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2"/>
    <a:srgbClr val="F7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ADD8F-B18F-4317-9986-12FC9DCEFEFA}" v="2" dt="2021-01-28T11:37:2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Pereira" userId="419da54c-b1a8-4f58-b963-88140a73898a" providerId="ADAL" clId="{7D6ADD8F-B18F-4317-9986-12FC9DCEFEFA}"/>
    <pc:docChg chg="undo custSel addSld delSld modSld">
      <pc:chgData name="Tiago Pereira" userId="419da54c-b1a8-4f58-b963-88140a73898a" providerId="ADAL" clId="{7D6ADD8F-B18F-4317-9986-12FC9DCEFEFA}" dt="2021-01-28T11:37:31.836" v="11" actId="1076"/>
      <pc:docMkLst>
        <pc:docMk/>
      </pc:docMkLst>
      <pc:sldChg chg="addSp delSp modSp mod">
        <pc:chgData name="Tiago Pereira" userId="419da54c-b1a8-4f58-b963-88140a73898a" providerId="ADAL" clId="{7D6ADD8F-B18F-4317-9986-12FC9DCEFEFA}" dt="2021-01-28T11:37:31.836" v="11" actId="1076"/>
        <pc:sldMkLst>
          <pc:docMk/>
          <pc:sldMk cId="727559646" sldId="256"/>
        </pc:sldMkLst>
        <pc:picChg chg="add del mod">
          <ac:chgData name="Tiago Pereira" userId="419da54c-b1a8-4f58-b963-88140a73898a" providerId="ADAL" clId="{7D6ADD8F-B18F-4317-9986-12FC9DCEFEFA}" dt="2021-01-28T11:37:31.836" v="11" actId="1076"/>
          <ac:picMkLst>
            <pc:docMk/>
            <pc:sldMk cId="727559646" sldId="256"/>
            <ac:picMk id="3" creationId="{2969C554-A7BC-49C5-808C-7AAB62AA3413}"/>
          </ac:picMkLst>
        </pc:picChg>
      </pc:sldChg>
      <pc:sldChg chg="addSp delSp modSp new del mod">
        <pc:chgData name="Tiago Pereira" userId="419da54c-b1a8-4f58-b963-88140a73898a" providerId="ADAL" clId="{7D6ADD8F-B18F-4317-9986-12FC9DCEFEFA}" dt="2021-01-28T11:37:29.917" v="9" actId="680"/>
        <pc:sldMkLst>
          <pc:docMk/>
          <pc:sldMk cId="803966185" sldId="257"/>
        </pc:sldMkLst>
        <pc:picChg chg="add del mod">
          <ac:chgData name="Tiago Pereira" userId="419da54c-b1a8-4f58-b963-88140a73898a" providerId="ADAL" clId="{7D6ADD8F-B18F-4317-9986-12FC9DCEFEFA}" dt="2021-01-28T11:37:28.638" v="7"/>
          <ac:picMkLst>
            <pc:docMk/>
            <pc:sldMk cId="803966185" sldId="257"/>
            <ac:picMk id="4" creationId="{05AB06BA-3F40-4190-B818-0AD9A7DD5E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A4A3-0D2E-4607-9D54-F4CC78B46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05E3B-88A9-4F92-86CB-AB75A71B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9B51-D72C-47BD-AE7B-72051564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B34-0692-4766-A847-9AF1242D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9CFE-38CF-4014-BDE1-1E6C706C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1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A073-7379-4E5B-AE6A-6D8B5927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29250-C0C4-4B23-9501-63BEA758C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1790C-C7F9-45E3-9AA6-6BB91F26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8A47D-9359-4DC2-82A0-FA103DEC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EE61-889B-4FC6-A139-295BBF69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B122D-28E5-462C-BD61-D2C6073E7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F017-7C37-48AE-81D8-CAF6171D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4C3B-8C53-4CB0-BA1E-62016EB8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2E39-7833-4621-A924-CC119A7C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F185-2554-4057-A85C-BA8F7E01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4D37-BE3D-45DD-BD24-CBFA532F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9DC5-3150-4D37-BD1F-C7B17DB3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4522-4FB1-4585-94C8-213354D4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3785-7D38-444C-8706-B4643BA6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1000-F2A7-4473-A697-12786A9C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77F4-1E9D-4911-B6A0-BB946027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4581-EBF0-4882-A07A-5884FD2D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2771-4101-402C-9309-168E8C18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7592C-E0D0-43F9-B8CA-23241772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5FF7-713F-4AB6-891C-54537661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E7C2-78F8-4400-95F9-370020DE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E57B-3966-4033-9713-CF3D31EB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5953D-FDB2-4A78-8F50-293A9650E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DE75-57EE-487B-A6A5-750FB6BB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7498-DFED-479E-A98D-772AAB48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8F47-2676-44F1-9872-53805C06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595D-AAD0-40F1-AFDB-C8B071E2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FF10A-2F5A-42BC-8810-64B29DE1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59A37-56BF-40CF-8448-152192B7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E5D5F-CDE8-461E-831A-93F88886D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6D854-3102-4777-AE9C-1EC86FC3C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C26C6-34E5-49EC-A10F-60D80D15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DE462-824D-4F52-B845-67695192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8C05A-4A4C-4B53-86D4-EE33492C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4880-C828-4807-9A7D-0C08A603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41BAB-AEDB-48D7-A838-25038323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804C3-1F30-4DAC-AA5B-73248D79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C5AF3-73A3-49AE-8C07-9C6C4C77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B1FF2-B475-4095-AE53-12D3448B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62C95-D8DD-4FE0-92CF-A5BBD54B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A2E70-5194-41F0-8DC1-2B209012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7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695A-6131-4398-8405-E709FBDC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BC50-AE22-4328-8000-8CC6DDCF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F5830-1A35-4494-8C6C-B7158573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48A2-7A49-4C44-AA3A-19DD8FBA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AC91C-5370-426D-8B17-84B374CA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D6EF-A504-4E00-8C3D-6BE638C1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7B40-F363-4E91-AA1F-9B98D271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3FE91-5D88-4248-8BC2-36B9904E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3EE86-26E5-431D-B55A-D94D2429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DDB88-C250-4DC0-BDAD-CB9D9C1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DF36B-3532-42D9-A09E-8FC7808A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9837C-851C-488E-B342-CE47E8E3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D1283-72A8-4AEB-964F-4E99813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4C8F-2FE2-46D2-A83D-85B185A9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B48CF-DBAD-4A31-AE1D-140A1E08D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4B87-3956-45F3-9FB0-FDD78AF0A898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844C-D9C3-46B9-B7DC-4586F010B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87BD-ED7F-4356-AE10-9B4A54D11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DC8C-9142-4BCD-9496-D22C0109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2B2E16-C9B6-4D8B-AB24-6CA06CE32C36}"/>
              </a:ext>
            </a:extLst>
          </p:cNvPr>
          <p:cNvSpPr/>
          <p:nvPr/>
        </p:nvSpPr>
        <p:spPr>
          <a:xfrm>
            <a:off x="398696" y="695241"/>
            <a:ext cx="2184417" cy="92369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92FB30-DBFE-4BE7-AF6F-B8892AC21730}"/>
              </a:ext>
            </a:extLst>
          </p:cNvPr>
          <p:cNvSpPr/>
          <p:nvPr/>
        </p:nvSpPr>
        <p:spPr>
          <a:xfrm>
            <a:off x="2708851" y="695240"/>
            <a:ext cx="2194560" cy="9236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86B112-EA30-405D-A5AE-65923F6FFBD0}"/>
              </a:ext>
            </a:extLst>
          </p:cNvPr>
          <p:cNvSpPr/>
          <p:nvPr/>
        </p:nvSpPr>
        <p:spPr>
          <a:xfrm>
            <a:off x="5029149" y="695233"/>
            <a:ext cx="2184417" cy="92369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58B50D-6237-4021-BAA1-A75F59CAA196}"/>
              </a:ext>
            </a:extLst>
          </p:cNvPr>
          <p:cNvSpPr/>
          <p:nvPr/>
        </p:nvSpPr>
        <p:spPr>
          <a:xfrm>
            <a:off x="7339304" y="695233"/>
            <a:ext cx="2194560" cy="9236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057783-1E8F-4C21-8722-FE365776D186}"/>
              </a:ext>
            </a:extLst>
          </p:cNvPr>
          <p:cNvSpPr/>
          <p:nvPr/>
        </p:nvSpPr>
        <p:spPr>
          <a:xfrm>
            <a:off x="9659602" y="695232"/>
            <a:ext cx="2194560" cy="92369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121846-A845-4649-B1DD-CE394808B89B}"/>
              </a:ext>
            </a:extLst>
          </p:cNvPr>
          <p:cNvSpPr/>
          <p:nvPr/>
        </p:nvSpPr>
        <p:spPr>
          <a:xfrm>
            <a:off x="398204" y="1768841"/>
            <a:ext cx="4504715" cy="267504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319D87-5591-46A7-A671-11888493625E}"/>
              </a:ext>
            </a:extLst>
          </p:cNvPr>
          <p:cNvSpPr/>
          <p:nvPr/>
        </p:nvSpPr>
        <p:spPr>
          <a:xfrm>
            <a:off x="5029149" y="1768835"/>
            <a:ext cx="4504715" cy="267504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0C1BEB-018A-4FD3-88FE-CF45C08E09BA}"/>
              </a:ext>
            </a:extLst>
          </p:cNvPr>
          <p:cNvSpPr/>
          <p:nvPr/>
        </p:nvSpPr>
        <p:spPr>
          <a:xfrm>
            <a:off x="408838" y="4593787"/>
            <a:ext cx="6804728" cy="188195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7007E5-6865-45BE-8C43-361C9E562A36}"/>
              </a:ext>
            </a:extLst>
          </p:cNvPr>
          <p:cNvSpPr/>
          <p:nvPr/>
        </p:nvSpPr>
        <p:spPr>
          <a:xfrm>
            <a:off x="7339304" y="4593786"/>
            <a:ext cx="4479006" cy="18819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007D74-49C1-4A92-AABF-6248F4655EEA}"/>
              </a:ext>
            </a:extLst>
          </p:cNvPr>
          <p:cNvSpPr/>
          <p:nvPr/>
        </p:nvSpPr>
        <p:spPr>
          <a:xfrm>
            <a:off x="9654179" y="1768835"/>
            <a:ext cx="2164131" cy="267504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69C554-A7BC-49C5-808C-7AAB62AA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19989A0019A4AA5DEED6D3336132D" ma:contentTypeVersion="12" ma:contentTypeDescription="Create a new document." ma:contentTypeScope="" ma:versionID="f7accb0b0f6c5d1e953074161099712d">
  <xsd:schema xmlns:xsd="http://www.w3.org/2001/XMLSchema" xmlns:xs="http://www.w3.org/2001/XMLSchema" xmlns:p="http://schemas.microsoft.com/office/2006/metadata/properties" xmlns:ns2="6f244d98-84a7-4062-995f-bcd8081f2038" xmlns:ns3="b1de6d31-ead0-4693-b9e1-674b0e9602f7" targetNamespace="http://schemas.microsoft.com/office/2006/metadata/properties" ma:root="true" ma:fieldsID="51ea2f41633a2105d04771289a80cf63" ns2:_="" ns3:_="">
    <xsd:import namespace="6f244d98-84a7-4062-995f-bcd8081f2038"/>
    <xsd:import namespace="b1de6d31-ead0-4693-b9e1-674b0e9602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44d98-84a7-4062-995f-bcd8081f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e6d31-ead0-4693-b9e1-674b0e9602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D2C65A-8B2E-4479-841B-57BDD22712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85D3D2-C393-43FE-8A8F-E5655324D4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7CC503-CEEB-477B-9380-CC8E6562713C}"/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Sónia Cruz</dc:creator>
  <cp:lastModifiedBy>Tiago Pereira</cp:lastModifiedBy>
  <cp:revision>29</cp:revision>
  <dcterms:created xsi:type="dcterms:W3CDTF">2020-03-23T16:29:30Z</dcterms:created>
  <dcterms:modified xsi:type="dcterms:W3CDTF">2021-01-28T11:37:40Z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92e1f8-4bef-4919-a734-efd384ac6503_Enabled">
    <vt:lpwstr>True</vt:lpwstr>
  </property>
  <property fmtid="{D5CDD505-2E9C-101B-9397-08002B2CF9AE}" pid="3" name="MSIP_Label_e892e1f8-4bef-4919-a734-efd384ac6503_SiteId">
    <vt:lpwstr>09e251dc-5e87-48bf-b4d2-71b01adb984a</vt:lpwstr>
  </property>
  <property fmtid="{D5CDD505-2E9C-101B-9397-08002B2CF9AE}" pid="4" name="MSIP_Label_e892e1f8-4bef-4919-a734-efd384ac6503_Owner">
    <vt:lpwstr>sonia.cruz@devscope.net</vt:lpwstr>
  </property>
  <property fmtid="{D5CDD505-2E9C-101B-9397-08002B2CF9AE}" pid="5" name="MSIP_Label_e892e1f8-4bef-4919-a734-efd384ac6503_SetDate">
    <vt:lpwstr>2020-03-23T16:30:05.4040382Z</vt:lpwstr>
  </property>
  <property fmtid="{D5CDD505-2E9C-101B-9397-08002B2CF9AE}" pid="6" name="MSIP_Label_e892e1f8-4bef-4919-a734-efd384ac6503_Name">
    <vt:lpwstr>Public</vt:lpwstr>
  </property>
  <property fmtid="{D5CDD505-2E9C-101B-9397-08002B2CF9AE}" pid="7" name="MSIP_Label_e892e1f8-4bef-4919-a734-efd384ac6503_Application">
    <vt:lpwstr>Microsoft Azure Information Protection</vt:lpwstr>
  </property>
  <property fmtid="{D5CDD505-2E9C-101B-9397-08002B2CF9AE}" pid="8" name="MSIP_Label_e892e1f8-4bef-4919-a734-efd384ac6503_ActionId">
    <vt:lpwstr>29584f96-4cd2-4353-ba4c-3f1be46855b1</vt:lpwstr>
  </property>
  <property fmtid="{D5CDD505-2E9C-101B-9397-08002B2CF9AE}" pid="9" name="MSIP_Label_e892e1f8-4bef-4919-a734-efd384ac6503_Extended_MSFT_Method">
    <vt:lpwstr>Automatic</vt:lpwstr>
  </property>
  <property fmtid="{D5CDD505-2E9C-101B-9397-08002B2CF9AE}" pid="10" name="Sensitivity">
    <vt:lpwstr>Public</vt:lpwstr>
  </property>
  <property fmtid="{D5CDD505-2E9C-101B-9397-08002B2CF9AE}" pid="11" name="ContentTypeId">
    <vt:lpwstr>0x0101000F119989A0019A4AA5DEED6D3336132D</vt:lpwstr>
  </property>
</Properties>
</file>