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6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5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9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0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7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8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0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26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BA0E-1009-4572-8EC3-BCCB7962D938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AD72-92EA-44F5-B1AD-D6D145775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103021079</a:t>
            </a:r>
            <a:r>
              <a:rPr lang="zh-TW" altLang="en-US" dirty="0" smtClean="0"/>
              <a:t>蕭詠鍵</a:t>
            </a:r>
            <a:endParaRPr lang="en-US" altLang="zh-TW" dirty="0" smtClean="0"/>
          </a:p>
          <a:p>
            <a:r>
              <a:rPr lang="en-US" altLang="zh-TW" dirty="0" smtClean="0"/>
              <a:t>103021119</a:t>
            </a:r>
            <a:r>
              <a:rPr lang="zh-TW" altLang="en-US" dirty="0" smtClean="0"/>
              <a:t>施螢叡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83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靜態</a:t>
            </a:r>
            <a:r>
              <a:rPr lang="en-US" altLang="zh-TW" dirty="0" smtClean="0"/>
              <a:t>:151</a:t>
            </a:r>
            <a:r>
              <a:rPr lang="zh-TW" altLang="en-US" dirty="0" smtClean="0"/>
              <a:t>路線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也是反向列出</a:t>
            </a:r>
            <a:r>
              <a:rPr lang="zh-TW" altLang="en-US" dirty="0" smtClean="0"/>
              <a:t>站牌跟時間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2721" y="1825625"/>
            <a:ext cx="24405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站牌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尚未完成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0114" y="1825625"/>
            <a:ext cx="2445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103021079</a:t>
            </a:r>
            <a:r>
              <a:rPr lang="zh-TW" altLang="en-US" dirty="0" smtClean="0"/>
              <a:t>蕭詠鍵</a:t>
            </a:r>
            <a:endParaRPr lang="en-US" altLang="zh-TW" dirty="0" smtClean="0"/>
          </a:p>
          <a:p>
            <a:r>
              <a:rPr lang="zh-TW" altLang="en-US" dirty="0" smtClean="0"/>
              <a:t>網頁的製作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103021119</a:t>
            </a:r>
            <a:r>
              <a:rPr lang="zh-TW" altLang="en-US" dirty="0" smtClean="0"/>
              <a:t>施螢叡</a:t>
            </a:r>
          </a:p>
          <a:p>
            <a:pPr marL="0" indent="0">
              <a:buNone/>
            </a:pPr>
            <a:r>
              <a:rPr lang="zh-TW" altLang="en-US" dirty="0" smtClean="0"/>
              <a:t>站名資料的收集。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資料的整理。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0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103021079</a:t>
            </a:r>
            <a:r>
              <a:rPr lang="zh-TW" altLang="en-US" dirty="0" smtClean="0"/>
              <a:t>蕭詠鍵</a:t>
            </a:r>
            <a:endParaRPr lang="en-US" altLang="zh-TW" dirty="0" smtClean="0"/>
          </a:p>
          <a:p>
            <a:r>
              <a:rPr lang="zh-TW" altLang="en-US" dirty="0" smtClean="0"/>
              <a:t>雖然這次的專題做得很不好，但這是第一次。有了</a:t>
            </a:r>
            <a:r>
              <a:rPr lang="zh-TW" altLang="en-US" dirty="0" smtClean="0"/>
              <a:t>第一次失敗的經驗。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103021</a:t>
            </a:r>
            <a:r>
              <a:rPr lang="en-US" altLang="zh-TW" dirty="0" smtClean="0"/>
              <a:t>119</a:t>
            </a:r>
            <a:r>
              <a:rPr lang="zh-TW" altLang="en-US" dirty="0" smtClean="0"/>
              <a:t>施螢叡</a:t>
            </a:r>
          </a:p>
          <a:p>
            <a:r>
              <a:rPr lang="en-US" altLang="zh-TW" dirty="0" smtClean="0"/>
              <a:t>XXXXX</a:t>
            </a:r>
            <a:r>
              <a:rPr lang="zh-TW" altLang="en-US" dirty="0" smtClean="0"/>
              <a:t>的資料庫出不來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56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可以運作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</a:t>
            </a:r>
            <a:r>
              <a:rPr lang="zh-TW" altLang="en-US" dirty="0" smtClean="0"/>
              <a:t>沒有</a:t>
            </a:r>
            <a:endParaRPr lang="en-US" altLang="zh-TW" dirty="0" smtClean="0"/>
          </a:p>
          <a:p>
            <a:r>
              <a:rPr lang="en-US" altLang="zh-TW" dirty="0" err="1" smtClean="0"/>
              <a:t>Apk</a:t>
            </a:r>
            <a:r>
              <a:rPr lang="en-US" altLang="zh-TW" dirty="0"/>
              <a:t>:</a:t>
            </a:r>
            <a:r>
              <a:rPr lang="zh-TW" altLang="en-US" dirty="0" smtClean="0"/>
              <a:t>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584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分成三個部分</a:t>
            </a:r>
            <a:endParaRPr lang="en-US" altLang="zh-TW" dirty="0" smtClean="0"/>
          </a:p>
          <a:p>
            <a:r>
              <a:rPr lang="zh-TW" altLang="en-US" dirty="0" smtClean="0"/>
              <a:t>動態</a:t>
            </a:r>
            <a:endParaRPr lang="en-US" altLang="zh-TW" dirty="0" smtClean="0"/>
          </a:p>
          <a:p>
            <a:r>
              <a:rPr lang="zh-TW" altLang="en-US" dirty="0" smtClean="0"/>
              <a:t>靜態</a:t>
            </a:r>
            <a:endParaRPr lang="en-US" altLang="zh-TW" dirty="0" smtClean="0"/>
          </a:p>
          <a:p>
            <a:r>
              <a:rPr lang="zh-TW" altLang="en-US" dirty="0" smtClean="0"/>
              <a:t>站</a:t>
            </a:r>
            <a:r>
              <a:rPr lang="zh-TW" altLang="en-US" dirty="0"/>
              <a:t>牌</a:t>
            </a:r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5684" y="1825625"/>
            <a:ext cx="2434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目前只有</a:t>
            </a:r>
            <a:r>
              <a:rPr lang="en-US" altLang="zh-TW" dirty="0" smtClean="0"/>
              <a:t>85</a:t>
            </a:r>
            <a:r>
              <a:rPr lang="zh-TW" altLang="en-US" dirty="0" smtClean="0"/>
              <a:t>號路線</a:t>
            </a:r>
            <a:endParaRPr lang="en-US" altLang="zh-TW" dirty="0" smtClean="0"/>
          </a:p>
          <a:p>
            <a:r>
              <a:rPr lang="zh-TW" altLang="en-US" dirty="0" smtClean="0"/>
              <a:t>分成兩個部分</a:t>
            </a:r>
            <a:endParaRPr lang="en-US" altLang="zh-TW" dirty="0" smtClean="0"/>
          </a:p>
          <a:p>
            <a:r>
              <a:rPr lang="zh-TW" altLang="en-US" dirty="0" smtClean="0"/>
              <a:t>一個是起始站為高鐵站，終點站為國軍</a:t>
            </a:r>
            <a:r>
              <a:rPr lang="zh-TW" altLang="en-US" dirty="0" smtClean="0"/>
              <a:t>醫院。</a:t>
            </a:r>
            <a:endParaRPr lang="en-US" altLang="zh-TW" dirty="0" smtClean="0"/>
          </a:p>
          <a:p>
            <a:r>
              <a:rPr lang="zh-TW" altLang="en-US" dirty="0" smtClean="0"/>
              <a:t>另一個是起始站為國軍醫院，終點站為高鐵站。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3792" y="1825625"/>
            <a:ext cx="2458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en-US" altLang="zh-TW" dirty="0" smtClean="0"/>
              <a:t>:85</a:t>
            </a:r>
            <a:r>
              <a:rPr lang="zh-TW" altLang="en-US" dirty="0" smtClean="0"/>
              <a:t>路線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動態會抓當前的時間，經過比對後給出最近的時間。</a:t>
            </a:r>
            <a:endParaRPr lang="en-US" altLang="zh-TW" dirty="0" smtClean="0"/>
          </a:p>
          <a:p>
            <a:r>
              <a:rPr lang="zh-TW" altLang="en-US" dirty="0" smtClean="0"/>
              <a:t>時間上會有浮動。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6768" y="1825625"/>
            <a:ext cx="2452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6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en-US" altLang="zh-TW" dirty="0" smtClean="0"/>
              <a:t>:85</a:t>
            </a:r>
            <a:r>
              <a:rPr lang="zh-TW" altLang="en-US" dirty="0" smtClean="0"/>
              <a:t>路線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起始站為國軍醫院的方向</a:t>
            </a:r>
            <a:endParaRPr lang="en-US" altLang="zh-TW" dirty="0" smtClean="0"/>
          </a:p>
          <a:p>
            <a:r>
              <a:rPr lang="zh-TW" altLang="en-US" dirty="0" smtClean="0"/>
              <a:t>依序列出站牌跟時間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415" y="1825625"/>
            <a:ext cx="24431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目前有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條路線</a:t>
            </a:r>
            <a:endParaRPr lang="en-US" altLang="zh-TW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6768" y="1825625"/>
            <a:ext cx="2452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6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靜態</a:t>
            </a:r>
            <a:r>
              <a:rPr lang="en-US" altLang="zh-TW" dirty="0" smtClean="0"/>
              <a:t>:151</a:t>
            </a:r>
            <a:r>
              <a:rPr lang="zh-TW" altLang="en-US" dirty="0" smtClean="0"/>
              <a:t>路線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跟動態一樣分成兩個部分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9186" y="182562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靜態</a:t>
            </a:r>
            <a:r>
              <a:rPr lang="en-US" altLang="zh-TW" dirty="0" smtClean="0"/>
              <a:t>:151</a:t>
            </a:r>
            <a:r>
              <a:rPr lang="zh-TW" altLang="en-US" dirty="0" smtClean="0"/>
              <a:t>路線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也一樣會抓當前的時間，但時間不回變動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但是各站牌之間各差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146" y="1825625"/>
            <a:ext cx="2451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0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222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期末專題</vt:lpstr>
      <vt:lpstr>狀態</vt:lpstr>
      <vt:lpstr>首頁</vt:lpstr>
      <vt:lpstr>動態</vt:lpstr>
      <vt:lpstr>動態:85路線</vt:lpstr>
      <vt:lpstr>動態:85路線</vt:lpstr>
      <vt:lpstr>靜態</vt:lpstr>
      <vt:lpstr>靜態:151路線</vt:lpstr>
      <vt:lpstr>靜態:151路線</vt:lpstr>
      <vt:lpstr>靜態:151路線</vt:lpstr>
      <vt:lpstr>站牌</vt:lpstr>
      <vt:lpstr>分工</vt:lpstr>
      <vt:lpstr>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</dc:title>
  <dc:creator>USER</dc:creator>
  <cp:lastModifiedBy>USER</cp:lastModifiedBy>
  <cp:revision>8</cp:revision>
  <dcterms:created xsi:type="dcterms:W3CDTF">2017-01-13T07:27:57Z</dcterms:created>
  <dcterms:modified xsi:type="dcterms:W3CDTF">2017-01-13T08:22:36Z</dcterms:modified>
</cp:coreProperties>
</file>