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411E-C053-47CC-8D31-7CC4D31C6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65275-9107-4B69-8A44-7E199E1DD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A2737-7D97-4A73-8E29-E544B7E4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203B3-2908-4065-8C4C-4B25574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03CA3-6CE9-4F7F-80E1-8F9FBE2B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87C3B-7D13-4D4D-A3B4-58D76AF8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C46B4-680F-4228-9D14-BC9FD0980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FE412-F70D-46BA-B9EB-2691A8B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278D9-0FB1-45E9-8ADE-748989CC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84F2-4FF8-47F1-A151-58DB20E5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A5F845-82EC-4FCB-8CE3-3A2FE61FB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986658-B9FC-460B-917C-DDC9C4D5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7B2A-3739-454E-8A71-7E6556F7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6CAB-A945-4C34-8593-A56F0B20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AE928-2BEC-4588-8B34-03F3BEF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6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3517-24B5-40D4-9055-93F8F7CD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2A32C-F004-4C44-8861-226FD335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60CA3-F530-469F-9F97-330EB4F3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31609-53A0-4899-9353-30CE57D6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735CA-F662-4B5E-8610-DAFBD63C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92698-2477-4F26-BB83-B967B4EB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DB1F0-7C59-4D58-8ADD-DB454820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AAEBC-8404-4A9D-9EA6-D955B5DD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BE470-9E1F-44BE-AB29-10AD45D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019F1-3980-4E42-B461-D517F019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0E94A-9933-406A-99BE-40BD47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1942E-8B3B-43D1-ABCF-09D32FA96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98766-619B-42FA-B04E-5341F656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CD8EA-A267-4C82-8CE6-8CA6A1E2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E6F88-2D22-46A3-B58B-B11081EB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17863-E861-4914-9826-3829D68B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CD16-EBE2-4E24-893B-9D956A6A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D8BC0-44AE-43DF-B0C3-9BFAC088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3F568-F166-4163-BE11-690080AF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4AEC1-348C-4D08-AFA4-594BBA4F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82BD5-D460-46A9-96AE-DFB9A8A8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782247-F845-4C2C-AE0C-46FCDAB7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C13F11-5508-4D92-892F-8537081A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6A0F8E-80CF-4AE6-A66F-D770110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0C01-8038-48BD-B0F2-06DA3B84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9B743-D3E9-4BFC-A88D-FF990CAB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CC9DA-5CBC-45D7-BE04-267EDA9A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E9366-2DE5-4D3D-846D-91B5ACD3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A3E8F-6EE0-4A62-8382-37EC682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983CFA-6C7E-4F97-883C-66940E9E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C3C30-2FE3-495C-8CFD-2DD3E1EA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DF5E-EDE7-489C-8E02-0E685BE8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6A9EB-FC1E-44DE-97BA-60E81D74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65302-2609-4223-8340-5C5BDFFB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F84ED-4103-41CA-AE46-EE067AF2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4BFA7-E459-4294-9556-18C7CE45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C3AB-3EFE-4DB7-B045-DC7F6F4F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FF76-E333-409D-A8D4-82B3F35F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49216-3F5F-4F3A-9CA9-07CB6062E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38C5C-9FB7-46A7-922C-DA0DC630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A8174-5D38-47C7-9746-48BA00F5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89D5B-8648-464E-BDD1-17DC704D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F4CAD-BBE4-40DE-B4E7-D048B340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2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0362C-4E03-422E-802A-093EC2A1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81F21-133E-4C86-92C2-0B54A9FE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F2E2C-6D87-4918-A7BB-2D45D1EC8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4405-AF1E-464B-A6F8-41C54EDC682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1945-A77C-4165-878B-DDD1471B0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EA233-6384-402C-A5B1-FE3B20DB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4996-2ABE-4444-A0C5-71C2C2684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9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8DE4CA-D1D9-443C-960B-A6D5ED11F8E9}"/>
              </a:ext>
            </a:extLst>
          </p:cNvPr>
          <p:cNvSpPr/>
          <p:nvPr/>
        </p:nvSpPr>
        <p:spPr>
          <a:xfrm>
            <a:off x="5554133" y="1519770"/>
            <a:ext cx="4182534" cy="4326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A22D3-B14B-4372-98DC-474CC39AC964}"/>
              </a:ext>
            </a:extLst>
          </p:cNvPr>
          <p:cNvSpPr/>
          <p:nvPr/>
        </p:nvSpPr>
        <p:spPr>
          <a:xfrm>
            <a:off x="7526869" y="1714503"/>
            <a:ext cx="2074332" cy="2006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77FCB-B41D-4423-9541-0EF58C1EC74F}"/>
              </a:ext>
            </a:extLst>
          </p:cNvPr>
          <p:cNvSpPr/>
          <p:nvPr/>
        </p:nvSpPr>
        <p:spPr>
          <a:xfrm>
            <a:off x="5571068" y="1519770"/>
            <a:ext cx="821266" cy="372533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42CFA-96E2-4467-A114-483219302071}"/>
              </a:ext>
            </a:extLst>
          </p:cNvPr>
          <p:cNvSpPr/>
          <p:nvPr/>
        </p:nvSpPr>
        <p:spPr>
          <a:xfrm>
            <a:off x="7526869" y="1714503"/>
            <a:ext cx="821266" cy="372533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字符串</a:t>
            </a:r>
            <a:endParaRPr lang="en-US" altLang="zh-CN" sz="1050" dirty="0"/>
          </a:p>
          <a:p>
            <a:pPr algn="ctr"/>
            <a:r>
              <a:rPr lang="zh-CN" altLang="en-US" sz="1050" dirty="0"/>
              <a:t>常量池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295DE2-7B36-4D30-A59A-5ABE7A3D4E35}"/>
              </a:ext>
            </a:extLst>
          </p:cNvPr>
          <p:cNvSpPr/>
          <p:nvPr/>
        </p:nvSpPr>
        <p:spPr>
          <a:xfrm>
            <a:off x="3666066" y="2717803"/>
            <a:ext cx="1213909" cy="342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FD88B5-FA79-4889-9FE0-E3214F59CD5F}"/>
              </a:ext>
            </a:extLst>
          </p:cNvPr>
          <p:cNvSpPr txBox="1"/>
          <p:nvPr/>
        </p:nvSpPr>
        <p:spPr>
          <a:xfrm>
            <a:off x="339721" y="2965506"/>
            <a:ext cx="3063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String a = “</a:t>
            </a:r>
            <a:r>
              <a:rPr lang="en-US" altLang="zh-CN" sz="1400" dirty="0" err="1">
                <a:latin typeface="Consolas" panose="020B0609020204030204" pitchFamily="49" charset="0"/>
              </a:rPr>
              <a:t>rui</a:t>
            </a:r>
            <a:r>
              <a:rPr lang="en-US" altLang="zh-CN" sz="1400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String b = “</a:t>
            </a:r>
            <a:r>
              <a:rPr lang="en-US" altLang="zh-CN" sz="1400" dirty="0" err="1">
                <a:latin typeface="Consolas" panose="020B0609020204030204" pitchFamily="49" charset="0"/>
              </a:rPr>
              <a:t>rui</a:t>
            </a:r>
            <a:r>
              <a:rPr lang="en-US" altLang="zh-CN" sz="1400" dirty="0">
                <a:latin typeface="Consolas" panose="020B0609020204030204" pitchFamily="49" charset="0"/>
              </a:rPr>
              <a:t>”;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String c = new String(“</a:t>
            </a:r>
            <a:r>
              <a:rPr lang="en-US" altLang="zh-CN" sz="1400" dirty="0" err="1">
                <a:latin typeface="Consolas" panose="020B0609020204030204" pitchFamily="49" charset="0"/>
              </a:rPr>
              <a:t>rui</a:t>
            </a:r>
            <a:r>
              <a:rPr lang="en-US" altLang="zh-CN" sz="1400" dirty="0">
                <a:latin typeface="Consolas" panose="020B0609020204030204" pitchFamily="49" charset="0"/>
              </a:rPr>
              <a:t>”);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char[] chars = new char[]{‘r’, ‘u’, ‘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’};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String d = new String(chars);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FBC831-1037-4A18-8C6A-3CF2F458096F}"/>
              </a:ext>
            </a:extLst>
          </p:cNvPr>
          <p:cNvSpPr/>
          <p:nvPr/>
        </p:nvSpPr>
        <p:spPr>
          <a:xfrm>
            <a:off x="3666066" y="3069177"/>
            <a:ext cx="1213909" cy="342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F062C0-AD93-4521-A431-F58E6FD0453D}"/>
              </a:ext>
            </a:extLst>
          </p:cNvPr>
          <p:cNvSpPr/>
          <p:nvPr/>
        </p:nvSpPr>
        <p:spPr>
          <a:xfrm>
            <a:off x="3666066" y="3420555"/>
            <a:ext cx="1213909" cy="342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EE924E-9E77-441C-A86F-A5989F6C776C}"/>
              </a:ext>
            </a:extLst>
          </p:cNvPr>
          <p:cNvSpPr/>
          <p:nvPr/>
        </p:nvSpPr>
        <p:spPr>
          <a:xfrm>
            <a:off x="7937502" y="4018494"/>
            <a:ext cx="271326" cy="26246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564A53-C50E-4446-95DF-2B787042748B}"/>
              </a:ext>
            </a:extLst>
          </p:cNvPr>
          <p:cNvSpPr/>
          <p:nvPr/>
        </p:nvSpPr>
        <p:spPr>
          <a:xfrm>
            <a:off x="8208828" y="4018494"/>
            <a:ext cx="271326" cy="26246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u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4B45C7-8C51-4793-8C4E-27C19E8EAAA3}"/>
              </a:ext>
            </a:extLst>
          </p:cNvPr>
          <p:cNvSpPr/>
          <p:nvPr/>
        </p:nvSpPr>
        <p:spPr>
          <a:xfrm>
            <a:off x="8480154" y="4018494"/>
            <a:ext cx="271326" cy="26246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C000"/>
                </a:solidFill>
              </a:rPr>
              <a:t>i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65AF77-A649-40CD-B51E-017276A51FE2}"/>
              </a:ext>
            </a:extLst>
          </p:cNvPr>
          <p:cNvSpPr/>
          <p:nvPr/>
        </p:nvSpPr>
        <p:spPr>
          <a:xfrm>
            <a:off x="7741180" y="2241775"/>
            <a:ext cx="1213909" cy="117030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实例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07EA33-01A2-4F93-8CF4-1996C6226623}"/>
              </a:ext>
            </a:extLst>
          </p:cNvPr>
          <p:cNvSpPr/>
          <p:nvPr/>
        </p:nvSpPr>
        <p:spPr>
          <a:xfrm>
            <a:off x="7939300" y="2601624"/>
            <a:ext cx="814495" cy="3429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E3B4E6-5825-41A5-AAAA-C92C8559D054}"/>
              </a:ext>
            </a:extLst>
          </p:cNvPr>
          <p:cNvSpPr/>
          <p:nvPr/>
        </p:nvSpPr>
        <p:spPr>
          <a:xfrm>
            <a:off x="7939301" y="2944527"/>
            <a:ext cx="814494" cy="3429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hash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93F267-9ACF-4A0B-9B4E-54ED0EE4449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4879975" y="2826928"/>
            <a:ext cx="2861205" cy="6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17CFDA-42C6-48F7-A3E8-69D8B206B5A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4879975" y="2826928"/>
            <a:ext cx="2861205" cy="41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3F83AD4-50BB-4D7B-BB29-1AA9A6447B6E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H="1">
            <a:off x="7937502" y="2773076"/>
            <a:ext cx="816293" cy="1376652"/>
          </a:xfrm>
          <a:prstGeom prst="bentConnector5">
            <a:avLst>
              <a:gd name="adj1" fmla="val -47608"/>
              <a:gd name="adj2" fmla="val 51461"/>
              <a:gd name="adj3" fmla="val 128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E1BE15C-B942-43B7-88DC-3D32E866E70C}"/>
              </a:ext>
            </a:extLst>
          </p:cNvPr>
          <p:cNvSpPr/>
          <p:nvPr/>
        </p:nvSpPr>
        <p:spPr>
          <a:xfrm>
            <a:off x="6018478" y="3238727"/>
            <a:ext cx="1213909" cy="117030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实例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B5D849-7BF4-44B2-ADB4-F41A871A7423}"/>
              </a:ext>
            </a:extLst>
          </p:cNvPr>
          <p:cNvSpPr/>
          <p:nvPr/>
        </p:nvSpPr>
        <p:spPr>
          <a:xfrm>
            <a:off x="6216598" y="3598576"/>
            <a:ext cx="814495" cy="3429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7F40A5-65C3-45DE-9F5A-BC1A966CC6F5}"/>
              </a:ext>
            </a:extLst>
          </p:cNvPr>
          <p:cNvSpPr/>
          <p:nvPr/>
        </p:nvSpPr>
        <p:spPr>
          <a:xfrm>
            <a:off x="6216599" y="3941479"/>
            <a:ext cx="814494" cy="3429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hash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D9959C6-23E8-4AA9-BA7E-9088689B2B88}"/>
              </a:ext>
            </a:extLst>
          </p:cNvPr>
          <p:cNvCxnSpPr>
            <a:stCxn id="15" idx="3"/>
            <a:endCxn id="32" idx="1"/>
          </p:cNvCxnSpPr>
          <p:nvPr/>
        </p:nvCxnSpPr>
        <p:spPr>
          <a:xfrm>
            <a:off x="4879975" y="3592007"/>
            <a:ext cx="1138503" cy="23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A22909F-86E2-4D8E-9089-D8C224C9A51F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7232387" y="3823880"/>
            <a:ext cx="705115" cy="325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F16BC9D-2DAF-454B-8275-895E506FEF5C}"/>
              </a:ext>
            </a:extLst>
          </p:cNvPr>
          <p:cNvSpPr/>
          <p:nvPr/>
        </p:nvSpPr>
        <p:spPr>
          <a:xfrm>
            <a:off x="3666066" y="3763458"/>
            <a:ext cx="1213909" cy="3429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1B036E-8C2F-4777-B502-3717F107FD6C}"/>
              </a:ext>
            </a:extLst>
          </p:cNvPr>
          <p:cNvSpPr/>
          <p:nvPr/>
        </p:nvSpPr>
        <p:spPr>
          <a:xfrm>
            <a:off x="6018478" y="4590147"/>
            <a:ext cx="1213909" cy="117030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实例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5B9747-A538-45B8-B2DB-1E8E37DE3CED}"/>
              </a:ext>
            </a:extLst>
          </p:cNvPr>
          <p:cNvSpPr/>
          <p:nvPr/>
        </p:nvSpPr>
        <p:spPr>
          <a:xfrm>
            <a:off x="6216598" y="4949996"/>
            <a:ext cx="814495" cy="3429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E45FC-508C-45EF-B0B7-E2CFC4115875}"/>
              </a:ext>
            </a:extLst>
          </p:cNvPr>
          <p:cNvSpPr/>
          <p:nvPr/>
        </p:nvSpPr>
        <p:spPr>
          <a:xfrm>
            <a:off x="6216599" y="5292899"/>
            <a:ext cx="814494" cy="3429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hash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65585AA-25A9-4AE1-98ED-92EF7ACDD1B9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879975" y="3934910"/>
            <a:ext cx="1138503" cy="124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B7A5D8D-7447-40C2-8E1B-BA6EE0C06A98}"/>
              </a:ext>
            </a:extLst>
          </p:cNvPr>
          <p:cNvSpPr/>
          <p:nvPr/>
        </p:nvSpPr>
        <p:spPr>
          <a:xfrm>
            <a:off x="7941875" y="4669898"/>
            <a:ext cx="271326" cy="26246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5967BB-9A7C-4413-BFFE-4BE388040A74}"/>
              </a:ext>
            </a:extLst>
          </p:cNvPr>
          <p:cNvSpPr/>
          <p:nvPr/>
        </p:nvSpPr>
        <p:spPr>
          <a:xfrm>
            <a:off x="8213201" y="4669898"/>
            <a:ext cx="271326" cy="26246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u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6615CAB-6A74-40CD-84C4-1D4577E68207}"/>
              </a:ext>
            </a:extLst>
          </p:cNvPr>
          <p:cNvSpPr/>
          <p:nvPr/>
        </p:nvSpPr>
        <p:spPr>
          <a:xfrm>
            <a:off x="8484527" y="4669898"/>
            <a:ext cx="271326" cy="26246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C000"/>
                </a:solidFill>
              </a:rPr>
              <a:t>i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D6768D1-B293-43F7-8F70-C255549D3E5B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7031093" y="4801132"/>
            <a:ext cx="910782" cy="32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6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69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Mian</dc:creator>
  <cp:lastModifiedBy>Hai Mian</cp:lastModifiedBy>
  <cp:revision>4</cp:revision>
  <dcterms:created xsi:type="dcterms:W3CDTF">2022-05-22T15:30:04Z</dcterms:created>
  <dcterms:modified xsi:type="dcterms:W3CDTF">2022-05-23T02:00:19Z</dcterms:modified>
</cp:coreProperties>
</file>