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1" r:id="rId3"/>
    <p:sldId id="262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85C65-63C5-4D3A-9A81-5C00CD7FF657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D6945-7120-4E09-9787-711E66C9A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907A-D89A-4F6B-BEB9-15075B5C2A32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8BF-8750-48EF-ABC2-76ADB7A637C3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1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E1D1-6B72-4EF7-9B6B-AB0639EFFC70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9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F919-7140-4141-AEAD-4820FB5D85B2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8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496A-7555-47CC-98D0-35FD716D0154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88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BE80-99BA-44F9-823A-A32576D8CC44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053466" y="1753657"/>
            <a:ext cx="72739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400" b="1" dirty="0">
                <a:solidFill>
                  <a:srgbClr val="B02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谢谢各位专家的指导！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479329" y="4005064"/>
            <a:ext cx="8185343" cy="1483450"/>
            <a:chOff x="467544" y="4005064"/>
            <a:chExt cx="8185343" cy="148345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009781"/>
              <a:ext cx="2589795" cy="14787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559" y="4005064"/>
              <a:ext cx="2448170" cy="1483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949" y="4005064"/>
              <a:ext cx="2352938" cy="1483450"/>
            </a:xfrm>
            <a:prstGeom prst="roundRect">
              <a:avLst>
                <a:gd name="adj" fmla="val 575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746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1">
            <a:extLst>
              <a:ext uri="{FF2B5EF4-FFF2-40B4-BE49-F238E27FC236}">
                <a16:creationId xmlns:a16="http://schemas.microsoft.com/office/drawing/2014/main" id="{E0E8AA6C-F6DC-4A41-8C47-384E86A30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263FAFB-D465-48EC-A504-7E9DC87357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" y="4295230"/>
            <a:ext cx="8610600" cy="663575"/>
          </a:xfrm>
        </p:spPr>
        <p:txBody>
          <a:bodyPr anchor="ctr">
            <a:no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/>
              <a:t>Multi-Key Searchable Encryption , Revisited</a:t>
            </a:r>
            <a:endParaRPr lang="zh-CN" altLang="zh-CN" sz="3200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5E039F7C-E3B8-4935-A783-6EA802D02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6792"/>
            <a:ext cx="3919538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 descr="J2EF8(XP~$J1RZ@GSUASLA7">
            <a:extLst>
              <a:ext uri="{FF2B5EF4-FFF2-40B4-BE49-F238E27FC236}">
                <a16:creationId xmlns:a16="http://schemas.microsoft.com/office/drawing/2014/main" id="{61733FD7-FC6A-4F0D-9A41-E2655E25BF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6792"/>
            <a:ext cx="391795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3C1FAEBA-02D4-479B-9F41-8E4A75A3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fld id="{A6753CB7-3AC1-4B65-AF43-B102CE40796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BE13B83-9871-4A60-8CD2-4674240296D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266700" y="5323930"/>
            <a:ext cx="8610600" cy="737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r">
              <a:spcAft>
                <a:spcPts val="600"/>
              </a:spcAft>
            </a:pPr>
            <a:endParaRPr lang="zh-CN" altLang="zh-CN" sz="240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7D83C0E-86B8-4493-88B2-F0AD45E72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1123" y="5253535"/>
            <a:ext cx="5196177" cy="1081376"/>
          </a:xfrm>
        </p:spPr>
        <p:txBody>
          <a:bodyPr/>
          <a:lstStyle>
            <a:lvl1pPr marL="0" indent="0" algn="ctr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/>
            </a:lvl2pPr>
          </a:lstStyle>
          <a:p>
            <a:pPr lvl="0" algn="r">
              <a:spcAft>
                <a:spcPts val="600"/>
              </a:spcAft>
            </a:pPr>
            <a:r>
              <a:rPr lang="zh-CN" altLang="zh-CN" sz="2800" dirty="0"/>
              <a:t>汇报人：</a:t>
            </a:r>
            <a:r>
              <a:rPr lang="zh-CN" altLang="en-US" sz="2800" dirty="0"/>
              <a:t>张中俊</a:t>
            </a:r>
            <a:endParaRPr lang="en-US" altLang="zh-CN" sz="2800" dirty="0"/>
          </a:p>
          <a:p>
            <a:pPr lvl="0" algn="r">
              <a:spcAft>
                <a:spcPts val="600"/>
              </a:spcAft>
            </a:pPr>
            <a:r>
              <a:rPr lang="zh-CN" altLang="en-US" sz="2800" dirty="0"/>
              <a:t>汇报时间：</a:t>
            </a:r>
            <a:r>
              <a:rPr lang="en-US" altLang="zh-CN" sz="2800" dirty="0"/>
              <a:t>2018.5.20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673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B813-68AC-4743-A099-B05ABF0B7FDC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6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18FD-8CDD-4330-A1E5-52D1FEBF5146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965-8862-4A78-BCAD-FDAF924931E7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E874-CC54-4EA8-A904-3C5961375DD5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6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18A3-6987-472B-A5FE-62D7068F3B5C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1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6308-4CCC-42BB-8E9A-122857514975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5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BE80-99BA-44F9-823A-A32576D8CC44}" type="datetime1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9492B-D80A-4BB0-99C7-5149924C2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D077-24CB-4A1F-8E60-1416D654D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云平台第</a:t>
            </a:r>
            <a:r>
              <a:rPr lang="en-US" altLang="zh-CN" dirty="0"/>
              <a:t>2</a:t>
            </a:r>
            <a:r>
              <a:rPr lang="zh-CN" altLang="en-US" dirty="0"/>
              <a:t>次汇报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D5C0CE-EAB5-46C7-9CC4-176BFF42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753CB7-3AC1-4B65-AF43-B102CE40796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7502D-1C9E-460D-AC63-EA5B984DC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汇报人：张中俊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68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0CBB5-9B7F-47C6-8E00-3C9678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B7792-3615-4714-A7A2-D0F25D80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反向代理（</a:t>
            </a:r>
            <a:r>
              <a:rPr lang="en-US" altLang="zh-CN" dirty="0"/>
              <a:t>Reverse Proxy</a:t>
            </a:r>
            <a:r>
              <a:rPr lang="zh-CN" altLang="en-US" dirty="0"/>
              <a:t>）：以代理服务器来接受</a:t>
            </a:r>
            <a:r>
              <a:rPr lang="en-US" altLang="zh-CN" dirty="0"/>
              <a:t>internet</a:t>
            </a:r>
            <a:r>
              <a:rPr lang="zh-CN" altLang="en-US" dirty="0"/>
              <a:t>上的连接请求，然后将请求转发给内部网络上的服务器，并将从服务器上得到的结果返回给</a:t>
            </a:r>
            <a:r>
              <a:rPr lang="en-US" altLang="zh-CN" dirty="0"/>
              <a:t>internet</a:t>
            </a:r>
            <a:r>
              <a:rPr lang="zh-CN" altLang="en-US" dirty="0"/>
              <a:t>上请求连接的客户端。此时代理服务器对外就表现为一个反向代理服务器。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frp</a:t>
            </a:r>
            <a:r>
              <a:rPr lang="en-US" altLang="zh-CN" dirty="0"/>
              <a:t>: Fast Reverse Proxy</a:t>
            </a:r>
            <a:r>
              <a:rPr lang="zh-CN" altLang="en-US" dirty="0"/>
              <a:t>。</a:t>
            </a:r>
            <a:r>
              <a:rPr lang="en-US" altLang="zh-CN" dirty="0"/>
              <a:t>FRP </a:t>
            </a:r>
            <a:r>
              <a:rPr lang="zh-CN" altLang="en-US" dirty="0"/>
              <a:t>是一个使用 </a:t>
            </a:r>
            <a:r>
              <a:rPr lang="en-US" altLang="zh-CN" dirty="0"/>
              <a:t>Go </a:t>
            </a:r>
            <a:r>
              <a:rPr lang="zh-CN" altLang="en-US" dirty="0"/>
              <a:t>语言开发的高性能的反向代理应用，可以帮助您轻松地进行内网穿透，对外网提供服务。</a:t>
            </a:r>
            <a:r>
              <a:rPr lang="en-US" altLang="zh-CN" dirty="0"/>
              <a:t>FRP </a:t>
            </a:r>
            <a:r>
              <a:rPr lang="zh-CN" altLang="en-US" dirty="0"/>
              <a:t>支持 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等协议类型，并且支持 </a:t>
            </a:r>
            <a:r>
              <a:rPr lang="en-US" altLang="zh-CN" dirty="0"/>
              <a:t>Web </a:t>
            </a:r>
            <a:r>
              <a:rPr lang="zh-CN" altLang="en-US" dirty="0"/>
              <a:t>服务根据域名进行路由转发。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5A652-88DC-4DE7-9B47-3D0FA980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F7BE3-60A3-4CD7-B069-4469C0F2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frp</a:t>
            </a:r>
            <a:r>
              <a:rPr lang="zh-CN" altLang="en-US" dirty="0"/>
              <a:t>提供</a:t>
            </a:r>
            <a:r>
              <a:rPr lang="en-US" altLang="zh-CN" dirty="0" err="1"/>
              <a:t>ssh</a:t>
            </a:r>
            <a:r>
              <a:rPr lang="zh-CN" altLang="en-US" dirty="0"/>
              <a:t>服务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93BC4-7BA8-4AB4-91FB-97FED258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D39FFC-5E2E-41D1-A8B1-2C5E5775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42" y="922144"/>
            <a:ext cx="4900916" cy="59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5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139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Times New Roman</vt:lpstr>
      <vt:lpstr>Office 主题​​</vt:lpstr>
      <vt:lpstr>云平台第2次汇报</vt:lpstr>
      <vt:lpstr>FRP</vt:lpstr>
      <vt:lpstr>frp提供ssh服务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张中俊</dc:creator>
  <cp:lastModifiedBy>张 中俊</cp:lastModifiedBy>
  <cp:revision>38</cp:revision>
  <dcterms:created xsi:type="dcterms:W3CDTF">2018-03-23T00:53:33Z</dcterms:created>
  <dcterms:modified xsi:type="dcterms:W3CDTF">2018-08-09T04:55:33Z</dcterms:modified>
</cp:coreProperties>
</file>