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400" r:id="rId3"/>
    <p:sldId id="482" r:id="rId4"/>
    <p:sldId id="483" r:id="rId5"/>
    <p:sldId id="491" r:id="rId6"/>
    <p:sldId id="490" r:id="rId7"/>
    <p:sldId id="489" r:id="rId8"/>
    <p:sldId id="487" r:id="rId9"/>
    <p:sldId id="488" r:id="rId10"/>
    <p:sldId id="480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fans" initials="j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252A"/>
    <a:srgbClr val="C05350"/>
    <a:srgbClr val="B24340"/>
    <a:srgbClr val="717171"/>
    <a:srgbClr val="8C8C8C"/>
    <a:srgbClr val="F79B4F"/>
    <a:srgbClr val="F8A968"/>
    <a:srgbClr val="94C157"/>
    <a:srgbClr val="91B447"/>
    <a:srgbClr val="83A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82893" autoAdjust="0"/>
  </p:normalViewPr>
  <p:slideViewPr>
    <p:cSldViewPr>
      <p:cViewPr varScale="1">
        <p:scale>
          <a:sx n="56" d="100"/>
          <a:sy n="56" d="100"/>
        </p:scale>
        <p:origin x="1662" y="90"/>
      </p:cViewPr>
      <p:guideLst>
        <p:guide orient="horz" pos="2160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6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8D448-66DD-4BE2-BD4D-C6EA79E05617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98429-5517-4443-AFD7-B1AD38D958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下面我们来对区块链技术做一个总结性的综合报告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592D2-E9B3-4CC1-9980-F4F41B01156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使用的是邱震尧的路由器和腾讯云服务器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98429-5517-4443-AFD7-B1AD38D9588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17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98429-5517-4443-AFD7-B1AD38D9588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40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6"/>
          <p:cNvGrpSpPr/>
          <p:nvPr userDrawn="1"/>
        </p:nvGrpSpPr>
        <p:grpSpPr bwMode="auto">
          <a:xfrm>
            <a:off x="395288" y="0"/>
            <a:ext cx="8740775" cy="823913"/>
            <a:chOff x="395536" y="0"/>
            <a:chExt cx="8739918" cy="824594"/>
          </a:xfrm>
        </p:grpSpPr>
        <p:sp>
          <p:nvSpPr>
            <p:cNvPr id="4" name="矩形 3"/>
            <p:cNvSpPr/>
            <p:nvPr userDrawn="1"/>
          </p:nvSpPr>
          <p:spPr>
            <a:xfrm>
              <a:off x="395536" y="0"/>
              <a:ext cx="8739918" cy="824594"/>
            </a:xfrm>
            <a:prstGeom prst="rect">
              <a:avLst/>
            </a:prstGeom>
            <a:solidFill>
              <a:srgbClr val="C3C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395536" y="9533"/>
              <a:ext cx="8739918" cy="699077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标题占位符 1"/>
          <p:cNvSpPr>
            <a:spLocks noGrp="1"/>
          </p:cNvSpPr>
          <p:nvPr>
            <p:ph type="title"/>
          </p:nvPr>
        </p:nvSpPr>
        <p:spPr bwMode="auto">
          <a:xfrm>
            <a:off x="683730" y="116770"/>
            <a:ext cx="5328370" cy="54995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1AA6D-7CFE-4838-8CC9-795F13590B64}" type="datetimeFigureOut">
              <a:rPr lang="zh-CN" altLang="en-US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3294C-B4D4-458C-B544-0A2F63348DB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11960" y="260648"/>
            <a:ext cx="4932040" cy="292894"/>
          </a:xfrm>
          <a:noFill/>
          <a:ln>
            <a:noFill/>
          </a:ln>
        </p:spPr>
        <p:txBody>
          <a:bodyPr/>
          <a:lstStyle>
            <a:lvl1pPr>
              <a:defRPr sz="30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1AA6D-7CFE-4838-8CC9-795F13590B64}" type="datetimeFigureOut">
              <a:rPr lang="zh-CN" altLang="en-US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6BB51-70E5-4E1A-A739-8557300A922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是绘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"/>
            <a:ext cx="9144000" cy="68568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558"/>
            <a:ext cx="9144001" cy="719442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3" y="1191490"/>
            <a:ext cx="8756072" cy="502889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5802-112C-4A35-AB35-CF4C6AC0E96C}" type="datetime1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996056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是文本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"/>
            <a:ext cx="9144000" cy="68568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558"/>
            <a:ext cx="9144001" cy="719442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5802-112C-4A35-AB35-CF4C6AC0E96C}" type="datetime1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D735880E-1F75-4319-BB60-028850EBD3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981075"/>
            <a:ext cx="8569325" cy="5238750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66986452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1AA6D-7CFE-4838-8CC9-795F13590B64}" type="datetimeFigureOut">
              <a:rPr lang="zh-CN" altLang="en-US"/>
              <a:t>2018/7/31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4F687-09C7-4242-827D-ADE8B6AEEDC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6"/>
          <p:cNvGrpSpPr/>
          <p:nvPr userDrawn="1"/>
        </p:nvGrpSpPr>
        <p:grpSpPr bwMode="auto">
          <a:xfrm>
            <a:off x="395288" y="0"/>
            <a:ext cx="8740775" cy="823913"/>
            <a:chOff x="395536" y="0"/>
            <a:chExt cx="8739918" cy="824594"/>
          </a:xfrm>
        </p:grpSpPr>
        <p:sp>
          <p:nvSpPr>
            <p:cNvPr id="4" name="矩形 3"/>
            <p:cNvSpPr/>
            <p:nvPr userDrawn="1"/>
          </p:nvSpPr>
          <p:spPr>
            <a:xfrm>
              <a:off x="395536" y="0"/>
              <a:ext cx="8739918" cy="824594"/>
            </a:xfrm>
            <a:prstGeom prst="rect">
              <a:avLst/>
            </a:prstGeom>
            <a:solidFill>
              <a:srgbClr val="C3C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395536" y="9533"/>
              <a:ext cx="8739918" cy="699077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标题占位符 1"/>
          <p:cNvSpPr>
            <a:spLocks noGrp="1"/>
          </p:cNvSpPr>
          <p:nvPr>
            <p:ph type="title"/>
          </p:nvPr>
        </p:nvSpPr>
        <p:spPr bwMode="auto">
          <a:xfrm>
            <a:off x="683730" y="116770"/>
            <a:ext cx="5328370" cy="54995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23728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FEC31-9C0C-4C0C-85BD-539805EA1306}" type="datetime1">
              <a:rPr lang="zh-CN" altLang="en-US"/>
              <a:t>2018/7/31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30872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16EC8-ACF3-4DF6-81C0-C19901C565E7}" type="slidenum">
              <a:rPr lang="zh-CN" altLang="en-US"/>
              <a:t>‹#›</a:t>
            </a:fld>
            <a:endParaRPr lang="en-US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11AA6D-7CFE-4838-8CC9-795F13590B64}" type="datetimeFigureOut">
              <a:rPr lang="zh-CN" altLang="en-US"/>
              <a:t>2018/7/31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A8D244-5CAA-4B7A-BC12-5B107E254126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8" r:id="rId4"/>
    <p:sldLayoutId id="2147483664" r:id="rId5"/>
    <p:sldLayoutId id="2147483665" r:id="rId6"/>
    <p:sldLayoutId id="2147483666" r:id="rId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87500"/>
            <a:ext cx="9144000" cy="1854200"/>
          </a:xfrm>
          <a:prstGeom prst="rect">
            <a:avLst/>
          </a:prstGeom>
          <a:solidFill>
            <a:srgbClr val="B0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6" name="文本框 3"/>
          <p:cNvSpPr txBox="1">
            <a:spLocks noChangeArrowheads="1"/>
          </p:cNvSpPr>
          <p:nvPr/>
        </p:nvSpPr>
        <p:spPr bwMode="auto">
          <a:xfrm>
            <a:off x="2963034" y="3926556"/>
            <a:ext cx="31931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汇报人：张中俊</a:t>
            </a:r>
          </a:p>
        </p:txBody>
      </p:sp>
      <p:sp>
        <p:nvSpPr>
          <p:cNvPr id="24" name="自由: 形状 23"/>
          <p:cNvSpPr/>
          <p:nvPr/>
        </p:nvSpPr>
        <p:spPr>
          <a:xfrm>
            <a:off x="0" y="3352774"/>
            <a:ext cx="9144000" cy="142875"/>
          </a:xfrm>
          <a:custGeom>
            <a:avLst/>
            <a:gdLst>
              <a:gd name="connsiteX0" fmla="*/ 4572000 w 9144000"/>
              <a:gd name="connsiteY0" fmla="*/ 0 h 205950"/>
              <a:gd name="connsiteX1" fmla="*/ 9013894 w 9144000"/>
              <a:gd name="connsiteY1" fmla="*/ 78253 h 205950"/>
              <a:gd name="connsiteX2" fmla="*/ 9144000 w 9144000"/>
              <a:gd name="connsiteY2" fmla="*/ 84444 h 205950"/>
              <a:gd name="connsiteX3" fmla="*/ 9144000 w 9144000"/>
              <a:gd name="connsiteY3" fmla="*/ 205950 h 205950"/>
              <a:gd name="connsiteX4" fmla="*/ 0 w 9144000"/>
              <a:gd name="connsiteY4" fmla="*/ 205950 h 205950"/>
              <a:gd name="connsiteX5" fmla="*/ 0 w 9144000"/>
              <a:gd name="connsiteY5" fmla="*/ 84444 h 205950"/>
              <a:gd name="connsiteX6" fmla="*/ 130106 w 9144000"/>
              <a:gd name="connsiteY6" fmla="*/ 78253 h 205950"/>
              <a:gd name="connsiteX7" fmla="*/ 4572000 w 9144000"/>
              <a:gd name="connsiteY7" fmla="*/ 0 h 20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05950">
                <a:moveTo>
                  <a:pt x="4572000" y="0"/>
                </a:moveTo>
                <a:cubicBezTo>
                  <a:pt x="6217378" y="0"/>
                  <a:pt x="7745930" y="28848"/>
                  <a:pt x="9013894" y="78253"/>
                </a:cubicBezTo>
                <a:lnTo>
                  <a:pt x="9144000" y="84444"/>
                </a:lnTo>
                <a:lnTo>
                  <a:pt x="9144000" y="205950"/>
                </a:lnTo>
                <a:lnTo>
                  <a:pt x="0" y="205950"/>
                </a:lnTo>
                <a:lnTo>
                  <a:pt x="0" y="84444"/>
                </a:lnTo>
                <a:lnTo>
                  <a:pt x="130106" y="78253"/>
                </a:lnTo>
                <a:cubicBezTo>
                  <a:pt x="1398071" y="28848"/>
                  <a:pt x="2926623" y="0"/>
                  <a:pt x="4572000" y="0"/>
                </a:cubicBezTo>
                <a:close/>
              </a:path>
            </a:pathLst>
          </a:custGeom>
          <a:solidFill>
            <a:srgbClr val="C3C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5" name="标题 3"/>
          <p:cNvSpPr>
            <a:spLocks noGrp="1" noChangeArrowheads="1"/>
          </p:cNvSpPr>
          <p:nvPr>
            <p:ph type="title" idx="4294967295"/>
          </p:nvPr>
        </p:nvSpPr>
        <p:spPr>
          <a:xfrm>
            <a:off x="748145" y="1755630"/>
            <a:ext cx="7647710" cy="1451119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云平台的情况和后续想法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051720" y="4886382"/>
            <a:ext cx="5296196" cy="895350"/>
            <a:chOff x="3911" y="7593"/>
            <a:chExt cx="6804" cy="1410"/>
          </a:xfrm>
        </p:grpSpPr>
        <p:sp>
          <p:nvSpPr>
            <p:cNvPr id="20" name="文本框 3"/>
            <p:cNvSpPr txBox="1">
              <a:spLocks noChangeArrowheads="1"/>
            </p:cNvSpPr>
            <p:nvPr/>
          </p:nvSpPr>
          <p:spPr bwMode="auto">
            <a:xfrm>
              <a:off x="3911" y="7593"/>
              <a:ext cx="6804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Email: 18835109707@163.com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3"/>
            <p:cNvSpPr txBox="1">
              <a:spLocks noChangeArrowheads="1"/>
            </p:cNvSpPr>
            <p:nvPr/>
          </p:nvSpPr>
          <p:spPr bwMode="auto">
            <a:xfrm>
              <a:off x="3911" y="8373"/>
              <a:ext cx="6804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Homepage: https://github.com/zhangzhongjun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3911" y="8300"/>
              <a:ext cx="680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8EEC6-0B09-47C2-8F56-A08659BA7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558"/>
            <a:ext cx="9144001" cy="719442"/>
          </a:xfrm>
        </p:spPr>
        <p:txBody>
          <a:bodyPr/>
          <a:lstStyle/>
          <a:p>
            <a:r>
              <a:rPr lang="zh-CN" altLang="en-US" dirty="0"/>
              <a:t>网络拓扑图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F8591-33DD-4CF8-A8DD-9C6C5634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BE22-85F7-45EA-90E7-A912EDC227F5}" type="datetime1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B1FD7B-C242-4646-AC3A-57D3F417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1480498-A8EC-4694-86BA-BE24796B42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4058"/>
            <a:ext cx="9144000" cy="506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4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DE5D5-CD94-42E2-AC02-917ED9B8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达到的效果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EA971-F86B-4862-8BDB-D19BE7423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191490"/>
            <a:ext cx="8756072" cy="4973814"/>
          </a:xfrm>
        </p:spPr>
        <p:txBody>
          <a:bodyPr/>
          <a:lstStyle/>
          <a:p>
            <a:r>
              <a:rPr lang="zh-CN" altLang="en-US" sz="2800" dirty="0"/>
              <a:t>可以在任意位置操作云平台的集群</a:t>
            </a:r>
            <a:endParaRPr lang="en-US" altLang="zh-CN" sz="2800" dirty="0"/>
          </a:p>
          <a:p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在网络</a:t>
            </a:r>
            <a:r>
              <a:rPr lang="en-US" altLang="zh-CN" sz="2800" dirty="0"/>
              <a:t>1</a:t>
            </a:r>
            <a:r>
              <a:rPr lang="zh-CN" altLang="en-US" sz="2800" dirty="0"/>
              <a:t>中，直接连接键盘和屏幕，对集群进行操作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在网络</a:t>
            </a:r>
            <a:r>
              <a:rPr lang="en-US" altLang="zh-CN" sz="2800" dirty="0"/>
              <a:t>2</a:t>
            </a:r>
            <a:r>
              <a:rPr lang="zh-CN" altLang="en-US" sz="2800" dirty="0"/>
              <a:t>中，使用另外一台电脑，</a:t>
            </a:r>
            <a:r>
              <a:rPr lang="en-US" altLang="zh-CN" sz="2800" dirty="0" err="1"/>
              <a:t>ssh</a:t>
            </a:r>
            <a:r>
              <a:rPr lang="zh-CN" altLang="en-US" sz="2800" dirty="0"/>
              <a:t>连接到</a:t>
            </a:r>
            <a:r>
              <a:rPr lang="en-US" altLang="zh-CN" sz="2800" dirty="0"/>
              <a:t>master</a:t>
            </a:r>
            <a:r>
              <a:rPr lang="zh-CN" altLang="en-US" sz="2800" dirty="0"/>
              <a:t>节点，从</a:t>
            </a:r>
            <a:r>
              <a:rPr lang="en-US" altLang="zh-CN" sz="2800" dirty="0"/>
              <a:t>master</a:t>
            </a:r>
            <a:r>
              <a:rPr lang="zh-CN" altLang="en-US" sz="2800" dirty="0"/>
              <a:t>节点中利用</a:t>
            </a:r>
            <a:r>
              <a:rPr lang="en-US" altLang="zh-CN" sz="2800" dirty="0" err="1"/>
              <a:t>ssh</a:t>
            </a:r>
            <a:r>
              <a:rPr lang="zh-CN" altLang="en-US" sz="2800" dirty="0"/>
              <a:t>连接到</a:t>
            </a:r>
            <a:r>
              <a:rPr lang="en-US" altLang="zh-CN" sz="2800" dirty="0"/>
              <a:t>slave</a:t>
            </a:r>
            <a:r>
              <a:rPr lang="zh-CN" altLang="en-US" sz="2800" dirty="0"/>
              <a:t>节点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在网络</a:t>
            </a:r>
            <a:r>
              <a:rPr lang="en-US" altLang="zh-CN" sz="2800" dirty="0"/>
              <a:t>3</a:t>
            </a:r>
            <a:r>
              <a:rPr lang="zh-CN" altLang="en-US" sz="2800" dirty="0"/>
              <a:t>中，使用另外一种电脑，</a:t>
            </a:r>
            <a:r>
              <a:rPr lang="en-US" altLang="zh-CN" sz="2800" dirty="0" err="1"/>
              <a:t>ssh</a:t>
            </a:r>
            <a:r>
              <a:rPr lang="zh-CN" altLang="en-US" sz="2800" dirty="0"/>
              <a:t>连接到腾讯服务器上。用户向腾讯服务器发送指令，指令被传送给路由器，进而操作</a:t>
            </a:r>
            <a:r>
              <a:rPr lang="en-US" altLang="zh-CN" sz="2800" dirty="0"/>
              <a:t>master</a:t>
            </a:r>
            <a:r>
              <a:rPr lang="zh-CN" altLang="en-US" sz="2800" dirty="0"/>
              <a:t>节点。</a:t>
            </a:r>
            <a:endParaRPr lang="en-US" altLang="zh-CN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40435C-B7BB-4967-AE00-6D0C88346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5802-112C-4A35-AB35-CF4C6AC0E96C}" type="datetime1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3A3238-8CEB-4715-A4F8-280EAC2A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91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DE5D5-CD94-42E2-AC02-917ED9B8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集群运行情况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40435C-B7BB-4967-AE00-6D0C88346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5802-112C-4A35-AB35-CF4C6AC0E96C}" type="datetime1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3A3238-8CEB-4715-A4F8-280EAC2A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03E20D4-8E84-44AE-8775-EF0A1DD930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680"/>
          <a:stretch/>
        </p:blipFill>
        <p:spPr>
          <a:xfrm>
            <a:off x="668088" y="1569542"/>
            <a:ext cx="7807825" cy="371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DE5D5-CD94-42E2-AC02-917ED9B8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EA971-F86B-4862-8BDB-D19BE7423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191490"/>
            <a:ext cx="8756072" cy="49738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1. centos7</a:t>
            </a:r>
            <a:r>
              <a:rPr lang="zh-CN" altLang="en-US" sz="2800" dirty="0"/>
              <a:t>无法联网问题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原因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dhclient</a:t>
            </a:r>
            <a:r>
              <a:rPr lang="zh-CN" altLang="en-US" sz="2800" dirty="0"/>
              <a:t>没有打开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解决方案</a:t>
            </a:r>
            <a:r>
              <a:rPr lang="zh-CN" altLang="en-US" sz="2800" dirty="0"/>
              <a:t>：修改</a:t>
            </a:r>
            <a:r>
              <a:rPr lang="en-US" altLang="zh-CN" sz="2800" dirty="0"/>
              <a:t>/</a:t>
            </a:r>
            <a:r>
              <a:rPr lang="en-US" altLang="zh-CN" sz="2800" dirty="0" err="1"/>
              <a:t>etc</a:t>
            </a:r>
            <a:r>
              <a:rPr lang="en-US" altLang="zh-CN" sz="2800" dirty="0"/>
              <a:t>/</a:t>
            </a:r>
            <a:r>
              <a:rPr lang="en-US" altLang="zh-CN" sz="2800" dirty="0" err="1"/>
              <a:t>sysconfig</a:t>
            </a:r>
            <a:r>
              <a:rPr lang="en-US" altLang="zh-CN" sz="2800" dirty="0"/>
              <a:t>/network-scripts/ifcfg-enp6s0 </a:t>
            </a:r>
            <a:r>
              <a:rPr lang="zh-CN" altLang="en-US" sz="2800" dirty="0"/>
              <a:t>中的</a:t>
            </a:r>
            <a:r>
              <a:rPr lang="en-US" altLang="zh-CN" sz="2800" dirty="0" err="1"/>
              <a:t>onboot</a:t>
            </a:r>
            <a:r>
              <a:rPr lang="en-US" altLang="zh-CN" sz="2800" dirty="0"/>
              <a:t>=yes</a:t>
            </a:r>
            <a:r>
              <a:rPr lang="zh-CN" altLang="en-US" sz="2800" dirty="0"/>
              <a:t>，重启电脑之后即可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2. </a:t>
            </a:r>
            <a:r>
              <a:rPr lang="zh-CN" altLang="en-US" sz="2800" dirty="0"/>
              <a:t>结点</a:t>
            </a:r>
            <a:r>
              <a:rPr lang="en-US" altLang="zh-CN" sz="2800" dirty="0"/>
              <a:t>not ready</a:t>
            </a:r>
            <a:r>
              <a:rPr lang="zh-CN" altLang="en-US" sz="2800" dirty="0"/>
              <a:t>问题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原因</a:t>
            </a:r>
            <a:r>
              <a:rPr lang="zh-CN" altLang="en-US" sz="2800" dirty="0"/>
              <a:t>：路由表错乱， 导致</a:t>
            </a:r>
            <a:r>
              <a:rPr lang="en-US" altLang="zh-CN" sz="2800" dirty="0" err="1"/>
              <a:t>Kube</a:t>
            </a:r>
            <a:r>
              <a:rPr lang="en-US" altLang="zh-CN" sz="2800" dirty="0"/>
              <a:t> DNS </a:t>
            </a:r>
            <a:r>
              <a:rPr lang="zh-CN" altLang="en-US" sz="2800" dirty="0"/>
              <a:t>服务反复重启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解决方案</a:t>
            </a:r>
            <a:r>
              <a:rPr lang="zh-CN" altLang="en-US" sz="2800" dirty="0"/>
              <a:t>：刷新</a:t>
            </a:r>
            <a:r>
              <a:rPr lang="en-US" altLang="zh-CN" sz="2800" dirty="0"/>
              <a:t>iptables</a:t>
            </a:r>
            <a:r>
              <a:rPr lang="zh-CN" altLang="en-US" sz="2800" dirty="0"/>
              <a:t>，重启</a:t>
            </a:r>
            <a:r>
              <a:rPr lang="en-US" altLang="zh-CN" sz="2800" dirty="0" err="1"/>
              <a:t>kubenet</a:t>
            </a:r>
            <a:r>
              <a:rPr lang="zh-CN" altLang="en-US" sz="2800" dirty="0"/>
              <a:t>服务</a:t>
            </a:r>
            <a:endParaRPr lang="en-US" altLang="zh-CN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40435C-B7BB-4967-AE00-6D0C88346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5802-112C-4A35-AB35-CF4C6AC0E96C}" type="datetime1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3A3238-8CEB-4715-A4F8-280EAC2A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80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DE5D5-CD94-42E2-AC02-917ED9B8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部署桂电项目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EA971-F86B-4862-8BDB-D19BE7423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191490"/>
            <a:ext cx="8756072" cy="4973814"/>
          </a:xfrm>
        </p:spPr>
        <p:txBody>
          <a:bodyPr/>
          <a:lstStyle/>
          <a:p>
            <a:r>
              <a:rPr lang="zh-CN" altLang="en-US" sz="2800" dirty="0"/>
              <a:t>最终目的：外网可以访问部署在云平台上的桂电项目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与都林师兄等对接桂电项目</a:t>
            </a:r>
            <a:endParaRPr lang="en-US" altLang="zh-CN" sz="2800" dirty="0"/>
          </a:p>
          <a:p>
            <a:r>
              <a:rPr lang="zh-CN" altLang="en-US" sz="2800" dirty="0"/>
              <a:t>分析桂电项目中涉及到的容器有哪些</a:t>
            </a:r>
            <a:endParaRPr lang="en-US" altLang="zh-CN" sz="2800" dirty="0"/>
          </a:p>
          <a:p>
            <a:r>
              <a:rPr lang="zh-CN" altLang="en-US" sz="2800" dirty="0"/>
              <a:t>编写</a:t>
            </a:r>
            <a:r>
              <a:rPr lang="en-US" altLang="zh-CN" sz="2800" dirty="0" err="1"/>
              <a:t>yaml</a:t>
            </a:r>
            <a:r>
              <a:rPr lang="zh-CN" altLang="en-US" sz="2800" dirty="0"/>
              <a:t>文件</a:t>
            </a:r>
            <a:endParaRPr lang="en-US" altLang="zh-CN" sz="2800" dirty="0"/>
          </a:p>
          <a:p>
            <a:r>
              <a:rPr lang="zh-CN" altLang="en-US" sz="2800" dirty="0"/>
              <a:t>为项目暴露一个访问端口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负责人：张中俊</a:t>
            </a:r>
            <a:endParaRPr lang="en-US" altLang="zh-CN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40435C-B7BB-4967-AE00-6D0C88346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5802-112C-4A35-AB35-CF4C6AC0E96C}" type="datetime1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3A3238-8CEB-4715-A4F8-280EAC2A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32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541EC-FBE9-40EB-926E-665FACBC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dashboard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5BF8E-6C5B-4A6C-8EB4-F4F4B79D2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191490"/>
            <a:ext cx="8598799" cy="5028896"/>
          </a:xfrm>
        </p:spPr>
        <p:txBody>
          <a:bodyPr/>
          <a:lstStyle/>
          <a:p>
            <a:r>
              <a:rPr lang="zh-CN" altLang="en-US" sz="2800" dirty="0"/>
              <a:t>最终目的：作为云平台上所有项目的入口（类似于</a:t>
            </a:r>
            <a:r>
              <a:rPr lang="en-US" altLang="zh-CN" sz="2800" dirty="0"/>
              <a:t>index.html</a:t>
            </a:r>
            <a:r>
              <a:rPr lang="zh-CN" altLang="en-US" sz="2800" dirty="0"/>
              <a:t>的功能）、向外人展示（要有睿云实验室的</a:t>
            </a:r>
            <a:r>
              <a:rPr lang="en-US" altLang="zh-CN" sz="2800" dirty="0"/>
              <a:t>logo</a:t>
            </a:r>
            <a:r>
              <a:rPr lang="zh-CN" altLang="en-US" sz="2800" dirty="0"/>
              <a:t>等）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克隆下</a:t>
            </a:r>
            <a:r>
              <a:rPr lang="en-US" altLang="zh-CN" sz="2800" dirty="0"/>
              <a:t>dashboard</a:t>
            </a:r>
            <a:r>
              <a:rPr lang="zh-CN" altLang="en-US" sz="2800" dirty="0"/>
              <a:t>的源代码</a:t>
            </a:r>
            <a:endParaRPr lang="en-US" altLang="zh-CN" sz="2800" dirty="0"/>
          </a:p>
          <a:p>
            <a:r>
              <a:rPr lang="zh-CN" altLang="en-US" sz="2800" dirty="0"/>
              <a:t>按照自己的需求进行修改 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负责人：张夫猷、赵尹源</a:t>
            </a:r>
            <a:endParaRPr lang="en-US" altLang="zh-CN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9F0002-D5FE-46F8-A793-620DF9AA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5802-112C-4A35-AB35-CF4C6AC0E96C}" type="datetime1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F46E32-5A30-4B9F-BE49-310D405D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41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541EC-FBE9-40EB-926E-665FACBC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后续想法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5BF8E-6C5B-4A6C-8EB4-F4F4B79D2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191490"/>
            <a:ext cx="8598799" cy="5028896"/>
          </a:xfrm>
        </p:spPr>
        <p:txBody>
          <a:bodyPr/>
          <a:lstStyle/>
          <a:p>
            <a:r>
              <a:rPr lang="zh-CN" altLang="en-US" sz="2800" dirty="0"/>
              <a:t>继续完善文档，方便后人接手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部署更多的实验室项目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规范实验室做实验的流程（按需分配、用完回收）</a:t>
            </a:r>
            <a:endParaRPr lang="en-US" altLang="zh-CN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9F0002-D5FE-46F8-A793-620DF9AA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5802-112C-4A35-AB35-CF4C6AC0E96C}" type="datetime1">
              <a:rPr lang="zh-CN" altLang="en-US" smtClean="0"/>
              <a:t>2018/7/31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F46E32-5A30-4B9F-BE49-310D405D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9492B-D80A-4BB0-99C7-5149924C233B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79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ocuments and Settings\Administrator\桌面\未命名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1600200"/>
            <a:ext cx="8802687" cy="5022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1"/>
          <p:cNvSpPr/>
          <p:nvPr/>
        </p:nvSpPr>
        <p:spPr>
          <a:xfrm>
            <a:off x="161925" y="2948746"/>
            <a:ext cx="8801100" cy="1428750"/>
          </a:xfrm>
          <a:prstGeom prst="rect">
            <a:avLst/>
          </a:prstGeom>
          <a:solidFill>
            <a:srgbClr val="B0252A"/>
          </a:solidFill>
          <a:ln w="9525">
            <a:noFill/>
          </a:ln>
        </p:spPr>
        <p:txBody>
          <a:bodyPr wrap="square" lIns="91440" tIns="45720" rIns="91440" bIns="45720" anchor="t"/>
          <a:lstStyle/>
          <a:p>
            <a:pPr lvl="0" defTabSz="914400" eaLnBrk="0" hangingPunct="0">
              <a:buFont typeface="Arial" panose="020B0604020202020204" pitchFamily="34" charset="0"/>
              <a:buNone/>
            </a:pPr>
            <a:endParaRPr lang="zh-CN" altLang="en-US" u="none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8EDE04-E6A9-41FD-9B9B-3628634A98E4}"/>
              </a:ext>
            </a:extLst>
          </p:cNvPr>
          <p:cNvSpPr txBox="1"/>
          <p:nvPr/>
        </p:nvSpPr>
        <p:spPr>
          <a:xfrm>
            <a:off x="2933818" y="3309178"/>
            <a:ext cx="3276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谢谢老师指导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1387</TotalTime>
  <Words>364</Words>
  <Application>Microsoft Office PowerPoint</Application>
  <PresentationFormat>全屏显示(4:3)</PresentationFormat>
  <Paragraphs>66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楷体</vt:lpstr>
      <vt:lpstr>宋体</vt:lpstr>
      <vt:lpstr>微软雅黑</vt:lpstr>
      <vt:lpstr>Arial</vt:lpstr>
      <vt:lpstr>Calibri</vt:lpstr>
      <vt:lpstr>Calibri Light</vt:lpstr>
      <vt:lpstr>Times New Roman</vt:lpstr>
      <vt:lpstr>主题1</vt:lpstr>
      <vt:lpstr>1_Office 主题</vt:lpstr>
      <vt:lpstr>云平台的情况和后续想法</vt:lpstr>
      <vt:lpstr>网络拓扑图</vt:lpstr>
      <vt:lpstr>达到的效果</vt:lpstr>
      <vt:lpstr>集群运行情况</vt:lpstr>
      <vt:lpstr>遇到的问题</vt:lpstr>
      <vt:lpstr>部署桂电项目</vt:lpstr>
      <vt:lpstr>修改dashboard</vt:lpstr>
      <vt:lpstr>后续想法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区块链技术</dc:title>
  <dc:creator>LYC</dc:creator>
  <cp:lastModifiedBy>张 中俊</cp:lastModifiedBy>
  <cp:revision>758</cp:revision>
  <dcterms:created xsi:type="dcterms:W3CDTF">2016-12-27T05:03:00Z</dcterms:created>
  <dcterms:modified xsi:type="dcterms:W3CDTF">2018-07-31T01:22:47Z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2</vt:lpwstr>
  </property>
</Properties>
</file>