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59" r:id="rId7"/>
    <p:sldId id="265" r:id="rId8"/>
    <p:sldId id="260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8"/>
    <p:restoredTop sz="95701"/>
  </p:normalViewPr>
  <p:slideViewPr>
    <p:cSldViewPr snapToGrid="0" snapToObjects="1">
      <p:cViewPr varScale="1">
        <p:scale>
          <a:sx n="62" d="100"/>
          <a:sy n="62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38830-6243-AA4F-A9E4-504DC512D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86CEA8-5C8E-A842-B635-84124A735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FB2F1B-078D-F347-83D1-DED9829D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50FF-CD78-1D46-8DEA-7B3A1B327D2C}" type="datetimeFigureOut">
              <a:rPr kumimoji="1" lang="zh-CN" altLang="en-US" smtClean="0"/>
              <a:t>2020/7/1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E319A1-152F-A045-B5B7-930909BA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4BAC58-BA4C-164B-B89E-2AD798ED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8408-F5B2-A740-B2F1-9782D60E4C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735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6A953-EA64-2D43-8D23-70BCFF0A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546CC6-D842-B647-8BD5-E38E4D54B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490FCE-1689-D64F-82F3-09A6D076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50FF-CD78-1D46-8DEA-7B3A1B327D2C}" type="datetimeFigureOut">
              <a:rPr kumimoji="1" lang="zh-CN" altLang="en-US" smtClean="0"/>
              <a:t>2020/7/1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111DFF-2DE9-834C-92C4-64FF56BD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C8CA83-4D0A-E84E-909E-DB86F730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8408-F5B2-A740-B2F1-9782D60E4C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643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53A34F-6EA6-8E46-8F4C-18D52C6EB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1D4482-A3D1-B04E-A7E3-A29735A66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97B1F1-802C-414D-942A-D459EA54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50FF-CD78-1D46-8DEA-7B3A1B327D2C}" type="datetimeFigureOut">
              <a:rPr kumimoji="1" lang="zh-CN" altLang="en-US" smtClean="0"/>
              <a:t>2020/7/1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3E6925-F049-E643-9C02-EB590257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26A2D5-560D-6F43-8CB3-BEC2C323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8408-F5B2-A740-B2F1-9782D60E4C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671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08819-FFEC-EA4C-ADB9-C546890F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F6B7C6-0C9E-7B42-BCDA-66A47C06C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869E53-D8B3-7145-94CA-E25928454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50FF-CD78-1D46-8DEA-7B3A1B327D2C}" type="datetimeFigureOut">
              <a:rPr kumimoji="1" lang="zh-CN" altLang="en-US" smtClean="0"/>
              <a:t>2020/7/1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3B7493-D205-CB4A-AF39-4F245791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A34130-1B31-444D-9A86-8A819A31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8408-F5B2-A740-B2F1-9782D60E4C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80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84A3F-5E3D-7944-A80B-91CFC0F09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18263E-B8B7-5442-A645-E50F042B2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A4ABD-003E-0B42-9ED5-76F71059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50FF-CD78-1D46-8DEA-7B3A1B327D2C}" type="datetimeFigureOut">
              <a:rPr kumimoji="1" lang="zh-CN" altLang="en-US" smtClean="0"/>
              <a:t>2020/7/1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30D31D-1093-E24E-8F62-57D80EBA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D7BAF2-01D5-5E4A-AD0C-AEDA1C58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8408-F5B2-A740-B2F1-9782D60E4C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287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AF69D-5598-E144-BA0F-D6C3DF66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E6114A-6E2C-8C4B-A8B0-40D20BCBB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F5F00C-D742-4E45-BDAE-C79F24844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629D7F-2F4A-5449-9B12-280C800A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50FF-CD78-1D46-8DEA-7B3A1B327D2C}" type="datetimeFigureOut">
              <a:rPr kumimoji="1" lang="zh-CN" altLang="en-US" smtClean="0"/>
              <a:t>2020/7/1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D9EF1A-9BFB-6042-BAC8-C83BE905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F5C442-FF81-9B44-A81B-044D2FEB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8408-F5B2-A740-B2F1-9782D60E4C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124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F8022-9A60-1A4B-9CCF-E139D7F5D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941F4E-F90F-654B-8BAF-3CE9D9911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B09323-6FEF-C548-B9E7-7D60C63DF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EABD1B-DDB6-4942-A608-8DFAC9EEA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B4EF02-029A-404D-BFC1-E79B9E3D3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6D7561-E7A9-A141-A773-4096E68E8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50FF-CD78-1D46-8DEA-7B3A1B327D2C}" type="datetimeFigureOut">
              <a:rPr kumimoji="1" lang="zh-CN" altLang="en-US" smtClean="0"/>
              <a:t>2020/7/1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28B890-5D63-3340-834A-2463A9691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59DAB4-4CB7-1D4E-98D1-4FBE8168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8408-F5B2-A740-B2F1-9782D60E4C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522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AE499-FE9D-DD45-B0CC-13177ABA8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60F7FB-685D-9D44-A3D0-5182F351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50FF-CD78-1D46-8DEA-7B3A1B327D2C}" type="datetimeFigureOut">
              <a:rPr kumimoji="1" lang="zh-CN" altLang="en-US" smtClean="0"/>
              <a:t>2020/7/1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3D02D3-4AB7-F045-805A-7ABF272F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A7E165-AC10-D449-84F7-27DA6280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8408-F5B2-A740-B2F1-9782D60E4C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552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72687F-1F40-0C4F-9C4E-A0612A2C8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50FF-CD78-1D46-8DEA-7B3A1B327D2C}" type="datetimeFigureOut">
              <a:rPr kumimoji="1" lang="zh-CN" altLang="en-US" smtClean="0"/>
              <a:t>2020/7/1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FADAE8-4B1D-7F47-BFF5-1D7A3FF2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D37D23-5ECD-164E-A9BA-30BB8397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8408-F5B2-A740-B2F1-9782D60E4C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698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D92A3-BCB8-5C46-B27F-9E889C95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6FAFA8-CB26-5446-9A4C-88D943584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1F3028-D5FB-3043-BA85-333A94E12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4DE66C-07E7-2D4D-A3F1-03C41686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50FF-CD78-1D46-8DEA-7B3A1B327D2C}" type="datetimeFigureOut">
              <a:rPr kumimoji="1" lang="zh-CN" altLang="en-US" smtClean="0"/>
              <a:t>2020/7/1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B40810-8958-0C40-808B-E6D74DCA0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64E1EB-58EB-6346-8799-F094ABED3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8408-F5B2-A740-B2F1-9782D60E4C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3604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5D7BB-7BA7-3E4B-8859-9946035B4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19DE4A-483A-8640-A8C2-7EB60ACCB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441982-6066-AE4E-87AA-83CBF585D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71580A-0BD2-AE4E-99CB-FDCDC0EA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50FF-CD78-1D46-8DEA-7B3A1B327D2C}" type="datetimeFigureOut">
              <a:rPr kumimoji="1" lang="zh-CN" altLang="en-US" smtClean="0"/>
              <a:t>2020/7/1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13DC41-87C5-5B40-A57F-B1FA2A43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AD363A-002D-024A-B7BE-3B134FFA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8408-F5B2-A740-B2F1-9782D60E4C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858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F53CE9-0D0E-9D43-A4C5-870DB0930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D89DB6-50C5-B247-8898-FFD794E41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238C50-CC45-3D41-842C-256E8D5D3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B50FF-CD78-1D46-8DEA-7B3A1B327D2C}" type="datetimeFigureOut">
              <a:rPr kumimoji="1" lang="zh-CN" altLang="en-US" smtClean="0"/>
              <a:t>2020/7/1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91C47-F7C5-5145-87EC-BC221E32A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C0147D-0CE0-EF4D-AB1F-F9D0C5E66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B8408-F5B2-A740-B2F1-9782D60E4C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726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java/technologies/javase-download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052C4-3EB0-CB4E-94E1-AB60C874EF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实验一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90B434-2BF0-0146-9C40-B276E4F47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499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6F84C-18F8-C24B-9AE5-9124761E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开发工具与简单程序设计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369B26-AF4F-AA4F-B6FA-0EB6F740D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实验目的：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/>
              <a:t>安装</a:t>
            </a:r>
            <a:r>
              <a:rPr kumimoji="1" lang="en-US" altLang="zh-CN" dirty="0"/>
              <a:t>JDK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/>
              <a:t>掌握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程序组成、编译、运行；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/>
              <a:t>安装</a:t>
            </a:r>
            <a:r>
              <a:rPr kumimoji="1" lang="en-US" altLang="zh-CN" dirty="0"/>
              <a:t>eclipse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/>
              <a:t>使用</a:t>
            </a:r>
            <a:r>
              <a:rPr kumimoji="1" lang="en-US" altLang="zh-CN" dirty="0"/>
              <a:t>eclipse</a:t>
            </a:r>
            <a:r>
              <a:rPr kumimoji="1" lang="zh-CN" altLang="en-US" dirty="0"/>
              <a:t>开发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程序；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902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6F84C-18F8-C24B-9AE5-9124761E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开发工具与简单程序设计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369B26-AF4F-AA4F-B6FA-0EB6F740D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JDK</a:t>
            </a:r>
            <a:r>
              <a:rPr kumimoji="1" lang="zh-CN" altLang="en-US" dirty="0"/>
              <a:t>开发工具的下载及安装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安装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开发工具包（</a:t>
            </a:r>
            <a:r>
              <a:rPr kumimoji="1" lang="en-US" altLang="zh-CN" dirty="0"/>
              <a:t>JDK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方法：访问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官网下载，链接地址：</a:t>
            </a:r>
            <a:r>
              <a:rPr lang="en-US" dirty="0">
                <a:hlinkClick r:id="rId2"/>
              </a:rPr>
              <a:t>https://www.oracle.com/java/technologies/javase-downloads.html</a:t>
            </a:r>
            <a:endParaRPr lang="en-US" dirty="0"/>
          </a:p>
          <a:p>
            <a:pPr lvl="1"/>
            <a:r>
              <a:rPr kumimoji="1" lang="zh-CN" altLang="en-US" dirty="0"/>
              <a:t>设置系统环境变量，以便在任何目录下都能执行</a:t>
            </a:r>
            <a:r>
              <a:rPr kumimoji="1" lang="en-US" altLang="zh-CN" dirty="0" err="1"/>
              <a:t>javac</a:t>
            </a:r>
            <a:r>
              <a:rPr kumimoji="1" lang="zh-CN" altLang="en-US" dirty="0"/>
              <a:t>、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指令，并找到系统基础类库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方法：更改环境变量和系统变量（网上搜索具体方法）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303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6F84C-18F8-C24B-9AE5-9124761E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开发工具与简单程序设计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369B26-AF4F-AA4F-B6FA-0EB6F740D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kumimoji="1" lang="en-US" altLang="zh-CN" dirty="0"/>
              <a:t>Java</a:t>
            </a:r>
            <a:r>
              <a:rPr kumimoji="1" lang="zh-CN" altLang="en-US" dirty="0"/>
              <a:t>应用程序的执行过程，利用文本编辑器编写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程序，在命令行窗口输出“</a:t>
            </a:r>
            <a:r>
              <a:rPr kumimoji="1" lang="en-US" altLang="zh-CN" dirty="0"/>
              <a:t>Hello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world</a:t>
            </a:r>
            <a:r>
              <a:rPr kumimoji="1" lang="zh-CN" altLang="en-US" dirty="0"/>
              <a:t>”；</a:t>
            </a:r>
            <a:endParaRPr kumimoji="1" lang="en-US" altLang="zh-CN" dirty="0"/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dirty="0"/>
              <a:t>编写源代码文件 </a:t>
            </a:r>
            <a:r>
              <a:rPr kumimoji="1" lang="en-US" altLang="zh-CN" dirty="0"/>
              <a:t>.java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dirty="0"/>
              <a:t>生成字节码文件</a:t>
            </a:r>
            <a:endParaRPr kumimoji="1" lang="en-US" altLang="zh-CN" dirty="0"/>
          </a:p>
          <a:p>
            <a:pPr lvl="2">
              <a:lnSpc>
                <a:spcPct val="200000"/>
              </a:lnSpc>
            </a:pPr>
            <a:r>
              <a:rPr kumimoji="1" lang="en-US" altLang="zh-CN" dirty="0" err="1"/>
              <a:t>javac</a:t>
            </a:r>
            <a:r>
              <a:rPr kumimoji="1" lang="en-US" altLang="zh-CN" dirty="0"/>
              <a:t> </a:t>
            </a:r>
            <a:r>
              <a:rPr kumimoji="1" lang="zh-CN" altLang="en-US" dirty="0"/>
              <a:t>源代码文件名</a:t>
            </a:r>
            <a:endParaRPr kumimoji="1" lang="en-US" altLang="zh-CN" dirty="0"/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dirty="0"/>
              <a:t>执行</a:t>
            </a:r>
            <a:endParaRPr kumimoji="1" lang="en-US" altLang="zh-CN" dirty="0"/>
          </a:p>
          <a:p>
            <a:pPr lvl="2">
              <a:lnSpc>
                <a:spcPct val="200000"/>
              </a:lnSpc>
            </a:pPr>
            <a:r>
              <a:rPr kumimoji="1" lang="en-US" altLang="zh-CN" dirty="0"/>
              <a:t>java </a:t>
            </a:r>
            <a:r>
              <a:rPr kumimoji="1" lang="zh-CN" altLang="en-US" dirty="0"/>
              <a:t>字节码文件名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5616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6F84C-18F8-C24B-9AE5-9124761E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开发工具与简单程序设计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369B26-AF4F-AA4F-B6FA-0EB6F740D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dirty="0"/>
              <a:t>下载安装</a:t>
            </a:r>
            <a:r>
              <a:rPr kumimoji="1" lang="en-US" altLang="zh-CN" dirty="0"/>
              <a:t>eclipse</a:t>
            </a:r>
          </a:p>
          <a:p>
            <a:pPr lvl="1">
              <a:lnSpc>
                <a:spcPct val="200000"/>
              </a:lnSpc>
            </a:pPr>
            <a:r>
              <a:rPr kumimoji="1" lang="zh-CN" altLang="en-US" dirty="0"/>
              <a:t>在</a:t>
            </a:r>
            <a:r>
              <a:rPr kumimoji="1" lang="en-US" altLang="zh-CN" dirty="0"/>
              <a:t>eclipse</a:t>
            </a:r>
            <a:r>
              <a:rPr kumimoji="1" lang="zh-CN" altLang="en-US" dirty="0"/>
              <a:t>中运行前面的“</a:t>
            </a:r>
            <a:r>
              <a:rPr kumimoji="1" lang="en-US" altLang="zh-CN" dirty="0"/>
              <a:t>Hello world</a:t>
            </a:r>
            <a:r>
              <a:rPr kumimoji="1" lang="zh-CN" altLang="en-US" dirty="0"/>
              <a:t>”程序</a:t>
            </a:r>
            <a:endParaRPr kumimoji="1" lang="en-US" altLang="zh-CN" dirty="0"/>
          </a:p>
          <a:p>
            <a:pPr lvl="1">
              <a:lnSpc>
                <a:spcPct val="200000"/>
              </a:lnSpc>
            </a:pPr>
            <a:r>
              <a:rPr kumimoji="1" lang="zh-CN" altLang="en-US" dirty="0"/>
              <a:t>熟悉</a:t>
            </a:r>
            <a:r>
              <a:rPr kumimoji="1" lang="en-US" altLang="zh-CN" dirty="0"/>
              <a:t>eclipse</a:t>
            </a:r>
            <a:r>
              <a:rPr kumimoji="1" lang="zh-CN" altLang="en-US" dirty="0"/>
              <a:t>的界面与应用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0030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AAB63-C5A7-3148-971D-55018B3E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程序设计基础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5F1629-C36E-4542-B640-32BA942BB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实验目的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掌握数据的基本类型；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注意程序中数据类型的转换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数量使用运算符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实验内容：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将</a:t>
            </a:r>
            <a:r>
              <a:rPr kumimoji="1" lang="en-US" altLang="zh-CN" dirty="0"/>
              <a:t>1000000</a:t>
            </a:r>
            <a:r>
              <a:rPr kumimoji="1" lang="zh-CN" altLang="en-US" dirty="0"/>
              <a:t>*</a:t>
            </a:r>
            <a:r>
              <a:rPr kumimoji="1" lang="en-US" altLang="zh-CN" dirty="0"/>
              <a:t>1000000</a:t>
            </a:r>
            <a:r>
              <a:rPr kumimoji="1" lang="zh-CN" altLang="en-US" dirty="0"/>
              <a:t>分别按照</a:t>
            </a:r>
            <a:r>
              <a:rPr kumimoji="1" lang="en-US" altLang="zh-CN" dirty="0"/>
              <a:t>int</a:t>
            </a:r>
            <a:r>
              <a:rPr kumimoji="1" lang="zh-CN" altLang="en-US" dirty="0"/>
              <a:t>型、</a:t>
            </a:r>
            <a:r>
              <a:rPr kumimoji="1" lang="en-US" altLang="zh-CN" dirty="0"/>
              <a:t>long</a:t>
            </a:r>
            <a:r>
              <a:rPr kumimoji="1" lang="zh-CN" altLang="en-US" dirty="0"/>
              <a:t>型、</a:t>
            </a:r>
            <a:r>
              <a:rPr kumimoji="1" lang="en-US" altLang="zh-CN" dirty="0"/>
              <a:t>double</a:t>
            </a:r>
            <a:r>
              <a:rPr kumimoji="1" lang="zh-CN" altLang="en-US" dirty="0"/>
              <a:t>型、</a:t>
            </a:r>
            <a:r>
              <a:rPr kumimoji="1" lang="en-US" altLang="zh-CN" dirty="0"/>
              <a:t>float</a:t>
            </a:r>
            <a:r>
              <a:rPr kumimoji="1" lang="zh-CN" altLang="en-US" dirty="0"/>
              <a:t>型输出，观察不同类型的输出结果，分析其原因。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49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AAB63-C5A7-3148-971D-55018B3E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</a:t>
            </a:r>
            <a:r>
              <a:rPr kumimoji="1" lang="en-US" altLang="zh-CN" dirty="0"/>
              <a:t>4</a:t>
            </a:r>
            <a:r>
              <a:rPr kumimoji="1" lang="zh-CN" altLang="en-US" dirty="0"/>
              <a:t>：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程序的数组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5F1629-C36E-4542-B640-32BA942BB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实验目的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掌握并灵活运用以为数组</a:t>
            </a:r>
            <a:r>
              <a:rPr kumimoji="1" lang="zh-CN" altLang="en-US"/>
              <a:t>，理解数组是</a:t>
            </a:r>
            <a:r>
              <a:rPr kumimoji="1" lang="zh-CN" altLang="en-US" dirty="0"/>
              <a:t>容器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掌握数组的赋值、复制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实验内容：</a:t>
            </a:r>
            <a:endParaRPr kumimoji="1" lang="en-US" altLang="zh-CN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/>
              <a:t>任意输入</a:t>
            </a:r>
            <a:r>
              <a:rPr kumimoji="1" lang="en-US" altLang="zh-CN" dirty="0"/>
              <a:t>1</a:t>
            </a:r>
            <a:r>
              <a:rPr kumimoji="1" lang="zh-CN" altLang="en-US" dirty="0"/>
              <a:t>到</a:t>
            </a:r>
            <a:r>
              <a:rPr kumimoji="1" lang="en-US" altLang="zh-CN" dirty="0"/>
              <a:t>100</a:t>
            </a:r>
            <a:r>
              <a:rPr kumimoji="1" lang="zh-CN" altLang="en-US" dirty="0"/>
              <a:t>之间的整数，以</a:t>
            </a:r>
            <a:r>
              <a:rPr kumimoji="1" lang="en-US" altLang="zh-CN" dirty="0"/>
              <a:t>0</a:t>
            </a:r>
            <a:r>
              <a:rPr kumimoji="1" lang="zh-CN" altLang="en-US" dirty="0"/>
              <a:t>结束，然后计算每个数出现的次数。</a:t>
            </a:r>
            <a:endParaRPr kumimoji="1" lang="en-US" altLang="zh-CN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/>
              <a:t>定义两个数组</a:t>
            </a:r>
            <a:r>
              <a:rPr kumimoji="1" lang="en-US" altLang="zh-CN" dirty="0"/>
              <a:t>a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</a:t>
            </a:r>
            <a:r>
              <a:rPr kumimoji="1" lang="zh-CN" altLang="en-US" dirty="0"/>
              <a:t>，并初始化，执行</a:t>
            </a:r>
            <a:r>
              <a:rPr kumimoji="1" lang="en-US" altLang="zh-CN" dirty="0"/>
              <a:t>a=b</a:t>
            </a:r>
            <a:r>
              <a:rPr kumimoji="1" lang="zh-CN" altLang="en-US" dirty="0"/>
              <a:t>后输出</a:t>
            </a:r>
            <a:r>
              <a:rPr kumimoji="1" lang="en-US" altLang="zh-CN" dirty="0"/>
              <a:t>a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/>
              <a:t>定义两个数组</a:t>
            </a:r>
            <a:r>
              <a:rPr kumimoji="1" lang="en-US" altLang="zh-CN" dirty="0"/>
              <a:t>a</a:t>
            </a:r>
            <a:r>
              <a:rPr kumimoji="1" lang="zh-CN" altLang="en-US" dirty="0"/>
              <a:t>，并初始化，复制数组</a:t>
            </a:r>
            <a:r>
              <a:rPr kumimoji="1" lang="en-US" altLang="zh-CN" dirty="0"/>
              <a:t>a</a:t>
            </a:r>
            <a:r>
              <a:rPr kumimoji="1"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87092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27794-8E2A-1E44-A6A3-F8E02DC9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</a:t>
            </a:r>
            <a:r>
              <a:rPr kumimoji="1" lang="en-US" altLang="zh-CN" dirty="0"/>
              <a:t>5</a:t>
            </a:r>
            <a:r>
              <a:rPr kumimoji="1" lang="zh-CN" altLang="en-US" dirty="0"/>
              <a:t>：可选题：</a:t>
            </a:r>
            <a:r>
              <a:rPr lang="zh-CN" altLang="en-US" dirty="0"/>
              <a:t>多项式加法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FE450C-A42F-8642-B200-C5E012EF9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402" y="1467058"/>
            <a:ext cx="11756572" cy="5390941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b="1" dirty="0"/>
              <a:t>题目内容：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一个多项式可以表达为</a:t>
            </a:r>
            <a:r>
              <a:rPr lang="en-US" altLang="zh-CN" dirty="0"/>
              <a:t>x</a:t>
            </a:r>
            <a:r>
              <a:rPr lang="zh-CN" altLang="en-US" dirty="0"/>
              <a:t>的各次幂与系数乘积的和，比如：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2x6+3x5+12x3+6x+20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现在，你的程序要读入两个多项式，然后输出这两个多项式的和，也就是把对应的幂上的系数相加然后输出。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程序要处理的幂最大为</a:t>
            </a:r>
            <a:r>
              <a:rPr lang="en-US" altLang="zh-CN" dirty="0"/>
              <a:t>100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b="1" dirty="0"/>
              <a:t>输入格式</a:t>
            </a:r>
            <a:r>
              <a:rPr lang="en-US" altLang="zh-CN" b="1" dirty="0"/>
              <a:t>:</a:t>
            </a:r>
            <a:br>
              <a:rPr lang="zh-CN" altLang="en-US" dirty="0"/>
            </a:br>
            <a:r>
              <a:rPr lang="zh-CN" altLang="en-US" dirty="0"/>
              <a:t>总共要输入两个多项式，每个多项式的输入格式如下：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每行输入两个数字，第一个表示幂次，第二个表示该幂次的系数，所有的系数都是整数。第一行一定是最高幂，最后一行一定是</a:t>
            </a:r>
            <a:r>
              <a:rPr lang="en-US" altLang="zh-CN" dirty="0"/>
              <a:t>0</a:t>
            </a:r>
            <a:r>
              <a:rPr lang="zh-CN" altLang="en-US" dirty="0"/>
              <a:t>次幂。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注意第一行和最后一行之间不一定按照幂次降低顺序排列；如果某个幂次的系数为</a:t>
            </a:r>
            <a:r>
              <a:rPr lang="en-US" altLang="zh-CN" dirty="0"/>
              <a:t>0</a:t>
            </a:r>
            <a:r>
              <a:rPr lang="zh-CN" altLang="en-US" dirty="0"/>
              <a:t>，就不出现在输入数据中了；</a:t>
            </a:r>
            <a:r>
              <a:rPr lang="en-US" altLang="zh-CN" dirty="0"/>
              <a:t>0</a:t>
            </a:r>
            <a:r>
              <a:rPr lang="zh-CN" altLang="en-US" dirty="0"/>
              <a:t>次幂的系数为</a:t>
            </a:r>
            <a:r>
              <a:rPr lang="en-US" altLang="zh-CN" dirty="0"/>
              <a:t>0</a:t>
            </a:r>
            <a:r>
              <a:rPr lang="zh-CN" altLang="en-US" dirty="0"/>
              <a:t>时还是会出现在输入数据中。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b="1" dirty="0"/>
              <a:t>输出格式：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从最高幂开始依次降到</a:t>
            </a:r>
            <a:r>
              <a:rPr lang="en-US" altLang="zh-CN" dirty="0"/>
              <a:t>0</a:t>
            </a:r>
            <a:r>
              <a:rPr lang="zh-CN" altLang="en-US" dirty="0"/>
              <a:t>幂，如：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2x6+3x5+12x3-6x+20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注意其中的</a:t>
            </a:r>
            <a:r>
              <a:rPr lang="en-US" altLang="zh-CN" dirty="0"/>
              <a:t>x</a:t>
            </a:r>
            <a:r>
              <a:rPr lang="zh-CN" altLang="en-US" dirty="0"/>
              <a:t>是小写字母</a:t>
            </a:r>
            <a:r>
              <a:rPr lang="en-US" altLang="zh-CN" dirty="0"/>
              <a:t>x</a:t>
            </a:r>
            <a:r>
              <a:rPr lang="zh-CN" altLang="en-US" dirty="0"/>
              <a:t>，而且所有的符号之间都没有空格，如果某个幂的系数为</a:t>
            </a:r>
            <a:r>
              <a:rPr lang="en-US" altLang="zh-CN" dirty="0"/>
              <a:t>0</a:t>
            </a:r>
            <a:r>
              <a:rPr lang="zh-CN" altLang="en-US" dirty="0"/>
              <a:t>则不需要有那项。</a:t>
            </a:r>
          </a:p>
        </p:txBody>
      </p:sp>
    </p:spTree>
    <p:extLst>
      <p:ext uri="{BB962C8B-B14F-4D97-AF65-F5344CB8AC3E}">
        <p14:creationId xmlns:p14="http://schemas.microsoft.com/office/powerpoint/2010/main" val="151473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27794-8E2A-1E44-A6A3-F8E02DC9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</a:t>
            </a:r>
            <a:r>
              <a:rPr kumimoji="1" lang="en-US" altLang="zh-CN" dirty="0"/>
              <a:t>5</a:t>
            </a:r>
            <a:r>
              <a:rPr kumimoji="1" lang="zh-CN" altLang="en-US" dirty="0"/>
              <a:t>：可选题：</a:t>
            </a:r>
            <a:r>
              <a:rPr lang="zh-CN" altLang="en-US" dirty="0"/>
              <a:t>多项式加法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FE450C-A42F-8642-B200-C5E012EF9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6672" y="1467058"/>
            <a:ext cx="10661301" cy="5390941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b="1" dirty="0"/>
              <a:t>输入样例：</a:t>
            </a:r>
            <a:br>
              <a:rPr lang="zh-CN" altLang="en-US" dirty="0"/>
            </a:br>
            <a:endParaRPr lang="zh-CN" altLang="en-US" dirty="0"/>
          </a:p>
          <a:p>
            <a:r>
              <a:rPr lang="en-US" altLang="zh-CN" dirty="0"/>
              <a:t>6 2</a:t>
            </a:r>
          </a:p>
          <a:p>
            <a:r>
              <a:rPr lang="en-US" altLang="zh-CN" dirty="0"/>
              <a:t>5 3</a:t>
            </a:r>
          </a:p>
          <a:p>
            <a:r>
              <a:rPr lang="en-US" altLang="zh-CN" dirty="0"/>
              <a:t>3 12</a:t>
            </a:r>
          </a:p>
          <a:p>
            <a:r>
              <a:rPr lang="en-US" altLang="zh-CN" dirty="0"/>
              <a:t>1 6</a:t>
            </a:r>
          </a:p>
          <a:p>
            <a:r>
              <a:rPr lang="en-US" altLang="zh-CN" dirty="0"/>
              <a:t>0 20</a:t>
            </a:r>
          </a:p>
          <a:p>
            <a:r>
              <a:rPr lang="en-US" altLang="zh-CN" dirty="0"/>
              <a:t>6 2</a:t>
            </a:r>
          </a:p>
          <a:p>
            <a:r>
              <a:rPr lang="en-US" altLang="zh-CN" dirty="0"/>
              <a:t>5 3</a:t>
            </a:r>
          </a:p>
          <a:p>
            <a:r>
              <a:rPr lang="en-US" altLang="zh-CN" dirty="0"/>
              <a:t>2 12</a:t>
            </a:r>
          </a:p>
          <a:p>
            <a:r>
              <a:rPr lang="en-US" altLang="zh-CN" dirty="0"/>
              <a:t>1 6</a:t>
            </a:r>
          </a:p>
          <a:p>
            <a:r>
              <a:rPr lang="en-US" altLang="zh-CN" dirty="0"/>
              <a:t>0 20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b="1" dirty="0"/>
              <a:t>输出样例：</a:t>
            </a:r>
            <a:br>
              <a:rPr lang="zh-CN" altLang="en-US" dirty="0"/>
            </a:br>
            <a:endParaRPr lang="zh-CN" altLang="en-US" dirty="0"/>
          </a:p>
          <a:p>
            <a:r>
              <a:rPr lang="en-US" altLang="zh-CN" dirty="0"/>
              <a:t>4x6+6x5+12x3+12x2+12x+40</a:t>
            </a:r>
          </a:p>
        </p:txBody>
      </p:sp>
    </p:spTree>
    <p:extLst>
      <p:ext uri="{BB962C8B-B14F-4D97-AF65-F5344CB8AC3E}">
        <p14:creationId xmlns:p14="http://schemas.microsoft.com/office/powerpoint/2010/main" val="553992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2909</TotalTime>
  <Words>427</Words>
  <Application>Microsoft Office PowerPoint</Application>
  <PresentationFormat>宽屏</PresentationFormat>
  <Paragraphs>69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实验一</vt:lpstr>
      <vt:lpstr>内容1：Java开发工具与简单程序设计</vt:lpstr>
      <vt:lpstr>内容1：Java开发工具与简单程序设计</vt:lpstr>
      <vt:lpstr>内容1：Java开发工具与简单程序设计</vt:lpstr>
      <vt:lpstr>内容1：Java开发工具与简单程序设计</vt:lpstr>
      <vt:lpstr>内容2：Java程序设计基础</vt:lpstr>
      <vt:lpstr>内容4：Java程序的数组</vt:lpstr>
      <vt:lpstr>内容5：可选题：多项式加法</vt:lpstr>
      <vt:lpstr>内容5：可选题：多项式加法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</dc:title>
  <dc:creator>Microsoft Office 用户</dc:creator>
  <cp:lastModifiedBy>yuhit</cp:lastModifiedBy>
  <cp:revision>24</cp:revision>
  <dcterms:created xsi:type="dcterms:W3CDTF">2020-06-16T15:38:11Z</dcterms:created>
  <dcterms:modified xsi:type="dcterms:W3CDTF">2020-07-01T06:27:35Z</dcterms:modified>
</cp:coreProperties>
</file>