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6" r:id="rId3"/>
    <p:sldId id="277" r:id="rId5"/>
    <p:sldId id="278" r:id="rId6"/>
    <p:sldId id="325" r:id="rId7"/>
    <p:sldId id="281" r:id="rId8"/>
    <p:sldId id="279" r:id="rId9"/>
    <p:sldId id="295" r:id="rId10"/>
    <p:sldId id="280" r:id="rId11"/>
    <p:sldId id="303" r:id="rId12"/>
    <p:sldId id="283" r:id="rId13"/>
    <p:sldId id="367" r:id="rId14"/>
    <p:sldId id="351" r:id="rId15"/>
    <p:sldId id="313" r:id="rId1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0006"/>
    <a:srgbClr val="C40028"/>
    <a:srgbClr val="9B0D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8" autoAdjust="0"/>
    <p:restoredTop sz="94660"/>
  </p:normalViewPr>
  <p:slideViewPr>
    <p:cSldViewPr snapToGrid="0">
      <p:cViewPr varScale="1">
        <p:scale>
          <a:sx n="114" d="100"/>
          <a:sy n="114" d="100"/>
        </p:scale>
        <p:origin x="46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BACA70-921C-4B57-ACD3-ED36296BCC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7C771F-CB66-4C64-8606-E92E350DD15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D3566-DF7B-4212-9E49-52EBD6FF1BA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E97EC-C275-4D24-B81C-4C6682C6336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6.xml"/><Relationship Id="rId2" Type="http://schemas.openxmlformats.org/officeDocument/2006/relationships/image" Target="../media/image9.jpe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6.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å±±ä¸å¤§å­¦æ ¡é¨"/>
          <p:cNvPicPr>
            <a:picLocks noChangeAspect="1" noChangeArrowheads="1"/>
          </p:cNvPicPr>
          <p:nvPr/>
        </p:nvPicPr>
        <p:blipFill rotWithShape="1">
          <a:blip r:embed="rId1">
            <a:extLst>
              <a:ext uri="{28A0092B-C50C-407E-A947-70E740481C1C}">
                <a14:useLocalDpi xmlns:a14="http://schemas.microsoft.com/office/drawing/2010/main" val="0"/>
              </a:ext>
            </a:extLst>
          </a:blip>
          <a:srcRect l="6210" r="6048"/>
          <a:stretch>
            <a:fillRect/>
          </a:stretch>
        </p:blipFill>
        <p:spPr bwMode="auto">
          <a:xfrm>
            <a:off x="57150" y="1367774"/>
            <a:ext cx="12093168" cy="5464063"/>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1682" y="1524742"/>
            <a:ext cx="12172948" cy="5333258"/>
          </a:xfrm>
          <a:prstGeom prst="rect">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12" name="矩形 11"/>
          <p:cNvSpPr/>
          <p:nvPr/>
        </p:nvSpPr>
        <p:spPr>
          <a:xfrm>
            <a:off x="426720" y="281940"/>
            <a:ext cx="11338560" cy="6294120"/>
          </a:xfrm>
          <a:prstGeom prst="rect">
            <a:avLst/>
          </a:prstGeom>
          <a:noFill/>
          <a:ln w="57150">
            <a:solidFill>
              <a:srgbClr val="CBA1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等线" panose="02010600030101010101" charset="-122"/>
              <a:ea typeface="等线" panose="02010600030101010101" charset="-122"/>
              <a:cs typeface="+mn-cs"/>
            </a:endParaRPr>
          </a:p>
        </p:txBody>
      </p:sp>
      <p:sp>
        <p:nvSpPr>
          <p:cNvPr id="6" name="直角三角形 5"/>
          <p:cNvSpPr/>
          <p:nvPr/>
        </p:nvSpPr>
        <p:spPr>
          <a:xfrm flipV="1">
            <a:off x="9526" y="30475"/>
            <a:ext cx="8509634" cy="3215643"/>
          </a:xfrm>
          <a:prstGeom prst="rtTriangle">
            <a:avLst/>
          </a:prstGeom>
          <a:solidFill>
            <a:srgbClr val="9B0D14"/>
          </a:solidFill>
          <a:ln w="76200">
            <a:solidFill>
              <a:srgbClr val="CBA17F"/>
            </a:solidFill>
          </a:ln>
          <a:effectLst>
            <a:outerShdw blurRad="50800" dist="76200" dir="792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直角三角形 7"/>
          <p:cNvSpPr/>
          <p:nvPr/>
        </p:nvSpPr>
        <p:spPr>
          <a:xfrm flipH="1" flipV="1">
            <a:off x="4609146" y="30477"/>
            <a:ext cx="7573328" cy="3398522"/>
          </a:xfrm>
          <a:prstGeom prst="rtTriangle">
            <a:avLst/>
          </a:prstGeom>
          <a:solidFill>
            <a:srgbClr val="9B0D14"/>
          </a:solidFill>
          <a:ln w="76200">
            <a:solidFill>
              <a:srgbClr val="CBA17F"/>
            </a:solidFill>
          </a:ln>
          <a:effectLst>
            <a:outerShdw blurRad="50800" dist="76200" dir="792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11" name="任意多边形: 形状 10"/>
          <p:cNvSpPr/>
          <p:nvPr/>
        </p:nvSpPr>
        <p:spPr>
          <a:xfrm>
            <a:off x="4599618" y="0"/>
            <a:ext cx="2973706" cy="3808171"/>
          </a:xfrm>
          <a:custGeom>
            <a:avLst/>
            <a:gdLst>
              <a:gd name="connsiteX0" fmla="*/ 0 w 2973706"/>
              <a:gd name="connsiteY0" fmla="*/ 0 h 4329113"/>
              <a:gd name="connsiteX1" fmla="*/ 2971801 w 2973706"/>
              <a:gd name="connsiteY1" fmla="*/ 0 h 4329113"/>
              <a:gd name="connsiteX2" fmla="*/ 2971801 w 2973706"/>
              <a:gd name="connsiteY2" fmla="*/ 2804534 h 4329113"/>
              <a:gd name="connsiteX3" fmla="*/ 2973706 w 2973706"/>
              <a:gd name="connsiteY3" fmla="*/ 2842260 h 4329113"/>
              <a:gd name="connsiteX4" fmla="*/ 1486853 w 2973706"/>
              <a:gd name="connsiteY4" fmla="*/ 4329113 h 4329113"/>
              <a:gd name="connsiteX5" fmla="*/ 0 w 2973706"/>
              <a:gd name="connsiteY5" fmla="*/ 2842260 h 432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3706" h="4329113">
                <a:moveTo>
                  <a:pt x="0" y="0"/>
                </a:moveTo>
                <a:lnTo>
                  <a:pt x="2971801" y="0"/>
                </a:lnTo>
                <a:lnTo>
                  <a:pt x="2971801" y="2804534"/>
                </a:lnTo>
                <a:lnTo>
                  <a:pt x="2973706" y="2842260"/>
                </a:lnTo>
                <a:cubicBezTo>
                  <a:pt x="2973706" y="3663426"/>
                  <a:pt x="2308019" y="4329113"/>
                  <a:pt x="1486853" y="4329113"/>
                </a:cubicBezTo>
                <a:cubicBezTo>
                  <a:pt x="665687" y="4329113"/>
                  <a:pt x="0" y="3663426"/>
                  <a:pt x="0" y="2842260"/>
                </a:cubicBezTo>
                <a:close/>
              </a:path>
            </a:pathLst>
          </a:custGeom>
          <a:solidFill>
            <a:srgbClr val="9B0D1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任意多边形: 形状 12"/>
          <p:cNvSpPr/>
          <p:nvPr/>
        </p:nvSpPr>
        <p:spPr>
          <a:xfrm>
            <a:off x="4805216" y="-77610"/>
            <a:ext cx="2562509" cy="3647580"/>
          </a:xfrm>
          <a:custGeom>
            <a:avLst/>
            <a:gdLst>
              <a:gd name="connsiteX0" fmla="*/ 0 w 2973706"/>
              <a:gd name="connsiteY0" fmla="*/ 0 h 4329113"/>
              <a:gd name="connsiteX1" fmla="*/ 2971801 w 2973706"/>
              <a:gd name="connsiteY1" fmla="*/ 0 h 4329113"/>
              <a:gd name="connsiteX2" fmla="*/ 2971801 w 2973706"/>
              <a:gd name="connsiteY2" fmla="*/ 2804534 h 4329113"/>
              <a:gd name="connsiteX3" fmla="*/ 2973706 w 2973706"/>
              <a:gd name="connsiteY3" fmla="*/ 2842260 h 4329113"/>
              <a:gd name="connsiteX4" fmla="*/ 1486853 w 2973706"/>
              <a:gd name="connsiteY4" fmla="*/ 4329113 h 4329113"/>
              <a:gd name="connsiteX5" fmla="*/ 0 w 2973706"/>
              <a:gd name="connsiteY5" fmla="*/ 2842260 h 432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3706" h="4329113">
                <a:moveTo>
                  <a:pt x="0" y="0"/>
                </a:moveTo>
                <a:lnTo>
                  <a:pt x="2971801" y="0"/>
                </a:lnTo>
                <a:lnTo>
                  <a:pt x="2971801" y="2804534"/>
                </a:lnTo>
                <a:lnTo>
                  <a:pt x="2973706" y="2842260"/>
                </a:lnTo>
                <a:cubicBezTo>
                  <a:pt x="2973706" y="3663426"/>
                  <a:pt x="2308019" y="4329113"/>
                  <a:pt x="1486853" y="4329113"/>
                </a:cubicBezTo>
                <a:cubicBezTo>
                  <a:pt x="665687" y="4329113"/>
                  <a:pt x="0" y="3663426"/>
                  <a:pt x="0" y="2842260"/>
                </a:cubicBezTo>
                <a:close/>
              </a:path>
            </a:pathLst>
          </a:custGeom>
          <a:noFill/>
          <a:ln w="57150">
            <a:solidFill>
              <a:srgbClr val="CBA1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椭圆 15"/>
          <p:cNvSpPr/>
          <p:nvPr/>
        </p:nvSpPr>
        <p:spPr>
          <a:xfrm>
            <a:off x="5257800" y="1582420"/>
            <a:ext cx="1695244" cy="1671318"/>
          </a:xfrm>
          <a:prstGeom prst="ellipse">
            <a:avLst/>
          </a:prstGeom>
          <a:solidFill>
            <a:schemeClr val="bg1"/>
          </a:solidFill>
          <a:ln w="28575">
            <a:solidFill>
              <a:srgbClr val="CBA1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18" name="图形 17" descr="讲师"/>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72134" y="43651"/>
            <a:ext cx="847731" cy="847731"/>
          </a:xfrm>
          <a:prstGeom prst="rect">
            <a:avLst/>
          </a:prstGeom>
        </p:spPr>
      </p:pic>
      <p:sp>
        <p:nvSpPr>
          <p:cNvPr id="19" name="文本框 18"/>
          <p:cNvSpPr txBox="1"/>
          <p:nvPr/>
        </p:nvSpPr>
        <p:spPr>
          <a:xfrm>
            <a:off x="5595935" y="853582"/>
            <a:ext cx="1000131"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GB" altLang="zh-CN" sz="2400" b="0" i="0" u="none" strike="noStrike" kern="1200" cap="none" spc="0" normalizeH="0" baseline="0" noProof="0" dirty="0">
                <a:ln>
                  <a:noFill/>
                </a:ln>
                <a:solidFill>
                  <a:srgbClr val="CBA17F"/>
                </a:solidFill>
                <a:effectLst/>
                <a:uLnTx/>
                <a:uFillTx/>
                <a:latin typeface="Brush Script MT" panose="03060802040406070304" pitchFamily="66" charset="-122"/>
                <a:ea typeface="等线" panose="02010600030101010101" charset="-122"/>
                <a:cs typeface="+mn-cs"/>
              </a:rPr>
              <a:t>2022</a:t>
            </a:r>
            <a:endParaRPr kumimoji="0" lang="zh-CN" altLang="en-US" sz="2400" b="0" i="0" u="none" strike="noStrike" kern="1200" cap="none" spc="0" normalizeH="0" baseline="0" noProof="0" dirty="0">
              <a:ln>
                <a:noFill/>
              </a:ln>
              <a:solidFill>
                <a:srgbClr val="CBA17F"/>
              </a:solidFill>
              <a:effectLst/>
              <a:uLnTx/>
              <a:uFillTx/>
              <a:latin typeface="Brush Script MT" panose="03060802040406070304" pitchFamily="66" charset="-122"/>
              <a:ea typeface="等线" panose="02010600030101010101" charset="-122"/>
              <a:cs typeface="+mn-cs"/>
            </a:endParaRPr>
          </a:p>
        </p:txBody>
      </p:sp>
      <p:sp>
        <p:nvSpPr>
          <p:cNvPr id="20" name="文本框 19"/>
          <p:cNvSpPr txBox="1"/>
          <p:nvPr/>
        </p:nvSpPr>
        <p:spPr>
          <a:xfrm>
            <a:off x="929640" y="4639310"/>
            <a:ext cx="9836150" cy="107632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3200" b="0" i="0" u="none" strike="noStrike" kern="1200" cap="none" spc="0" normalizeH="0" baseline="0" noProof="0" dirty="0">
                <a:ln>
                  <a:noFill/>
                </a:ln>
                <a:solidFill>
                  <a:schemeClr val="tx1">
                    <a:lumMod val="85000"/>
                    <a:lumOff val="15000"/>
                  </a:schemeClr>
                </a:solidFill>
                <a:effectLst/>
                <a:uLnTx/>
                <a:uFillTx/>
                <a:latin typeface="微软雅黑" panose="020B0502040204020203" pitchFamily="34" charset="-122"/>
                <a:ea typeface="微软雅黑" panose="020B0502040204020203" pitchFamily="34" charset="-122"/>
                <a:cs typeface="+mn-cs"/>
              </a:rPr>
              <a:t>For intelligent voice systems</a:t>
            </a:r>
            <a:endParaRPr kumimoji="0" lang="zh-CN" altLang="en-US" sz="3200" b="0" i="0" u="none" strike="noStrike" kern="1200" cap="none" spc="0" normalizeH="0" baseline="0" noProof="0" dirty="0">
              <a:ln>
                <a:noFill/>
              </a:ln>
              <a:solidFill>
                <a:schemeClr val="tx1">
                  <a:lumMod val="85000"/>
                  <a:lumOff val="15000"/>
                </a:schemeClr>
              </a:solidFill>
              <a:effectLst/>
              <a:uLnTx/>
              <a:uFillTx/>
              <a:latin typeface="微软雅黑" panose="020B0502040204020203" pitchFamily="34" charset="-122"/>
              <a:ea typeface="微软雅黑" panose="020B0502040204020203"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3200" b="0" i="0" u="none" strike="noStrike" kern="1200" cap="none" spc="0" normalizeH="0" baseline="0" noProof="0" dirty="0">
                <a:ln>
                  <a:noFill/>
                </a:ln>
                <a:solidFill>
                  <a:schemeClr val="tx1">
                    <a:lumMod val="85000"/>
                    <a:lumOff val="15000"/>
                  </a:schemeClr>
                </a:solidFill>
                <a:effectLst/>
                <a:uLnTx/>
                <a:uFillTx/>
                <a:latin typeface="微软雅黑" panose="020B0502040204020203" pitchFamily="34" charset="-122"/>
                <a:ea typeface="微软雅黑" panose="020B0502040204020203" pitchFamily="34" charset="-122"/>
                <a:cs typeface="+mn-cs"/>
              </a:rPr>
              <a:t>Adversarial sample attack and defense research</a:t>
            </a:r>
            <a:endParaRPr kumimoji="0" lang="zh-CN" altLang="en-US" sz="3200" b="0" i="0" u="none" strike="noStrike" kern="1200" cap="none" spc="0" normalizeH="0" baseline="0" noProof="0" dirty="0">
              <a:ln>
                <a:noFill/>
              </a:ln>
              <a:solidFill>
                <a:schemeClr val="tx1">
                  <a:lumMod val="85000"/>
                  <a:lumOff val="15000"/>
                </a:schemeClr>
              </a:solidFill>
              <a:effectLst/>
              <a:uLnTx/>
              <a:uFillTx/>
              <a:latin typeface="微软雅黑" panose="020B0502040204020203" pitchFamily="34" charset="-122"/>
              <a:ea typeface="微软雅黑" panose="020B0502040204020203" pitchFamily="34" charset="-122"/>
              <a:cs typeface="+mn-cs"/>
            </a:endParaRPr>
          </a:p>
        </p:txBody>
      </p:sp>
      <p:sp>
        <p:nvSpPr>
          <p:cNvPr id="4" name="文本框 3"/>
          <p:cNvSpPr txBox="1"/>
          <p:nvPr/>
        </p:nvSpPr>
        <p:spPr>
          <a:xfrm>
            <a:off x="1711960" y="6048375"/>
            <a:ext cx="8748395" cy="3987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2000" b="0" i="0" u="none" strike="noStrike" kern="1200" cap="none" spc="0" normalizeH="0" baseline="0" noProof="0" dirty="0">
                <a:ln>
                  <a:noFill/>
                </a:ln>
                <a:solidFill>
                  <a:prstClr val="black"/>
                </a:solidFill>
                <a:effectLst/>
                <a:uLnTx/>
                <a:uFillTx/>
                <a:latin typeface="黑体" charset="0"/>
                <a:ea typeface="黑体" charset="0"/>
                <a:cs typeface="黑体" charset="0"/>
              </a:rPr>
              <a:t>Respondent: Zhang Ruichen Supervisor: Professor Song Lipeng</a:t>
            </a:r>
            <a:endParaRPr kumimoji="0" lang="zh-CN" altLang="en-US" sz="2000" b="0" i="0" u="none" strike="noStrike" kern="1200" cap="none" spc="0" normalizeH="0" baseline="0" noProof="0" dirty="0">
              <a:ln>
                <a:noFill/>
              </a:ln>
              <a:solidFill>
                <a:prstClr val="black"/>
              </a:solidFill>
              <a:effectLst/>
              <a:uLnTx/>
              <a:uFillTx/>
              <a:latin typeface="黑体" charset="0"/>
              <a:ea typeface="黑体" charset="0"/>
              <a:cs typeface="黑体" charset="0"/>
            </a:endParaRPr>
          </a:p>
        </p:txBody>
      </p:sp>
      <p:grpSp>
        <p:nvGrpSpPr>
          <p:cNvPr id="22" name="íṥḻiḓè"/>
          <p:cNvGrpSpPr/>
          <p:nvPr/>
        </p:nvGrpSpPr>
        <p:grpSpPr>
          <a:xfrm>
            <a:off x="4547424" y="3592178"/>
            <a:ext cx="3078091" cy="1084827"/>
            <a:chOff x="5722938" y="3046413"/>
            <a:chExt cx="1662113" cy="585788"/>
          </a:xfrm>
        </p:grpSpPr>
        <p:sp>
          <p:nvSpPr>
            <p:cNvPr id="42" name="îṩľïďé"/>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şļíḍ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ïśḷïďê"/>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işľiḍé"/>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iṡlîďê"/>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şľïďé"/>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ḷíḑè"/>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ïSľïḋé"/>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nvGrpSpPr>
          <p:cNvPr id="84" name="iṩḻïďê"/>
          <p:cNvGrpSpPr/>
          <p:nvPr/>
        </p:nvGrpSpPr>
        <p:grpSpPr>
          <a:xfrm>
            <a:off x="5459507" y="1785449"/>
            <a:ext cx="1272983" cy="1296501"/>
            <a:chOff x="4810125" y="3095626"/>
            <a:chExt cx="687388" cy="700088"/>
          </a:xfrm>
          <a:solidFill>
            <a:srgbClr val="9B0D14"/>
          </a:solidFill>
        </p:grpSpPr>
        <p:sp>
          <p:nvSpPr>
            <p:cNvPr id="113" name="íśḷíďè"/>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4" name="iśļîḋé"/>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5" name="íṧļïḑe"/>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6" name="isľîḋé"/>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7" name="ïSḷíḋe"/>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8" name="îṡļide"/>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9" name="işḷiḑê"/>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0" name="iṩḷîḋé"/>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1" name="íṣ1ïd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2" name="îṧ1iḍê"/>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3" name="îṣ1îďê"/>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4" name="iśļíḓé"/>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5" name="íSļîḓ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6" name="ïśḷi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7" name="ïŝlíḍè"/>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8" name="işļïḑê"/>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9" name="ïṩļïḑê"/>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0" name="ïşḻîḑ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1" name="î$1íde"/>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2" name="iṡļîḓe"/>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3" name="îṧḻíḍê"/>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4" name="iṥļîḓe"/>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5" name="isḷïḋ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6" name="îś1íďe"/>
            <p:cNvSpPr/>
            <p:nvPr/>
          </p:nvSpPr>
          <p:spPr bwMode="auto">
            <a:xfrm>
              <a:off x="5207000" y="3162301"/>
              <a:ext cx="85725" cy="39688"/>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7" name="íṣḷíḓe"/>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8" name="íśḷíḋé"/>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9" name="ïŝļïḑe"/>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0" name="íšļïḋê"/>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1" name="í$líḓè"/>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2" name="iśḻîďé"/>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3" name="iŝḻíḍè"/>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4" name="íŝḻiďé"/>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5" name="íṧḷiḓê"/>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81758" y="707613"/>
            <a:ext cx="9428480" cy="6430226"/>
          </a:xfrm>
          <a:prstGeom prst="rect">
            <a:avLst/>
          </a:prstGeom>
          <a:solidFill>
            <a:schemeClr val="bg1">
              <a:lumMod val="95000"/>
            </a:schemeClr>
          </a:solidFill>
          <a:ln w="76200">
            <a:solidFill>
              <a:srgbClr val="1032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nvSpPr>
        <p:spPr>
          <a:xfrm>
            <a:off x="2887715" y="3082413"/>
            <a:ext cx="6416566"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rPr>
              <a:t>Insights from experience and plans for the next stage</a:t>
            </a:r>
            <a:endParaRPr kumimoji="0" lang="zh-CN"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endParaRPr>
          </a:p>
        </p:txBody>
      </p:sp>
      <p:sp>
        <p:nvSpPr>
          <p:cNvPr id="7" name="文本框 6"/>
          <p:cNvSpPr txBox="1"/>
          <p:nvPr/>
        </p:nvSpPr>
        <p:spPr>
          <a:xfrm>
            <a:off x="2304391" y="4449377"/>
            <a:ext cx="7583214" cy="755650"/>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GB" altLang="zh-CN" sz="1800" b="0" i="0" u="none" strike="noStrike" kern="1200" cap="none" spc="0" normalizeH="0" baseline="0" noProof="0" dirty="0">
                <a:ln>
                  <a:noFill/>
                </a:ln>
                <a:solidFill>
                  <a:prstClr val="black">
                    <a:lumMod val="85000"/>
                    <a:lumOff val="15000"/>
                  </a:prstClr>
                </a:solidFill>
                <a:effectLst/>
                <a:uLnTx/>
                <a:uFillTx/>
                <a:latin typeface="微软雅黑" panose="020B0502040204020203" pitchFamily="34" charset="-122"/>
                <a:ea typeface="微软雅黑" panose="020B0502040204020203" pitchFamily="34" charset="-122"/>
                <a:cs typeface="+mn-cs"/>
              </a:rPr>
              <a:t>1. </a:t>
            </a:r>
            <a:r>
              <a:rPr kumimoji="0" lang="en-GB" altLang="en-US" sz="1800" b="0" i="0" u="none" strike="noStrike" kern="1200" cap="none" spc="0" normalizeH="0" baseline="0" noProof="0" dirty="0">
                <a:ln>
                  <a:noFill/>
                </a:ln>
                <a:solidFill>
                  <a:prstClr val="black">
                    <a:lumMod val="85000"/>
                    <a:lumOff val="15000"/>
                  </a:prstClr>
                </a:solidFill>
                <a:effectLst/>
                <a:uLnTx/>
                <a:uFillTx/>
                <a:latin typeface="微软雅黑" panose="020B0502040204020203" pitchFamily="34" charset="-122"/>
                <a:ea typeface="微软雅黑" panose="020B0502040204020203" pitchFamily="34" charset="-122"/>
                <a:cs typeface="+mn-cs"/>
              </a:rPr>
              <a:t>Experience and understanding</a:t>
            </a:r>
            <a:endParaRPr kumimoji="0" lang="en-US" altLang="zh-CN" sz="1800" b="0" i="0" u="none" strike="noStrike" kern="1200" cap="none" spc="0" normalizeH="0" baseline="0" noProof="0" dirty="0">
              <a:ln>
                <a:noFill/>
              </a:ln>
              <a:solidFill>
                <a:prstClr val="black">
                  <a:lumMod val="85000"/>
                  <a:lumOff val="15000"/>
                </a:prstClr>
              </a:solidFill>
              <a:effectLst/>
              <a:uLnTx/>
              <a:uFillTx/>
              <a:latin typeface="微软雅黑" panose="020B0502040204020203" pitchFamily="34" charset="-122"/>
              <a:ea typeface="微软雅黑" panose="020B0502040204020203" pitchFamily="34"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r>
              <a:rPr kumimoji="0" lang="en-GB" altLang="zh-CN" sz="1800" b="0" i="0" u="none" strike="noStrike" kern="1200" cap="none" spc="0" normalizeH="0" baseline="0" noProof="0" dirty="0">
                <a:ln>
                  <a:noFill/>
                </a:ln>
                <a:solidFill>
                  <a:prstClr val="black">
                    <a:lumMod val="85000"/>
                    <a:lumOff val="15000"/>
                  </a:prstClr>
                </a:solidFill>
                <a:effectLst/>
                <a:uLnTx/>
                <a:uFillTx/>
                <a:latin typeface="微软雅黑" panose="020B0502040204020203" pitchFamily="34" charset="-122"/>
                <a:ea typeface="微软雅黑" panose="020B0502040204020203" pitchFamily="34" charset="-122"/>
                <a:cs typeface="+mn-cs"/>
              </a:rPr>
              <a:t>2. Next stage research plan</a:t>
            </a:r>
            <a:endParaRPr kumimoji="0" lang="zh-CN" altLang="en-US" sz="1800" b="0" i="0" u="none" strike="noStrike" kern="1200" cap="none" spc="0" normalizeH="0" baseline="0" noProof="0" dirty="0">
              <a:ln>
                <a:noFill/>
              </a:ln>
              <a:solidFill>
                <a:prstClr val="black">
                  <a:lumMod val="85000"/>
                  <a:lumOff val="15000"/>
                </a:prstClr>
              </a:solidFill>
              <a:effectLst/>
              <a:uLnTx/>
              <a:uFillTx/>
              <a:latin typeface="微软雅黑" panose="020B0502040204020203" pitchFamily="34" charset="-122"/>
              <a:ea typeface="微软雅黑" panose="020B0502040204020203" pitchFamily="34" charset="-122"/>
              <a:cs typeface="+mn-cs"/>
            </a:endParaRPr>
          </a:p>
        </p:txBody>
      </p:sp>
      <p:grpSp>
        <p:nvGrpSpPr>
          <p:cNvPr id="12" name="组合 11"/>
          <p:cNvGrpSpPr/>
          <p:nvPr/>
        </p:nvGrpSpPr>
        <p:grpSpPr>
          <a:xfrm>
            <a:off x="3991304" y="3856136"/>
            <a:ext cx="4209393" cy="394138"/>
            <a:chOff x="3991304" y="3673891"/>
            <a:chExt cx="4209393" cy="394138"/>
          </a:xfrm>
          <a:solidFill>
            <a:srgbClr val="9B0D14"/>
          </a:solidFill>
        </p:grpSpPr>
        <p:cxnSp>
          <p:nvCxnSpPr>
            <p:cNvPr id="6" name="直接连接符 5"/>
            <p:cNvCxnSpPr/>
            <p:nvPr/>
          </p:nvCxnSpPr>
          <p:spPr>
            <a:xfrm>
              <a:off x="3991304" y="3870434"/>
              <a:ext cx="4209393" cy="0"/>
            </a:xfrm>
            <a:prstGeom prst="line">
              <a:avLst/>
            </a:prstGeom>
            <a:grpFill/>
            <a:ln w="38100">
              <a:solidFill>
                <a:srgbClr val="9B0D14"/>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4868871" y="3673891"/>
              <a:ext cx="2454258" cy="394138"/>
              <a:chOff x="4572000" y="3846786"/>
              <a:chExt cx="2454258" cy="394138"/>
            </a:xfrm>
            <a:grpFill/>
          </p:grpSpPr>
          <p:sp>
            <p:nvSpPr>
              <p:cNvPr id="8" name="星形: 四角 7"/>
              <p:cNvSpPr/>
              <p:nvPr/>
            </p:nvSpPr>
            <p:spPr>
              <a:xfrm>
                <a:off x="457200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3"/>
                  </a:solidFill>
                  <a:effectLst/>
                  <a:uLnTx/>
                  <a:uFillTx/>
                  <a:latin typeface="等线" panose="02010600030101010101" charset="-122"/>
                  <a:ea typeface="等线" panose="02010600030101010101" charset="-122"/>
                  <a:cs typeface="+mn-cs"/>
                </a:endParaRPr>
              </a:p>
            </p:txBody>
          </p:sp>
          <p:sp>
            <p:nvSpPr>
              <p:cNvPr id="9" name="星形: 四角 8"/>
              <p:cNvSpPr/>
              <p:nvPr/>
            </p:nvSpPr>
            <p:spPr>
              <a:xfrm>
                <a:off x="560206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3"/>
                  </a:solidFill>
                  <a:effectLst/>
                  <a:uLnTx/>
                  <a:uFillTx/>
                  <a:latin typeface="等线" panose="02010600030101010101" charset="-122"/>
                  <a:ea typeface="等线" panose="02010600030101010101" charset="-122"/>
                  <a:cs typeface="+mn-cs"/>
                </a:endParaRPr>
              </a:p>
            </p:txBody>
          </p:sp>
          <p:sp>
            <p:nvSpPr>
              <p:cNvPr id="10" name="星形: 四角 9"/>
              <p:cNvSpPr/>
              <p:nvPr/>
            </p:nvSpPr>
            <p:spPr>
              <a:xfrm>
                <a:off x="663212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3"/>
                  </a:solidFill>
                  <a:effectLst/>
                  <a:uLnTx/>
                  <a:uFillTx/>
                  <a:latin typeface="等线" panose="02010600030101010101" charset="-122"/>
                  <a:ea typeface="等线" panose="02010600030101010101" charset="-122"/>
                  <a:cs typeface="+mn-cs"/>
                </a:endParaRPr>
              </a:p>
            </p:txBody>
          </p:sp>
        </p:grpSp>
      </p:grpSp>
      <p:sp>
        <p:nvSpPr>
          <p:cNvPr id="5" name="文本框 4"/>
          <p:cNvSpPr txBox="1"/>
          <p:nvPr/>
        </p:nvSpPr>
        <p:spPr>
          <a:xfrm>
            <a:off x="3336770" y="2072500"/>
            <a:ext cx="5518456"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6600" b="0" i="0" u="none" strike="noStrike" kern="1200" cap="none" spc="0" normalizeH="0" baseline="0" noProof="0" dirty="0">
                <a:ln>
                  <a:noFill/>
                </a:ln>
                <a:solidFill>
                  <a:srgbClr val="9B0D14"/>
                </a:solidFill>
                <a:effectLst/>
                <a:uLnTx/>
                <a:uFillTx/>
                <a:latin typeface="CommercialScript BT" panose="03030803040807090C04" pitchFamily="66" charset="0"/>
                <a:ea typeface="等线" panose="02010600030101010101" charset="-122"/>
                <a:cs typeface="+mn-cs"/>
              </a:rPr>
              <a:t>Part four</a:t>
            </a:r>
            <a:endParaRPr kumimoji="0" lang="zh-CN" altLang="en-US" sz="6600" b="0" i="0" u="none" strike="noStrike" kern="1200" cap="none" spc="0" normalizeH="0" baseline="0" noProof="0" dirty="0">
              <a:ln>
                <a:noFill/>
              </a:ln>
              <a:solidFill>
                <a:srgbClr val="9B0D14"/>
              </a:solidFill>
              <a:effectLst/>
              <a:uLnTx/>
              <a:uFillTx/>
              <a:latin typeface="CommercialScript BT" panose="03030803040807090C04" pitchFamily="66" charset="0"/>
              <a:ea typeface="等线" panose="02010600030101010101" charset="-122"/>
              <a:cs typeface="+mn-cs"/>
            </a:endParaRPr>
          </a:p>
        </p:txBody>
      </p:sp>
      <p:grpSp>
        <p:nvGrpSpPr>
          <p:cNvPr id="13" name="组合 12"/>
          <p:cNvGrpSpPr/>
          <p:nvPr/>
        </p:nvGrpSpPr>
        <p:grpSpPr>
          <a:xfrm>
            <a:off x="5348288" y="258236"/>
            <a:ext cx="1495425" cy="1492250"/>
            <a:chOff x="168276" y="215900"/>
            <a:chExt cx="1495425" cy="1492250"/>
          </a:xfrm>
        </p:grpSpPr>
        <p:sp>
          <p:nvSpPr>
            <p:cNvPr id="14" name="Freeform 68"/>
            <p:cNvSpPr/>
            <p:nvPr/>
          </p:nvSpPr>
          <p:spPr bwMode="auto">
            <a:xfrm>
              <a:off x="168276" y="215900"/>
              <a:ext cx="1495425" cy="1492250"/>
            </a:xfrm>
            <a:custGeom>
              <a:avLst/>
              <a:gdLst>
                <a:gd name="T0" fmla="*/ 240 w 492"/>
                <a:gd name="T1" fmla="*/ 483 h 490"/>
                <a:gd name="T2" fmla="*/ 229 w 492"/>
                <a:gd name="T3" fmla="*/ 476 h 490"/>
                <a:gd name="T4" fmla="*/ 202 w 492"/>
                <a:gd name="T5" fmla="*/ 484 h 490"/>
                <a:gd name="T6" fmla="*/ 166 w 492"/>
                <a:gd name="T7" fmla="*/ 474 h 490"/>
                <a:gd name="T8" fmla="*/ 146 w 492"/>
                <a:gd name="T9" fmla="*/ 453 h 490"/>
                <a:gd name="T10" fmla="*/ 116 w 492"/>
                <a:gd name="T11" fmla="*/ 436 h 490"/>
                <a:gd name="T12" fmla="*/ 87 w 492"/>
                <a:gd name="T13" fmla="*/ 429 h 490"/>
                <a:gd name="T14" fmla="*/ 62 w 492"/>
                <a:gd name="T15" fmla="*/ 403 h 490"/>
                <a:gd name="T16" fmla="*/ 54 w 492"/>
                <a:gd name="T17" fmla="*/ 375 h 490"/>
                <a:gd name="T18" fmla="*/ 37 w 492"/>
                <a:gd name="T19" fmla="*/ 345 h 490"/>
                <a:gd name="T20" fmla="*/ 16 w 492"/>
                <a:gd name="T21" fmla="*/ 326 h 490"/>
                <a:gd name="T22" fmla="*/ 7 w 492"/>
                <a:gd name="T23" fmla="*/ 290 h 490"/>
                <a:gd name="T24" fmla="*/ 14 w 492"/>
                <a:gd name="T25" fmla="*/ 261 h 490"/>
                <a:gd name="T26" fmla="*/ 14 w 492"/>
                <a:gd name="T27" fmla="*/ 228 h 490"/>
                <a:gd name="T28" fmla="*/ 7 w 492"/>
                <a:gd name="T29" fmla="*/ 199 h 490"/>
                <a:gd name="T30" fmla="*/ 16 w 492"/>
                <a:gd name="T31" fmla="*/ 165 h 490"/>
                <a:gd name="T32" fmla="*/ 37 w 492"/>
                <a:gd name="T33" fmla="*/ 144 h 490"/>
                <a:gd name="T34" fmla="*/ 54 w 492"/>
                <a:gd name="T35" fmla="*/ 114 h 490"/>
                <a:gd name="T36" fmla="*/ 61 w 492"/>
                <a:gd name="T37" fmla="*/ 87 h 490"/>
                <a:gd name="T38" fmla="*/ 87 w 492"/>
                <a:gd name="T39" fmla="*/ 61 h 490"/>
                <a:gd name="T40" fmla="*/ 116 w 492"/>
                <a:gd name="T41" fmla="*/ 53 h 490"/>
                <a:gd name="T42" fmla="*/ 146 w 492"/>
                <a:gd name="T43" fmla="*/ 36 h 490"/>
                <a:gd name="T44" fmla="*/ 166 w 492"/>
                <a:gd name="T45" fmla="*/ 16 h 490"/>
                <a:gd name="T46" fmla="*/ 201 w 492"/>
                <a:gd name="T47" fmla="*/ 6 h 490"/>
                <a:gd name="T48" fmla="*/ 229 w 492"/>
                <a:gd name="T49" fmla="*/ 13 h 490"/>
                <a:gd name="T50" fmla="*/ 264 w 492"/>
                <a:gd name="T51" fmla="*/ 14 h 490"/>
                <a:gd name="T52" fmla="*/ 291 w 492"/>
                <a:gd name="T53" fmla="*/ 6 h 490"/>
                <a:gd name="T54" fmla="*/ 326 w 492"/>
                <a:gd name="T55" fmla="*/ 16 h 490"/>
                <a:gd name="T56" fmla="*/ 347 w 492"/>
                <a:gd name="T57" fmla="*/ 36 h 490"/>
                <a:gd name="T58" fmla="*/ 377 w 492"/>
                <a:gd name="T59" fmla="*/ 54 h 490"/>
                <a:gd name="T60" fmla="*/ 405 w 492"/>
                <a:gd name="T61" fmla="*/ 62 h 490"/>
                <a:gd name="T62" fmla="*/ 432 w 492"/>
                <a:gd name="T63" fmla="*/ 87 h 490"/>
                <a:gd name="T64" fmla="*/ 438 w 492"/>
                <a:gd name="T65" fmla="*/ 114 h 490"/>
                <a:gd name="T66" fmla="*/ 456 w 492"/>
                <a:gd name="T67" fmla="*/ 145 h 490"/>
                <a:gd name="T68" fmla="*/ 476 w 492"/>
                <a:gd name="T69" fmla="*/ 164 h 490"/>
                <a:gd name="T70" fmla="*/ 485 w 492"/>
                <a:gd name="T71" fmla="*/ 199 h 490"/>
                <a:gd name="T72" fmla="*/ 478 w 492"/>
                <a:gd name="T73" fmla="*/ 227 h 490"/>
                <a:gd name="T74" fmla="*/ 478 w 492"/>
                <a:gd name="T75" fmla="*/ 262 h 490"/>
                <a:gd name="T76" fmla="*/ 486 w 492"/>
                <a:gd name="T77" fmla="*/ 289 h 490"/>
                <a:gd name="T78" fmla="*/ 476 w 492"/>
                <a:gd name="T79" fmla="*/ 325 h 490"/>
                <a:gd name="T80" fmla="*/ 456 w 492"/>
                <a:gd name="T81" fmla="*/ 345 h 490"/>
                <a:gd name="T82" fmla="*/ 438 w 492"/>
                <a:gd name="T83" fmla="*/ 375 h 490"/>
                <a:gd name="T84" fmla="*/ 431 w 492"/>
                <a:gd name="T85" fmla="*/ 403 h 490"/>
                <a:gd name="T86" fmla="*/ 404 w 492"/>
                <a:gd name="T87" fmla="*/ 429 h 490"/>
                <a:gd name="T88" fmla="*/ 376 w 492"/>
                <a:gd name="T89" fmla="*/ 437 h 490"/>
                <a:gd name="T90" fmla="*/ 346 w 492"/>
                <a:gd name="T91" fmla="*/ 453 h 490"/>
                <a:gd name="T92" fmla="*/ 327 w 492"/>
                <a:gd name="T93" fmla="*/ 474 h 490"/>
                <a:gd name="T94" fmla="*/ 291 w 492"/>
                <a:gd name="T95" fmla="*/ 483 h 490"/>
                <a:gd name="T96" fmla="*/ 263 w 492"/>
                <a:gd name="T97" fmla="*/ 476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2" h="490">
                  <a:moveTo>
                    <a:pt x="246" y="490"/>
                  </a:moveTo>
                  <a:cubicBezTo>
                    <a:pt x="246" y="485"/>
                    <a:pt x="246" y="480"/>
                    <a:pt x="246" y="475"/>
                  </a:cubicBezTo>
                  <a:cubicBezTo>
                    <a:pt x="244" y="478"/>
                    <a:pt x="242" y="480"/>
                    <a:pt x="240" y="483"/>
                  </a:cubicBezTo>
                  <a:cubicBezTo>
                    <a:pt x="240" y="483"/>
                    <a:pt x="242" y="485"/>
                    <a:pt x="243" y="486"/>
                  </a:cubicBezTo>
                  <a:cubicBezTo>
                    <a:pt x="243" y="486"/>
                    <a:pt x="243" y="487"/>
                    <a:pt x="243" y="487"/>
                  </a:cubicBezTo>
                  <a:cubicBezTo>
                    <a:pt x="238" y="483"/>
                    <a:pt x="233" y="479"/>
                    <a:pt x="229" y="476"/>
                  </a:cubicBezTo>
                  <a:cubicBezTo>
                    <a:pt x="227" y="474"/>
                    <a:pt x="225" y="474"/>
                    <a:pt x="223" y="475"/>
                  </a:cubicBezTo>
                  <a:cubicBezTo>
                    <a:pt x="218" y="478"/>
                    <a:pt x="212" y="481"/>
                    <a:pt x="206" y="485"/>
                  </a:cubicBezTo>
                  <a:cubicBezTo>
                    <a:pt x="204" y="486"/>
                    <a:pt x="203" y="485"/>
                    <a:pt x="202" y="484"/>
                  </a:cubicBezTo>
                  <a:cubicBezTo>
                    <a:pt x="198" y="479"/>
                    <a:pt x="194" y="475"/>
                    <a:pt x="190" y="470"/>
                  </a:cubicBezTo>
                  <a:cubicBezTo>
                    <a:pt x="188" y="467"/>
                    <a:pt x="186" y="466"/>
                    <a:pt x="183" y="468"/>
                  </a:cubicBezTo>
                  <a:cubicBezTo>
                    <a:pt x="177" y="470"/>
                    <a:pt x="172" y="471"/>
                    <a:pt x="166" y="474"/>
                  </a:cubicBezTo>
                  <a:cubicBezTo>
                    <a:pt x="163" y="475"/>
                    <a:pt x="162" y="474"/>
                    <a:pt x="160" y="471"/>
                  </a:cubicBezTo>
                  <a:cubicBezTo>
                    <a:pt x="157" y="466"/>
                    <a:pt x="154" y="461"/>
                    <a:pt x="151" y="455"/>
                  </a:cubicBezTo>
                  <a:cubicBezTo>
                    <a:pt x="150" y="453"/>
                    <a:pt x="149" y="453"/>
                    <a:pt x="146" y="453"/>
                  </a:cubicBezTo>
                  <a:cubicBezTo>
                    <a:pt x="140" y="454"/>
                    <a:pt x="134" y="455"/>
                    <a:pt x="127" y="456"/>
                  </a:cubicBezTo>
                  <a:cubicBezTo>
                    <a:pt x="125" y="457"/>
                    <a:pt x="123" y="456"/>
                    <a:pt x="122" y="453"/>
                  </a:cubicBezTo>
                  <a:cubicBezTo>
                    <a:pt x="120" y="448"/>
                    <a:pt x="118" y="442"/>
                    <a:pt x="116" y="436"/>
                  </a:cubicBezTo>
                  <a:cubicBezTo>
                    <a:pt x="115" y="433"/>
                    <a:pt x="113" y="432"/>
                    <a:pt x="111" y="432"/>
                  </a:cubicBezTo>
                  <a:cubicBezTo>
                    <a:pt x="104" y="432"/>
                    <a:pt x="98" y="432"/>
                    <a:pt x="91" y="432"/>
                  </a:cubicBezTo>
                  <a:cubicBezTo>
                    <a:pt x="89" y="432"/>
                    <a:pt x="88" y="432"/>
                    <a:pt x="87" y="429"/>
                  </a:cubicBezTo>
                  <a:cubicBezTo>
                    <a:pt x="86" y="423"/>
                    <a:pt x="85" y="417"/>
                    <a:pt x="84" y="411"/>
                  </a:cubicBezTo>
                  <a:cubicBezTo>
                    <a:pt x="83" y="408"/>
                    <a:pt x="83" y="407"/>
                    <a:pt x="79" y="406"/>
                  </a:cubicBezTo>
                  <a:cubicBezTo>
                    <a:pt x="74" y="405"/>
                    <a:pt x="68" y="404"/>
                    <a:pt x="62" y="403"/>
                  </a:cubicBezTo>
                  <a:cubicBezTo>
                    <a:pt x="59" y="402"/>
                    <a:pt x="57" y="401"/>
                    <a:pt x="58" y="398"/>
                  </a:cubicBezTo>
                  <a:cubicBezTo>
                    <a:pt x="58" y="392"/>
                    <a:pt x="57" y="386"/>
                    <a:pt x="57" y="380"/>
                  </a:cubicBezTo>
                  <a:cubicBezTo>
                    <a:pt x="58" y="377"/>
                    <a:pt x="56" y="376"/>
                    <a:pt x="54" y="375"/>
                  </a:cubicBezTo>
                  <a:cubicBezTo>
                    <a:pt x="48" y="373"/>
                    <a:pt x="42" y="370"/>
                    <a:pt x="36" y="368"/>
                  </a:cubicBezTo>
                  <a:cubicBezTo>
                    <a:pt x="34" y="367"/>
                    <a:pt x="33" y="366"/>
                    <a:pt x="34" y="364"/>
                  </a:cubicBezTo>
                  <a:cubicBezTo>
                    <a:pt x="35" y="358"/>
                    <a:pt x="36" y="352"/>
                    <a:pt x="37" y="345"/>
                  </a:cubicBezTo>
                  <a:cubicBezTo>
                    <a:pt x="37" y="343"/>
                    <a:pt x="37" y="341"/>
                    <a:pt x="34" y="340"/>
                  </a:cubicBezTo>
                  <a:cubicBezTo>
                    <a:pt x="29" y="337"/>
                    <a:pt x="23" y="333"/>
                    <a:pt x="18" y="330"/>
                  </a:cubicBezTo>
                  <a:cubicBezTo>
                    <a:pt x="16" y="329"/>
                    <a:pt x="15" y="328"/>
                    <a:pt x="16" y="326"/>
                  </a:cubicBezTo>
                  <a:cubicBezTo>
                    <a:pt x="18" y="320"/>
                    <a:pt x="20" y="313"/>
                    <a:pt x="22" y="307"/>
                  </a:cubicBezTo>
                  <a:cubicBezTo>
                    <a:pt x="23" y="305"/>
                    <a:pt x="23" y="303"/>
                    <a:pt x="21" y="302"/>
                  </a:cubicBezTo>
                  <a:cubicBezTo>
                    <a:pt x="16" y="298"/>
                    <a:pt x="12" y="294"/>
                    <a:pt x="7" y="290"/>
                  </a:cubicBezTo>
                  <a:cubicBezTo>
                    <a:pt x="4" y="288"/>
                    <a:pt x="4" y="286"/>
                    <a:pt x="6" y="283"/>
                  </a:cubicBezTo>
                  <a:cubicBezTo>
                    <a:pt x="9" y="279"/>
                    <a:pt x="12" y="273"/>
                    <a:pt x="14" y="269"/>
                  </a:cubicBezTo>
                  <a:cubicBezTo>
                    <a:pt x="16" y="266"/>
                    <a:pt x="16" y="264"/>
                    <a:pt x="14" y="261"/>
                  </a:cubicBezTo>
                  <a:cubicBezTo>
                    <a:pt x="10" y="257"/>
                    <a:pt x="7" y="252"/>
                    <a:pt x="3" y="248"/>
                  </a:cubicBezTo>
                  <a:cubicBezTo>
                    <a:pt x="1" y="245"/>
                    <a:pt x="0" y="244"/>
                    <a:pt x="2" y="242"/>
                  </a:cubicBezTo>
                  <a:cubicBezTo>
                    <a:pt x="7" y="237"/>
                    <a:pt x="10" y="232"/>
                    <a:pt x="14" y="228"/>
                  </a:cubicBezTo>
                  <a:cubicBezTo>
                    <a:pt x="16" y="226"/>
                    <a:pt x="16" y="224"/>
                    <a:pt x="15" y="221"/>
                  </a:cubicBezTo>
                  <a:cubicBezTo>
                    <a:pt x="12" y="216"/>
                    <a:pt x="9" y="211"/>
                    <a:pt x="6" y="206"/>
                  </a:cubicBezTo>
                  <a:cubicBezTo>
                    <a:pt x="4" y="203"/>
                    <a:pt x="4" y="202"/>
                    <a:pt x="7" y="199"/>
                  </a:cubicBezTo>
                  <a:cubicBezTo>
                    <a:pt x="12" y="196"/>
                    <a:pt x="16" y="191"/>
                    <a:pt x="21" y="187"/>
                  </a:cubicBezTo>
                  <a:cubicBezTo>
                    <a:pt x="23" y="186"/>
                    <a:pt x="23" y="185"/>
                    <a:pt x="23" y="183"/>
                  </a:cubicBezTo>
                  <a:cubicBezTo>
                    <a:pt x="20" y="177"/>
                    <a:pt x="19" y="171"/>
                    <a:pt x="16" y="165"/>
                  </a:cubicBezTo>
                  <a:cubicBezTo>
                    <a:pt x="15" y="162"/>
                    <a:pt x="16" y="160"/>
                    <a:pt x="19" y="159"/>
                  </a:cubicBezTo>
                  <a:cubicBezTo>
                    <a:pt x="24" y="156"/>
                    <a:pt x="29" y="152"/>
                    <a:pt x="34" y="150"/>
                  </a:cubicBezTo>
                  <a:cubicBezTo>
                    <a:pt x="37" y="148"/>
                    <a:pt x="37" y="147"/>
                    <a:pt x="37" y="144"/>
                  </a:cubicBezTo>
                  <a:cubicBezTo>
                    <a:pt x="36" y="138"/>
                    <a:pt x="35" y="131"/>
                    <a:pt x="34" y="125"/>
                  </a:cubicBezTo>
                  <a:cubicBezTo>
                    <a:pt x="33" y="123"/>
                    <a:pt x="34" y="122"/>
                    <a:pt x="36" y="121"/>
                  </a:cubicBezTo>
                  <a:cubicBezTo>
                    <a:pt x="42" y="119"/>
                    <a:pt x="48" y="116"/>
                    <a:pt x="54" y="114"/>
                  </a:cubicBezTo>
                  <a:cubicBezTo>
                    <a:pt x="57" y="113"/>
                    <a:pt x="57" y="112"/>
                    <a:pt x="57" y="110"/>
                  </a:cubicBezTo>
                  <a:cubicBezTo>
                    <a:pt x="57" y="104"/>
                    <a:pt x="58" y="97"/>
                    <a:pt x="58" y="91"/>
                  </a:cubicBezTo>
                  <a:cubicBezTo>
                    <a:pt x="58" y="88"/>
                    <a:pt x="58" y="87"/>
                    <a:pt x="61" y="87"/>
                  </a:cubicBezTo>
                  <a:cubicBezTo>
                    <a:pt x="67" y="86"/>
                    <a:pt x="73" y="84"/>
                    <a:pt x="79" y="83"/>
                  </a:cubicBezTo>
                  <a:cubicBezTo>
                    <a:pt x="82" y="83"/>
                    <a:pt x="83" y="81"/>
                    <a:pt x="84" y="79"/>
                  </a:cubicBezTo>
                  <a:cubicBezTo>
                    <a:pt x="85" y="73"/>
                    <a:pt x="86" y="67"/>
                    <a:pt x="87" y="61"/>
                  </a:cubicBezTo>
                  <a:cubicBezTo>
                    <a:pt x="88" y="58"/>
                    <a:pt x="89" y="57"/>
                    <a:pt x="92" y="57"/>
                  </a:cubicBezTo>
                  <a:cubicBezTo>
                    <a:pt x="98" y="57"/>
                    <a:pt x="104" y="57"/>
                    <a:pt x="111" y="57"/>
                  </a:cubicBezTo>
                  <a:cubicBezTo>
                    <a:pt x="114" y="57"/>
                    <a:pt x="115" y="56"/>
                    <a:pt x="116" y="53"/>
                  </a:cubicBezTo>
                  <a:cubicBezTo>
                    <a:pt x="118" y="47"/>
                    <a:pt x="121" y="41"/>
                    <a:pt x="123" y="36"/>
                  </a:cubicBezTo>
                  <a:cubicBezTo>
                    <a:pt x="123" y="33"/>
                    <a:pt x="124" y="33"/>
                    <a:pt x="127" y="33"/>
                  </a:cubicBezTo>
                  <a:cubicBezTo>
                    <a:pt x="133" y="34"/>
                    <a:pt x="140" y="35"/>
                    <a:pt x="146" y="36"/>
                  </a:cubicBezTo>
                  <a:cubicBezTo>
                    <a:pt x="148" y="37"/>
                    <a:pt x="150" y="36"/>
                    <a:pt x="151" y="34"/>
                  </a:cubicBezTo>
                  <a:cubicBezTo>
                    <a:pt x="154" y="28"/>
                    <a:pt x="157" y="23"/>
                    <a:pt x="161" y="17"/>
                  </a:cubicBezTo>
                  <a:cubicBezTo>
                    <a:pt x="162" y="15"/>
                    <a:pt x="163" y="14"/>
                    <a:pt x="166" y="16"/>
                  </a:cubicBezTo>
                  <a:cubicBezTo>
                    <a:pt x="172" y="18"/>
                    <a:pt x="178" y="20"/>
                    <a:pt x="184" y="22"/>
                  </a:cubicBezTo>
                  <a:cubicBezTo>
                    <a:pt x="186" y="23"/>
                    <a:pt x="187" y="22"/>
                    <a:pt x="189" y="21"/>
                  </a:cubicBezTo>
                  <a:cubicBezTo>
                    <a:pt x="193" y="16"/>
                    <a:pt x="197" y="11"/>
                    <a:pt x="201" y="6"/>
                  </a:cubicBezTo>
                  <a:cubicBezTo>
                    <a:pt x="203" y="4"/>
                    <a:pt x="204" y="4"/>
                    <a:pt x="207" y="5"/>
                  </a:cubicBezTo>
                  <a:cubicBezTo>
                    <a:pt x="212" y="8"/>
                    <a:pt x="218" y="11"/>
                    <a:pt x="223" y="14"/>
                  </a:cubicBezTo>
                  <a:cubicBezTo>
                    <a:pt x="225" y="16"/>
                    <a:pt x="227" y="15"/>
                    <a:pt x="229" y="13"/>
                  </a:cubicBezTo>
                  <a:cubicBezTo>
                    <a:pt x="234" y="10"/>
                    <a:pt x="239" y="6"/>
                    <a:pt x="243" y="2"/>
                  </a:cubicBezTo>
                  <a:cubicBezTo>
                    <a:pt x="245" y="0"/>
                    <a:pt x="247" y="0"/>
                    <a:pt x="249" y="2"/>
                  </a:cubicBezTo>
                  <a:cubicBezTo>
                    <a:pt x="254" y="6"/>
                    <a:pt x="259" y="10"/>
                    <a:pt x="264" y="14"/>
                  </a:cubicBezTo>
                  <a:cubicBezTo>
                    <a:pt x="265" y="16"/>
                    <a:pt x="267" y="16"/>
                    <a:pt x="269" y="14"/>
                  </a:cubicBezTo>
                  <a:cubicBezTo>
                    <a:pt x="275" y="11"/>
                    <a:pt x="280" y="8"/>
                    <a:pt x="286" y="5"/>
                  </a:cubicBezTo>
                  <a:cubicBezTo>
                    <a:pt x="288" y="4"/>
                    <a:pt x="289" y="4"/>
                    <a:pt x="291" y="6"/>
                  </a:cubicBezTo>
                  <a:cubicBezTo>
                    <a:pt x="295" y="11"/>
                    <a:pt x="299" y="15"/>
                    <a:pt x="303" y="20"/>
                  </a:cubicBezTo>
                  <a:cubicBezTo>
                    <a:pt x="305" y="22"/>
                    <a:pt x="306" y="23"/>
                    <a:pt x="309" y="22"/>
                  </a:cubicBezTo>
                  <a:cubicBezTo>
                    <a:pt x="315" y="20"/>
                    <a:pt x="320" y="18"/>
                    <a:pt x="326" y="16"/>
                  </a:cubicBezTo>
                  <a:cubicBezTo>
                    <a:pt x="329" y="15"/>
                    <a:pt x="330" y="15"/>
                    <a:pt x="332" y="18"/>
                  </a:cubicBezTo>
                  <a:cubicBezTo>
                    <a:pt x="335" y="23"/>
                    <a:pt x="338" y="28"/>
                    <a:pt x="341" y="33"/>
                  </a:cubicBezTo>
                  <a:cubicBezTo>
                    <a:pt x="343" y="36"/>
                    <a:pt x="344" y="37"/>
                    <a:pt x="347" y="36"/>
                  </a:cubicBezTo>
                  <a:cubicBezTo>
                    <a:pt x="353" y="35"/>
                    <a:pt x="359" y="34"/>
                    <a:pt x="365" y="33"/>
                  </a:cubicBezTo>
                  <a:cubicBezTo>
                    <a:pt x="368" y="32"/>
                    <a:pt x="369" y="34"/>
                    <a:pt x="370" y="36"/>
                  </a:cubicBezTo>
                  <a:cubicBezTo>
                    <a:pt x="372" y="42"/>
                    <a:pt x="375" y="48"/>
                    <a:pt x="377" y="54"/>
                  </a:cubicBezTo>
                  <a:cubicBezTo>
                    <a:pt x="377" y="56"/>
                    <a:pt x="379" y="57"/>
                    <a:pt x="381" y="57"/>
                  </a:cubicBezTo>
                  <a:cubicBezTo>
                    <a:pt x="387" y="57"/>
                    <a:pt x="393" y="57"/>
                    <a:pt x="399" y="57"/>
                  </a:cubicBezTo>
                  <a:cubicBezTo>
                    <a:pt x="403" y="57"/>
                    <a:pt x="404" y="58"/>
                    <a:pt x="405" y="62"/>
                  </a:cubicBezTo>
                  <a:cubicBezTo>
                    <a:pt x="405" y="68"/>
                    <a:pt x="407" y="74"/>
                    <a:pt x="408" y="79"/>
                  </a:cubicBezTo>
                  <a:cubicBezTo>
                    <a:pt x="408" y="82"/>
                    <a:pt x="409" y="83"/>
                    <a:pt x="412" y="83"/>
                  </a:cubicBezTo>
                  <a:cubicBezTo>
                    <a:pt x="418" y="84"/>
                    <a:pt x="425" y="86"/>
                    <a:pt x="432" y="87"/>
                  </a:cubicBezTo>
                  <a:cubicBezTo>
                    <a:pt x="435" y="87"/>
                    <a:pt x="435" y="89"/>
                    <a:pt x="435" y="91"/>
                  </a:cubicBezTo>
                  <a:cubicBezTo>
                    <a:pt x="435" y="97"/>
                    <a:pt x="435" y="103"/>
                    <a:pt x="435" y="110"/>
                  </a:cubicBezTo>
                  <a:cubicBezTo>
                    <a:pt x="435" y="112"/>
                    <a:pt x="436" y="113"/>
                    <a:pt x="438" y="114"/>
                  </a:cubicBezTo>
                  <a:cubicBezTo>
                    <a:pt x="444" y="116"/>
                    <a:pt x="450" y="119"/>
                    <a:pt x="456" y="121"/>
                  </a:cubicBezTo>
                  <a:cubicBezTo>
                    <a:pt x="458" y="122"/>
                    <a:pt x="459" y="123"/>
                    <a:pt x="459" y="126"/>
                  </a:cubicBezTo>
                  <a:cubicBezTo>
                    <a:pt x="458" y="132"/>
                    <a:pt x="457" y="139"/>
                    <a:pt x="456" y="145"/>
                  </a:cubicBezTo>
                  <a:cubicBezTo>
                    <a:pt x="455" y="147"/>
                    <a:pt x="456" y="148"/>
                    <a:pt x="458" y="149"/>
                  </a:cubicBezTo>
                  <a:cubicBezTo>
                    <a:pt x="463" y="153"/>
                    <a:pt x="469" y="156"/>
                    <a:pt x="475" y="159"/>
                  </a:cubicBezTo>
                  <a:cubicBezTo>
                    <a:pt x="477" y="161"/>
                    <a:pt x="477" y="162"/>
                    <a:pt x="476" y="164"/>
                  </a:cubicBezTo>
                  <a:cubicBezTo>
                    <a:pt x="474" y="170"/>
                    <a:pt x="472" y="176"/>
                    <a:pt x="470" y="182"/>
                  </a:cubicBezTo>
                  <a:cubicBezTo>
                    <a:pt x="469" y="185"/>
                    <a:pt x="469" y="186"/>
                    <a:pt x="471" y="188"/>
                  </a:cubicBezTo>
                  <a:cubicBezTo>
                    <a:pt x="476" y="191"/>
                    <a:pt x="480" y="196"/>
                    <a:pt x="485" y="199"/>
                  </a:cubicBezTo>
                  <a:cubicBezTo>
                    <a:pt x="488" y="201"/>
                    <a:pt x="488" y="203"/>
                    <a:pt x="486" y="206"/>
                  </a:cubicBezTo>
                  <a:cubicBezTo>
                    <a:pt x="483" y="211"/>
                    <a:pt x="481" y="216"/>
                    <a:pt x="478" y="221"/>
                  </a:cubicBezTo>
                  <a:cubicBezTo>
                    <a:pt x="476" y="224"/>
                    <a:pt x="476" y="225"/>
                    <a:pt x="478" y="227"/>
                  </a:cubicBezTo>
                  <a:cubicBezTo>
                    <a:pt x="482" y="232"/>
                    <a:pt x="486" y="237"/>
                    <a:pt x="490" y="242"/>
                  </a:cubicBezTo>
                  <a:cubicBezTo>
                    <a:pt x="492" y="244"/>
                    <a:pt x="492" y="245"/>
                    <a:pt x="490" y="247"/>
                  </a:cubicBezTo>
                  <a:cubicBezTo>
                    <a:pt x="486" y="252"/>
                    <a:pt x="482" y="257"/>
                    <a:pt x="478" y="262"/>
                  </a:cubicBezTo>
                  <a:cubicBezTo>
                    <a:pt x="476" y="264"/>
                    <a:pt x="476" y="265"/>
                    <a:pt x="477" y="267"/>
                  </a:cubicBezTo>
                  <a:cubicBezTo>
                    <a:pt x="481" y="273"/>
                    <a:pt x="484" y="279"/>
                    <a:pt x="487" y="285"/>
                  </a:cubicBezTo>
                  <a:cubicBezTo>
                    <a:pt x="488" y="287"/>
                    <a:pt x="488" y="288"/>
                    <a:pt x="486" y="289"/>
                  </a:cubicBezTo>
                  <a:cubicBezTo>
                    <a:pt x="481" y="293"/>
                    <a:pt x="477" y="298"/>
                    <a:pt x="472" y="302"/>
                  </a:cubicBezTo>
                  <a:cubicBezTo>
                    <a:pt x="469" y="304"/>
                    <a:pt x="469" y="305"/>
                    <a:pt x="470" y="308"/>
                  </a:cubicBezTo>
                  <a:cubicBezTo>
                    <a:pt x="472" y="313"/>
                    <a:pt x="474" y="319"/>
                    <a:pt x="476" y="325"/>
                  </a:cubicBezTo>
                  <a:cubicBezTo>
                    <a:pt x="477" y="328"/>
                    <a:pt x="477" y="329"/>
                    <a:pt x="474" y="331"/>
                  </a:cubicBezTo>
                  <a:cubicBezTo>
                    <a:pt x="468" y="334"/>
                    <a:pt x="463" y="337"/>
                    <a:pt x="458" y="340"/>
                  </a:cubicBezTo>
                  <a:cubicBezTo>
                    <a:pt x="456" y="341"/>
                    <a:pt x="455" y="342"/>
                    <a:pt x="456" y="345"/>
                  </a:cubicBezTo>
                  <a:cubicBezTo>
                    <a:pt x="457" y="351"/>
                    <a:pt x="458" y="357"/>
                    <a:pt x="459" y="363"/>
                  </a:cubicBezTo>
                  <a:cubicBezTo>
                    <a:pt x="459" y="366"/>
                    <a:pt x="459" y="368"/>
                    <a:pt x="456" y="369"/>
                  </a:cubicBezTo>
                  <a:cubicBezTo>
                    <a:pt x="450" y="370"/>
                    <a:pt x="444" y="373"/>
                    <a:pt x="438" y="375"/>
                  </a:cubicBezTo>
                  <a:cubicBezTo>
                    <a:pt x="436" y="376"/>
                    <a:pt x="435" y="377"/>
                    <a:pt x="435" y="380"/>
                  </a:cubicBezTo>
                  <a:cubicBezTo>
                    <a:pt x="435" y="386"/>
                    <a:pt x="435" y="392"/>
                    <a:pt x="435" y="398"/>
                  </a:cubicBezTo>
                  <a:cubicBezTo>
                    <a:pt x="435" y="401"/>
                    <a:pt x="434" y="402"/>
                    <a:pt x="431" y="403"/>
                  </a:cubicBezTo>
                  <a:cubicBezTo>
                    <a:pt x="424" y="404"/>
                    <a:pt x="418" y="405"/>
                    <a:pt x="412" y="406"/>
                  </a:cubicBezTo>
                  <a:cubicBezTo>
                    <a:pt x="409" y="407"/>
                    <a:pt x="408" y="408"/>
                    <a:pt x="408" y="410"/>
                  </a:cubicBezTo>
                  <a:cubicBezTo>
                    <a:pt x="407" y="416"/>
                    <a:pt x="405" y="423"/>
                    <a:pt x="404" y="429"/>
                  </a:cubicBezTo>
                  <a:cubicBezTo>
                    <a:pt x="404" y="431"/>
                    <a:pt x="403" y="432"/>
                    <a:pt x="400" y="432"/>
                  </a:cubicBezTo>
                  <a:cubicBezTo>
                    <a:pt x="394" y="432"/>
                    <a:pt x="389" y="432"/>
                    <a:pt x="383" y="432"/>
                  </a:cubicBezTo>
                  <a:cubicBezTo>
                    <a:pt x="379" y="432"/>
                    <a:pt x="377" y="433"/>
                    <a:pt x="376" y="437"/>
                  </a:cubicBezTo>
                  <a:cubicBezTo>
                    <a:pt x="374" y="442"/>
                    <a:pt x="372" y="448"/>
                    <a:pt x="370" y="453"/>
                  </a:cubicBezTo>
                  <a:cubicBezTo>
                    <a:pt x="369" y="456"/>
                    <a:pt x="368" y="457"/>
                    <a:pt x="364" y="456"/>
                  </a:cubicBezTo>
                  <a:cubicBezTo>
                    <a:pt x="358" y="455"/>
                    <a:pt x="352" y="454"/>
                    <a:pt x="346" y="453"/>
                  </a:cubicBezTo>
                  <a:cubicBezTo>
                    <a:pt x="344" y="453"/>
                    <a:pt x="343" y="454"/>
                    <a:pt x="341" y="456"/>
                  </a:cubicBezTo>
                  <a:cubicBezTo>
                    <a:pt x="338" y="461"/>
                    <a:pt x="335" y="466"/>
                    <a:pt x="332" y="472"/>
                  </a:cubicBezTo>
                  <a:cubicBezTo>
                    <a:pt x="331" y="474"/>
                    <a:pt x="329" y="475"/>
                    <a:pt x="327" y="474"/>
                  </a:cubicBezTo>
                  <a:cubicBezTo>
                    <a:pt x="321" y="472"/>
                    <a:pt x="315" y="470"/>
                    <a:pt x="309" y="468"/>
                  </a:cubicBezTo>
                  <a:cubicBezTo>
                    <a:pt x="307" y="467"/>
                    <a:pt x="305" y="467"/>
                    <a:pt x="303" y="469"/>
                  </a:cubicBezTo>
                  <a:cubicBezTo>
                    <a:pt x="299" y="474"/>
                    <a:pt x="295" y="479"/>
                    <a:pt x="291" y="483"/>
                  </a:cubicBezTo>
                  <a:cubicBezTo>
                    <a:pt x="289" y="486"/>
                    <a:pt x="288" y="486"/>
                    <a:pt x="286" y="484"/>
                  </a:cubicBezTo>
                  <a:cubicBezTo>
                    <a:pt x="281" y="481"/>
                    <a:pt x="275" y="479"/>
                    <a:pt x="270" y="475"/>
                  </a:cubicBezTo>
                  <a:cubicBezTo>
                    <a:pt x="267" y="474"/>
                    <a:pt x="266" y="474"/>
                    <a:pt x="263" y="476"/>
                  </a:cubicBezTo>
                  <a:cubicBezTo>
                    <a:pt x="258" y="481"/>
                    <a:pt x="252" y="485"/>
                    <a:pt x="246" y="490"/>
                  </a:cubicBezTo>
                  <a:close/>
                </a:path>
              </a:pathLst>
            </a:custGeom>
            <a:solidFill>
              <a:srgbClr val="0F31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 name="Freeform 69"/>
            <p:cNvSpPr/>
            <p:nvPr/>
          </p:nvSpPr>
          <p:spPr bwMode="auto">
            <a:xfrm>
              <a:off x="250826" y="295275"/>
              <a:ext cx="1330325" cy="1333500"/>
            </a:xfrm>
            <a:custGeom>
              <a:avLst/>
              <a:gdLst>
                <a:gd name="T0" fmla="*/ 219 w 438"/>
                <a:gd name="T1" fmla="*/ 1 h 438"/>
                <a:gd name="T2" fmla="*/ 438 w 438"/>
                <a:gd name="T3" fmla="*/ 219 h 438"/>
                <a:gd name="T4" fmla="*/ 222 w 438"/>
                <a:gd name="T5" fmla="*/ 437 h 438"/>
                <a:gd name="T6" fmla="*/ 0 w 438"/>
                <a:gd name="T7" fmla="*/ 220 h 438"/>
                <a:gd name="T8" fmla="*/ 219 w 438"/>
                <a:gd name="T9" fmla="*/ 1 h 438"/>
              </a:gdLst>
              <a:ahLst/>
              <a:cxnLst>
                <a:cxn ang="0">
                  <a:pos x="T0" y="T1"/>
                </a:cxn>
                <a:cxn ang="0">
                  <a:pos x="T2" y="T3"/>
                </a:cxn>
                <a:cxn ang="0">
                  <a:pos x="T4" y="T5"/>
                </a:cxn>
                <a:cxn ang="0">
                  <a:pos x="T6" y="T7"/>
                </a:cxn>
                <a:cxn ang="0">
                  <a:pos x="T8" y="T9"/>
                </a:cxn>
              </a:cxnLst>
              <a:rect l="0" t="0" r="r" b="b"/>
              <a:pathLst>
                <a:path w="438" h="438">
                  <a:moveTo>
                    <a:pt x="219" y="1"/>
                  </a:moveTo>
                  <a:cubicBezTo>
                    <a:pt x="338" y="0"/>
                    <a:pt x="438" y="98"/>
                    <a:pt x="438" y="219"/>
                  </a:cubicBezTo>
                  <a:cubicBezTo>
                    <a:pt x="438" y="339"/>
                    <a:pt x="339" y="435"/>
                    <a:pt x="222" y="437"/>
                  </a:cubicBezTo>
                  <a:cubicBezTo>
                    <a:pt x="102" y="438"/>
                    <a:pt x="1" y="343"/>
                    <a:pt x="0" y="220"/>
                  </a:cubicBezTo>
                  <a:cubicBezTo>
                    <a:pt x="0" y="95"/>
                    <a:pt x="101" y="1"/>
                    <a:pt x="219" y="1"/>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 name="Freeform 70"/>
            <p:cNvSpPr/>
            <p:nvPr/>
          </p:nvSpPr>
          <p:spPr bwMode="auto">
            <a:xfrm>
              <a:off x="301626" y="334963"/>
              <a:ext cx="1233488" cy="1250950"/>
            </a:xfrm>
            <a:custGeom>
              <a:avLst/>
              <a:gdLst>
                <a:gd name="T0" fmla="*/ 3 w 406"/>
                <a:gd name="T1" fmla="*/ 200 h 411"/>
                <a:gd name="T2" fmla="*/ 216 w 406"/>
                <a:gd name="T3" fmla="*/ 7 h 411"/>
                <a:gd name="T4" fmla="*/ 402 w 406"/>
                <a:gd name="T5" fmla="*/ 213 h 411"/>
                <a:gd name="T6" fmla="*/ 189 w 406"/>
                <a:gd name="T7" fmla="*/ 404 h 411"/>
                <a:gd name="T8" fmla="*/ 3 w 406"/>
                <a:gd name="T9" fmla="*/ 200 h 411"/>
              </a:gdLst>
              <a:ahLst/>
              <a:cxnLst>
                <a:cxn ang="0">
                  <a:pos x="T0" y="T1"/>
                </a:cxn>
                <a:cxn ang="0">
                  <a:pos x="T2" y="T3"/>
                </a:cxn>
                <a:cxn ang="0">
                  <a:pos x="T4" y="T5"/>
                </a:cxn>
                <a:cxn ang="0">
                  <a:pos x="T6" y="T7"/>
                </a:cxn>
                <a:cxn ang="0">
                  <a:pos x="T8" y="T9"/>
                </a:cxn>
              </a:cxnLst>
              <a:rect l="0" t="0" r="r" b="b"/>
              <a:pathLst>
                <a:path w="406" h="411">
                  <a:moveTo>
                    <a:pt x="3" y="200"/>
                  </a:moveTo>
                  <a:cubicBezTo>
                    <a:pt x="5" y="85"/>
                    <a:pt x="106" y="0"/>
                    <a:pt x="216" y="7"/>
                  </a:cubicBezTo>
                  <a:cubicBezTo>
                    <a:pt x="325" y="15"/>
                    <a:pt x="406" y="110"/>
                    <a:pt x="402" y="213"/>
                  </a:cubicBezTo>
                  <a:cubicBezTo>
                    <a:pt x="397" y="326"/>
                    <a:pt x="302" y="411"/>
                    <a:pt x="189" y="404"/>
                  </a:cubicBezTo>
                  <a:cubicBezTo>
                    <a:pt x="83" y="397"/>
                    <a:pt x="0" y="309"/>
                    <a:pt x="3" y="200"/>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C00000"/>
                </a:solidFill>
                <a:effectLst/>
                <a:uLnTx/>
                <a:uFillTx/>
                <a:latin typeface="等线" panose="02010600030101010101" charset="-122"/>
                <a:ea typeface="等线" panose="02010600030101010101" charset="-122"/>
                <a:cs typeface="+mn-cs"/>
              </a:endParaRPr>
            </a:p>
          </p:txBody>
        </p:sp>
        <p:sp>
          <p:nvSpPr>
            <p:cNvPr id="17" name="Freeform 71"/>
            <p:cNvSpPr/>
            <p:nvPr/>
          </p:nvSpPr>
          <p:spPr bwMode="auto">
            <a:xfrm>
              <a:off x="985838" y="849313"/>
              <a:ext cx="388938" cy="280988"/>
            </a:xfrm>
            <a:custGeom>
              <a:avLst/>
              <a:gdLst>
                <a:gd name="T0" fmla="*/ 64 w 128"/>
                <a:gd name="T1" fmla="*/ 32 h 92"/>
                <a:gd name="T2" fmla="*/ 54 w 128"/>
                <a:gd name="T3" fmla="*/ 70 h 92"/>
                <a:gd name="T4" fmla="*/ 49 w 128"/>
                <a:gd name="T5" fmla="*/ 88 h 92"/>
                <a:gd name="T6" fmla="*/ 44 w 128"/>
                <a:gd name="T7" fmla="*/ 92 h 92"/>
                <a:gd name="T8" fmla="*/ 28 w 128"/>
                <a:gd name="T9" fmla="*/ 80 h 92"/>
                <a:gd name="T10" fmla="*/ 11 w 128"/>
                <a:gd name="T11" fmla="*/ 20 h 92"/>
                <a:gd name="T12" fmla="*/ 5 w 128"/>
                <a:gd name="T13" fmla="*/ 15 h 92"/>
                <a:gd name="T14" fmla="*/ 0 w 128"/>
                <a:gd name="T15" fmla="*/ 11 h 92"/>
                <a:gd name="T16" fmla="*/ 10 w 128"/>
                <a:gd name="T17" fmla="*/ 1 h 92"/>
                <a:gd name="T18" fmla="*/ 34 w 128"/>
                <a:gd name="T19" fmla="*/ 0 h 92"/>
                <a:gd name="T20" fmla="*/ 37 w 128"/>
                <a:gd name="T21" fmla="*/ 4 h 92"/>
                <a:gd name="T22" fmla="*/ 37 w 128"/>
                <a:gd name="T23" fmla="*/ 7 h 92"/>
                <a:gd name="T24" fmla="*/ 30 w 128"/>
                <a:gd name="T25" fmla="*/ 15 h 92"/>
                <a:gd name="T26" fmla="*/ 28 w 128"/>
                <a:gd name="T27" fmla="*/ 18 h 92"/>
                <a:gd name="T28" fmla="*/ 40 w 128"/>
                <a:gd name="T29" fmla="*/ 62 h 92"/>
                <a:gd name="T30" fmla="*/ 46 w 128"/>
                <a:gd name="T31" fmla="*/ 41 h 92"/>
                <a:gd name="T32" fmla="*/ 55 w 128"/>
                <a:gd name="T33" fmla="*/ 4 h 92"/>
                <a:gd name="T34" fmla="*/ 60 w 128"/>
                <a:gd name="T35" fmla="*/ 0 h 92"/>
                <a:gd name="T36" fmla="*/ 74 w 128"/>
                <a:gd name="T37" fmla="*/ 11 h 92"/>
                <a:gd name="T38" fmla="*/ 87 w 128"/>
                <a:gd name="T39" fmla="*/ 57 h 92"/>
                <a:gd name="T40" fmla="*/ 89 w 128"/>
                <a:gd name="T41" fmla="*/ 60 h 92"/>
                <a:gd name="T42" fmla="*/ 93 w 128"/>
                <a:gd name="T43" fmla="*/ 42 h 92"/>
                <a:gd name="T44" fmla="*/ 99 w 128"/>
                <a:gd name="T45" fmla="*/ 19 h 92"/>
                <a:gd name="T46" fmla="*/ 96 w 128"/>
                <a:gd name="T47" fmla="*/ 15 h 92"/>
                <a:gd name="T48" fmla="*/ 93 w 128"/>
                <a:gd name="T49" fmla="*/ 15 h 92"/>
                <a:gd name="T50" fmla="*/ 90 w 128"/>
                <a:gd name="T51" fmla="*/ 12 h 92"/>
                <a:gd name="T52" fmla="*/ 101 w 128"/>
                <a:gd name="T53" fmla="*/ 0 h 92"/>
                <a:gd name="T54" fmla="*/ 124 w 128"/>
                <a:gd name="T55" fmla="*/ 0 h 92"/>
                <a:gd name="T56" fmla="*/ 127 w 128"/>
                <a:gd name="T57" fmla="*/ 4 h 92"/>
                <a:gd name="T58" fmla="*/ 127 w 128"/>
                <a:gd name="T59" fmla="*/ 7 h 92"/>
                <a:gd name="T60" fmla="*/ 120 w 128"/>
                <a:gd name="T61" fmla="*/ 15 h 92"/>
                <a:gd name="T62" fmla="*/ 116 w 128"/>
                <a:gd name="T63" fmla="*/ 19 h 92"/>
                <a:gd name="T64" fmla="*/ 99 w 128"/>
                <a:gd name="T65" fmla="*/ 87 h 92"/>
                <a:gd name="T66" fmla="*/ 93 w 128"/>
                <a:gd name="T67" fmla="*/ 91 h 92"/>
                <a:gd name="T68" fmla="*/ 78 w 128"/>
                <a:gd name="T69" fmla="*/ 79 h 92"/>
                <a:gd name="T70" fmla="*/ 64 w 128"/>
                <a:gd name="T71" fmla="*/ 3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92">
                  <a:moveTo>
                    <a:pt x="64" y="32"/>
                  </a:moveTo>
                  <a:cubicBezTo>
                    <a:pt x="60" y="45"/>
                    <a:pt x="57" y="58"/>
                    <a:pt x="54" y="70"/>
                  </a:cubicBezTo>
                  <a:cubicBezTo>
                    <a:pt x="52" y="76"/>
                    <a:pt x="50" y="82"/>
                    <a:pt x="49" y="88"/>
                  </a:cubicBezTo>
                  <a:cubicBezTo>
                    <a:pt x="48" y="90"/>
                    <a:pt x="47" y="92"/>
                    <a:pt x="44" y="92"/>
                  </a:cubicBezTo>
                  <a:cubicBezTo>
                    <a:pt x="31" y="91"/>
                    <a:pt x="31" y="92"/>
                    <a:pt x="28" y="80"/>
                  </a:cubicBezTo>
                  <a:cubicBezTo>
                    <a:pt x="22" y="60"/>
                    <a:pt x="16" y="40"/>
                    <a:pt x="11" y="20"/>
                  </a:cubicBezTo>
                  <a:cubicBezTo>
                    <a:pt x="10" y="16"/>
                    <a:pt x="8" y="15"/>
                    <a:pt x="5" y="15"/>
                  </a:cubicBezTo>
                  <a:cubicBezTo>
                    <a:pt x="1" y="16"/>
                    <a:pt x="0" y="14"/>
                    <a:pt x="0" y="11"/>
                  </a:cubicBezTo>
                  <a:cubicBezTo>
                    <a:pt x="0" y="1"/>
                    <a:pt x="0" y="1"/>
                    <a:pt x="10" y="1"/>
                  </a:cubicBezTo>
                  <a:cubicBezTo>
                    <a:pt x="18" y="1"/>
                    <a:pt x="26" y="1"/>
                    <a:pt x="34" y="0"/>
                  </a:cubicBezTo>
                  <a:cubicBezTo>
                    <a:pt x="36" y="0"/>
                    <a:pt x="37" y="1"/>
                    <a:pt x="37" y="4"/>
                  </a:cubicBezTo>
                  <a:cubicBezTo>
                    <a:pt x="37" y="5"/>
                    <a:pt x="37" y="6"/>
                    <a:pt x="37" y="7"/>
                  </a:cubicBezTo>
                  <a:cubicBezTo>
                    <a:pt x="37" y="14"/>
                    <a:pt x="37" y="15"/>
                    <a:pt x="30" y="15"/>
                  </a:cubicBezTo>
                  <a:cubicBezTo>
                    <a:pt x="28" y="15"/>
                    <a:pt x="28" y="16"/>
                    <a:pt x="28" y="18"/>
                  </a:cubicBezTo>
                  <a:cubicBezTo>
                    <a:pt x="32" y="32"/>
                    <a:pt x="36" y="46"/>
                    <a:pt x="40" y="62"/>
                  </a:cubicBezTo>
                  <a:cubicBezTo>
                    <a:pt x="42" y="54"/>
                    <a:pt x="44" y="47"/>
                    <a:pt x="46" y="41"/>
                  </a:cubicBezTo>
                  <a:cubicBezTo>
                    <a:pt x="49" y="28"/>
                    <a:pt x="52" y="16"/>
                    <a:pt x="55" y="4"/>
                  </a:cubicBezTo>
                  <a:cubicBezTo>
                    <a:pt x="56" y="1"/>
                    <a:pt x="57" y="0"/>
                    <a:pt x="60" y="0"/>
                  </a:cubicBezTo>
                  <a:cubicBezTo>
                    <a:pt x="71" y="0"/>
                    <a:pt x="71" y="0"/>
                    <a:pt x="74" y="11"/>
                  </a:cubicBezTo>
                  <a:cubicBezTo>
                    <a:pt x="79" y="26"/>
                    <a:pt x="83" y="42"/>
                    <a:pt x="87" y="57"/>
                  </a:cubicBezTo>
                  <a:cubicBezTo>
                    <a:pt x="88" y="58"/>
                    <a:pt x="88" y="59"/>
                    <a:pt x="89" y="60"/>
                  </a:cubicBezTo>
                  <a:cubicBezTo>
                    <a:pt x="91" y="54"/>
                    <a:pt x="92" y="48"/>
                    <a:pt x="93" y="42"/>
                  </a:cubicBezTo>
                  <a:cubicBezTo>
                    <a:pt x="95" y="35"/>
                    <a:pt x="97" y="27"/>
                    <a:pt x="99" y="19"/>
                  </a:cubicBezTo>
                  <a:cubicBezTo>
                    <a:pt x="101" y="16"/>
                    <a:pt x="100" y="15"/>
                    <a:pt x="96" y="15"/>
                  </a:cubicBezTo>
                  <a:cubicBezTo>
                    <a:pt x="95" y="15"/>
                    <a:pt x="94" y="15"/>
                    <a:pt x="93" y="15"/>
                  </a:cubicBezTo>
                  <a:cubicBezTo>
                    <a:pt x="91" y="15"/>
                    <a:pt x="91" y="14"/>
                    <a:pt x="90" y="12"/>
                  </a:cubicBezTo>
                  <a:cubicBezTo>
                    <a:pt x="90" y="0"/>
                    <a:pt x="89" y="0"/>
                    <a:pt x="101" y="0"/>
                  </a:cubicBezTo>
                  <a:cubicBezTo>
                    <a:pt x="109" y="0"/>
                    <a:pt x="116" y="0"/>
                    <a:pt x="124" y="0"/>
                  </a:cubicBezTo>
                  <a:cubicBezTo>
                    <a:pt x="127" y="0"/>
                    <a:pt x="128" y="1"/>
                    <a:pt x="127" y="4"/>
                  </a:cubicBezTo>
                  <a:cubicBezTo>
                    <a:pt x="127" y="5"/>
                    <a:pt x="127" y="6"/>
                    <a:pt x="127" y="7"/>
                  </a:cubicBezTo>
                  <a:cubicBezTo>
                    <a:pt x="127" y="15"/>
                    <a:pt x="127" y="15"/>
                    <a:pt x="120" y="15"/>
                  </a:cubicBezTo>
                  <a:cubicBezTo>
                    <a:pt x="117" y="15"/>
                    <a:pt x="117" y="16"/>
                    <a:pt x="116" y="19"/>
                  </a:cubicBezTo>
                  <a:cubicBezTo>
                    <a:pt x="110" y="41"/>
                    <a:pt x="105" y="64"/>
                    <a:pt x="99" y="87"/>
                  </a:cubicBezTo>
                  <a:cubicBezTo>
                    <a:pt x="98" y="90"/>
                    <a:pt x="97" y="91"/>
                    <a:pt x="93" y="91"/>
                  </a:cubicBezTo>
                  <a:cubicBezTo>
                    <a:pt x="81" y="91"/>
                    <a:pt x="81" y="91"/>
                    <a:pt x="78" y="79"/>
                  </a:cubicBezTo>
                  <a:cubicBezTo>
                    <a:pt x="73" y="64"/>
                    <a:pt x="69" y="49"/>
                    <a:pt x="64" y="32"/>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 name="Freeform 72"/>
            <p:cNvSpPr/>
            <p:nvPr/>
          </p:nvSpPr>
          <p:spPr bwMode="auto">
            <a:xfrm>
              <a:off x="457201" y="849313"/>
              <a:ext cx="295275" cy="282575"/>
            </a:xfrm>
            <a:custGeom>
              <a:avLst/>
              <a:gdLst>
                <a:gd name="T0" fmla="*/ 29 w 97"/>
                <a:gd name="T1" fmla="*/ 34 h 93"/>
                <a:gd name="T2" fmla="*/ 29 w 97"/>
                <a:gd name="T3" fmla="*/ 74 h 93"/>
                <a:gd name="T4" fmla="*/ 33 w 97"/>
                <a:gd name="T5" fmla="*/ 78 h 93"/>
                <a:gd name="T6" fmla="*/ 39 w 97"/>
                <a:gd name="T7" fmla="*/ 84 h 93"/>
                <a:gd name="T8" fmla="*/ 30 w 97"/>
                <a:gd name="T9" fmla="*/ 92 h 93"/>
                <a:gd name="T10" fmla="*/ 4 w 97"/>
                <a:gd name="T11" fmla="*/ 93 h 93"/>
                <a:gd name="T12" fmla="*/ 1 w 97"/>
                <a:gd name="T13" fmla="*/ 89 h 93"/>
                <a:gd name="T14" fmla="*/ 1 w 97"/>
                <a:gd name="T15" fmla="*/ 86 h 93"/>
                <a:gd name="T16" fmla="*/ 8 w 97"/>
                <a:gd name="T17" fmla="*/ 78 h 93"/>
                <a:gd name="T18" fmla="*/ 11 w 97"/>
                <a:gd name="T19" fmla="*/ 74 h 93"/>
                <a:gd name="T20" fmla="*/ 10 w 97"/>
                <a:gd name="T21" fmla="*/ 30 h 93"/>
                <a:gd name="T22" fmla="*/ 10 w 97"/>
                <a:gd name="T23" fmla="*/ 21 h 93"/>
                <a:gd name="T24" fmla="*/ 6 w 97"/>
                <a:gd name="T25" fmla="*/ 16 h 93"/>
                <a:gd name="T26" fmla="*/ 0 w 97"/>
                <a:gd name="T27" fmla="*/ 11 h 93"/>
                <a:gd name="T28" fmla="*/ 10 w 97"/>
                <a:gd name="T29" fmla="*/ 2 h 93"/>
                <a:gd name="T30" fmla="*/ 27 w 97"/>
                <a:gd name="T31" fmla="*/ 3 h 93"/>
                <a:gd name="T32" fmla="*/ 37 w 97"/>
                <a:gd name="T33" fmla="*/ 16 h 93"/>
                <a:gd name="T34" fmla="*/ 69 w 97"/>
                <a:gd name="T35" fmla="*/ 61 h 93"/>
                <a:gd name="T36" fmla="*/ 70 w 97"/>
                <a:gd name="T37" fmla="*/ 57 h 93"/>
                <a:gd name="T38" fmla="*/ 70 w 97"/>
                <a:gd name="T39" fmla="*/ 20 h 93"/>
                <a:gd name="T40" fmla="*/ 66 w 97"/>
                <a:gd name="T41" fmla="*/ 16 h 93"/>
                <a:gd name="T42" fmla="*/ 60 w 97"/>
                <a:gd name="T43" fmla="*/ 10 h 93"/>
                <a:gd name="T44" fmla="*/ 69 w 97"/>
                <a:gd name="T45" fmla="*/ 1 h 93"/>
                <a:gd name="T46" fmla="*/ 94 w 97"/>
                <a:gd name="T47" fmla="*/ 1 h 93"/>
                <a:gd name="T48" fmla="*/ 97 w 97"/>
                <a:gd name="T49" fmla="*/ 5 h 93"/>
                <a:gd name="T50" fmla="*/ 97 w 97"/>
                <a:gd name="T51" fmla="*/ 8 h 93"/>
                <a:gd name="T52" fmla="*/ 90 w 97"/>
                <a:gd name="T53" fmla="*/ 16 h 93"/>
                <a:gd name="T54" fmla="*/ 87 w 97"/>
                <a:gd name="T55" fmla="*/ 20 h 93"/>
                <a:gd name="T56" fmla="*/ 88 w 97"/>
                <a:gd name="T57" fmla="*/ 82 h 93"/>
                <a:gd name="T58" fmla="*/ 78 w 97"/>
                <a:gd name="T59" fmla="*/ 92 h 93"/>
                <a:gd name="T60" fmla="*/ 68 w 97"/>
                <a:gd name="T61" fmla="*/ 87 h 93"/>
                <a:gd name="T62" fmla="*/ 32 w 97"/>
                <a:gd name="T63" fmla="*/ 38 h 93"/>
                <a:gd name="T64" fmla="*/ 29 w 97"/>
                <a:gd name="T65" fmla="*/ 3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3">
                  <a:moveTo>
                    <a:pt x="29" y="34"/>
                  </a:moveTo>
                  <a:cubicBezTo>
                    <a:pt x="29" y="48"/>
                    <a:pt x="29" y="61"/>
                    <a:pt x="29" y="74"/>
                  </a:cubicBezTo>
                  <a:cubicBezTo>
                    <a:pt x="29" y="78"/>
                    <a:pt x="31" y="78"/>
                    <a:pt x="33" y="78"/>
                  </a:cubicBezTo>
                  <a:cubicBezTo>
                    <a:pt x="38" y="77"/>
                    <a:pt x="39" y="79"/>
                    <a:pt x="39" y="84"/>
                  </a:cubicBezTo>
                  <a:cubicBezTo>
                    <a:pt x="39" y="92"/>
                    <a:pt x="39" y="92"/>
                    <a:pt x="30" y="92"/>
                  </a:cubicBezTo>
                  <a:cubicBezTo>
                    <a:pt x="21" y="92"/>
                    <a:pt x="13" y="92"/>
                    <a:pt x="4" y="93"/>
                  </a:cubicBezTo>
                  <a:cubicBezTo>
                    <a:pt x="2" y="93"/>
                    <a:pt x="0" y="92"/>
                    <a:pt x="1" y="89"/>
                  </a:cubicBezTo>
                  <a:cubicBezTo>
                    <a:pt x="1" y="88"/>
                    <a:pt x="1" y="87"/>
                    <a:pt x="1" y="86"/>
                  </a:cubicBezTo>
                  <a:cubicBezTo>
                    <a:pt x="1" y="78"/>
                    <a:pt x="1" y="78"/>
                    <a:pt x="8" y="78"/>
                  </a:cubicBezTo>
                  <a:cubicBezTo>
                    <a:pt x="11" y="78"/>
                    <a:pt x="11" y="76"/>
                    <a:pt x="11" y="74"/>
                  </a:cubicBezTo>
                  <a:cubicBezTo>
                    <a:pt x="11" y="59"/>
                    <a:pt x="10" y="45"/>
                    <a:pt x="10" y="30"/>
                  </a:cubicBezTo>
                  <a:cubicBezTo>
                    <a:pt x="10" y="27"/>
                    <a:pt x="10" y="24"/>
                    <a:pt x="10" y="21"/>
                  </a:cubicBezTo>
                  <a:cubicBezTo>
                    <a:pt x="11" y="17"/>
                    <a:pt x="9" y="16"/>
                    <a:pt x="6" y="16"/>
                  </a:cubicBezTo>
                  <a:cubicBezTo>
                    <a:pt x="1" y="17"/>
                    <a:pt x="0" y="15"/>
                    <a:pt x="0" y="11"/>
                  </a:cubicBezTo>
                  <a:cubicBezTo>
                    <a:pt x="1" y="2"/>
                    <a:pt x="1" y="2"/>
                    <a:pt x="10" y="2"/>
                  </a:cubicBezTo>
                  <a:cubicBezTo>
                    <a:pt x="15" y="2"/>
                    <a:pt x="22" y="0"/>
                    <a:pt x="27" y="3"/>
                  </a:cubicBezTo>
                  <a:cubicBezTo>
                    <a:pt x="31" y="5"/>
                    <a:pt x="34" y="11"/>
                    <a:pt x="37" y="16"/>
                  </a:cubicBezTo>
                  <a:cubicBezTo>
                    <a:pt x="48" y="31"/>
                    <a:pt x="58" y="45"/>
                    <a:pt x="69" y="61"/>
                  </a:cubicBezTo>
                  <a:cubicBezTo>
                    <a:pt x="70" y="59"/>
                    <a:pt x="70" y="58"/>
                    <a:pt x="70" y="57"/>
                  </a:cubicBezTo>
                  <a:cubicBezTo>
                    <a:pt x="70" y="44"/>
                    <a:pt x="70" y="32"/>
                    <a:pt x="70" y="20"/>
                  </a:cubicBezTo>
                  <a:cubicBezTo>
                    <a:pt x="70" y="17"/>
                    <a:pt x="69" y="16"/>
                    <a:pt x="66" y="16"/>
                  </a:cubicBezTo>
                  <a:cubicBezTo>
                    <a:pt x="61" y="17"/>
                    <a:pt x="60" y="15"/>
                    <a:pt x="60" y="10"/>
                  </a:cubicBezTo>
                  <a:cubicBezTo>
                    <a:pt x="60" y="1"/>
                    <a:pt x="60" y="1"/>
                    <a:pt x="69" y="1"/>
                  </a:cubicBezTo>
                  <a:cubicBezTo>
                    <a:pt x="77" y="1"/>
                    <a:pt x="85" y="1"/>
                    <a:pt x="94" y="1"/>
                  </a:cubicBezTo>
                  <a:cubicBezTo>
                    <a:pt x="96" y="1"/>
                    <a:pt x="97" y="2"/>
                    <a:pt x="97" y="5"/>
                  </a:cubicBezTo>
                  <a:cubicBezTo>
                    <a:pt x="97" y="6"/>
                    <a:pt x="97" y="7"/>
                    <a:pt x="97" y="8"/>
                  </a:cubicBezTo>
                  <a:cubicBezTo>
                    <a:pt x="97" y="15"/>
                    <a:pt x="97" y="16"/>
                    <a:pt x="90" y="16"/>
                  </a:cubicBezTo>
                  <a:cubicBezTo>
                    <a:pt x="86" y="16"/>
                    <a:pt x="87" y="18"/>
                    <a:pt x="87" y="20"/>
                  </a:cubicBezTo>
                  <a:cubicBezTo>
                    <a:pt x="87" y="41"/>
                    <a:pt x="88" y="61"/>
                    <a:pt x="88" y="82"/>
                  </a:cubicBezTo>
                  <a:cubicBezTo>
                    <a:pt x="88" y="92"/>
                    <a:pt x="88" y="91"/>
                    <a:pt x="78" y="92"/>
                  </a:cubicBezTo>
                  <a:cubicBezTo>
                    <a:pt x="73" y="92"/>
                    <a:pt x="70" y="91"/>
                    <a:pt x="68" y="87"/>
                  </a:cubicBezTo>
                  <a:cubicBezTo>
                    <a:pt x="56" y="71"/>
                    <a:pt x="44" y="54"/>
                    <a:pt x="32" y="38"/>
                  </a:cubicBezTo>
                  <a:cubicBezTo>
                    <a:pt x="31" y="37"/>
                    <a:pt x="30" y="36"/>
                    <a:pt x="29" y="34"/>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 name="Freeform 73"/>
            <p:cNvSpPr/>
            <p:nvPr/>
          </p:nvSpPr>
          <p:spPr bwMode="auto">
            <a:xfrm>
              <a:off x="769938" y="852488"/>
              <a:ext cx="206375" cy="277813"/>
            </a:xfrm>
            <a:custGeom>
              <a:avLst/>
              <a:gdLst>
                <a:gd name="T0" fmla="*/ 34 w 68"/>
                <a:gd name="T1" fmla="*/ 91 h 91"/>
                <a:gd name="T2" fmla="*/ 4 w 68"/>
                <a:gd name="T3" fmla="*/ 91 h 91"/>
                <a:gd name="T4" fmla="*/ 0 w 68"/>
                <a:gd name="T5" fmla="*/ 87 h 91"/>
                <a:gd name="T6" fmla="*/ 0 w 68"/>
                <a:gd name="T7" fmla="*/ 85 h 91"/>
                <a:gd name="T8" fmla="*/ 7 w 68"/>
                <a:gd name="T9" fmla="*/ 76 h 91"/>
                <a:gd name="T10" fmla="*/ 10 w 68"/>
                <a:gd name="T11" fmla="*/ 73 h 91"/>
                <a:gd name="T12" fmla="*/ 10 w 68"/>
                <a:gd name="T13" fmla="*/ 18 h 91"/>
                <a:gd name="T14" fmla="*/ 6 w 68"/>
                <a:gd name="T15" fmla="*/ 15 h 91"/>
                <a:gd name="T16" fmla="*/ 0 w 68"/>
                <a:gd name="T17" fmla="*/ 9 h 91"/>
                <a:gd name="T18" fmla="*/ 9 w 68"/>
                <a:gd name="T19" fmla="*/ 0 h 91"/>
                <a:gd name="T20" fmla="*/ 64 w 68"/>
                <a:gd name="T21" fmla="*/ 0 h 91"/>
                <a:gd name="T22" fmla="*/ 67 w 68"/>
                <a:gd name="T23" fmla="*/ 3 h 91"/>
                <a:gd name="T24" fmla="*/ 67 w 68"/>
                <a:gd name="T25" fmla="*/ 24 h 91"/>
                <a:gd name="T26" fmla="*/ 64 w 68"/>
                <a:gd name="T27" fmla="*/ 27 h 91"/>
                <a:gd name="T28" fmla="*/ 60 w 68"/>
                <a:gd name="T29" fmla="*/ 27 h 91"/>
                <a:gd name="T30" fmla="*/ 51 w 68"/>
                <a:gd name="T31" fmla="*/ 27 h 91"/>
                <a:gd name="T32" fmla="*/ 50 w 68"/>
                <a:gd name="T33" fmla="*/ 18 h 91"/>
                <a:gd name="T34" fmla="*/ 47 w 68"/>
                <a:gd name="T35" fmla="*/ 16 h 91"/>
                <a:gd name="T36" fmla="*/ 30 w 68"/>
                <a:gd name="T37" fmla="*/ 16 h 91"/>
                <a:gd name="T38" fmla="*/ 27 w 68"/>
                <a:gd name="T39" fmla="*/ 18 h 91"/>
                <a:gd name="T40" fmla="*/ 27 w 68"/>
                <a:gd name="T41" fmla="*/ 36 h 91"/>
                <a:gd name="T42" fmla="*/ 31 w 68"/>
                <a:gd name="T43" fmla="*/ 38 h 91"/>
                <a:gd name="T44" fmla="*/ 50 w 68"/>
                <a:gd name="T45" fmla="*/ 38 h 91"/>
                <a:gd name="T46" fmla="*/ 54 w 68"/>
                <a:gd name="T47" fmla="*/ 41 h 91"/>
                <a:gd name="T48" fmla="*/ 43 w 68"/>
                <a:gd name="T49" fmla="*/ 52 h 91"/>
                <a:gd name="T50" fmla="*/ 31 w 68"/>
                <a:gd name="T51" fmla="*/ 52 h 91"/>
                <a:gd name="T52" fmla="*/ 27 w 68"/>
                <a:gd name="T53" fmla="*/ 55 h 91"/>
                <a:gd name="T54" fmla="*/ 27 w 68"/>
                <a:gd name="T55" fmla="*/ 72 h 91"/>
                <a:gd name="T56" fmla="*/ 31 w 68"/>
                <a:gd name="T57" fmla="*/ 76 h 91"/>
                <a:gd name="T58" fmla="*/ 47 w 68"/>
                <a:gd name="T59" fmla="*/ 76 h 91"/>
                <a:gd name="T60" fmla="*/ 50 w 68"/>
                <a:gd name="T61" fmla="*/ 72 h 91"/>
                <a:gd name="T62" fmla="*/ 59 w 68"/>
                <a:gd name="T63" fmla="*/ 63 h 91"/>
                <a:gd name="T64" fmla="*/ 67 w 68"/>
                <a:gd name="T65" fmla="*/ 71 h 91"/>
                <a:gd name="T66" fmla="*/ 68 w 68"/>
                <a:gd name="T67" fmla="*/ 86 h 91"/>
                <a:gd name="T68" fmla="*/ 63 w 68"/>
                <a:gd name="T69" fmla="*/ 91 h 91"/>
                <a:gd name="T70" fmla="*/ 34 w 68"/>
                <a:gd name="T71" fmla="*/ 91 h 91"/>
                <a:gd name="T72" fmla="*/ 34 w 68"/>
                <a:gd name="T73"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91">
                  <a:moveTo>
                    <a:pt x="34" y="91"/>
                  </a:moveTo>
                  <a:cubicBezTo>
                    <a:pt x="24" y="91"/>
                    <a:pt x="14" y="91"/>
                    <a:pt x="4" y="91"/>
                  </a:cubicBezTo>
                  <a:cubicBezTo>
                    <a:pt x="1" y="91"/>
                    <a:pt x="0" y="90"/>
                    <a:pt x="0" y="87"/>
                  </a:cubicBezTo>
                  <a:cubicBezTo>
                    <a:pt x="0" y="86"/>
                    <a:pt x="0" y="85"/>
                    <a:pt x="0" y="85"/>
                  </a:cubicBezTo>
                  <a:cubicBezTo>
                    <a:pt x="0" y="77"/>
                    <a:pt x="0" y="77"/>
                    <a:pt x="7" y="76"/>
                  </a:cubicBezTo>
                  <a:cubicBezTo>
                    <a:pt x="10" y="76"/>
                    <a:pt x="10" y="75"/>
                    <a:pt x="10" y="73"/>
                  </a:cubicBezTo>
                  <a:cubicBezTo>
                    <a:pt x="10" y="55"/>
                    <a:pt x="10" y="36"/>
                    <a:pt x="10" y="18"/>
                  </a:cubicBezTo>
                  <a:cubicBezTo>
                    <a:pt x="10" y="14"/>
                    <a:pt x="7" y="15"/>
                    <a:pt x="6" y="15"/>
                  </a:cubicBezTo>
                  <a:cubicBezTo>
                    <a:pt x="1" y="16"/>
                    <a:pt x="0" y="14"/>
                    <a:pt x="0" y="9"/>
                  </a:cubicBezTo>
                  <a:cubicBezTo>
                    <a:pt x="0" y="0"/>
                    <a:pt x="0" y="0"/>
                    <a:pt x="9" y="0"/>
                  </a:cubicBezTo>
                  <a:cubicBezTo>
                    <a:pt x="27" y="0"/>
                    <a:pt x="45" y="0"/>
                    <a:pt x="64" y="0"/>
                  </a:cubicBezTo>
                  <a:cubicBezTo>
                    <a:pt x="66" y="0"/>
                    <a:pt x="67" y="1"/>
                    <a:pt x="67" y="3"/>
                  </a:cubicBezTo>
                  <a:cubicBezTo>
                    <a:pt x="67" y="10"/>
                    <a:pt x="67" y="17"/>
                    <a:pt x="67" y="24"/>
                  </a:cubicBezTo>
                  <a:cubicBezTo>
                    <a:pt x="67" y="27"/>
                    <a:pt x="67" y="28"/>
                    <a:pt x="64" y="27"/>
                  </a:cubicBezTo>
                  <a:cubicBezTo>
                    <a:pt x="63" y="27"/>
                    <a:pt x="61" y="27"/>
                    <a:pt x="60" y="27"/>
                  </a:cubicBezTo>
                  <a:cubicBezTo>
                    <a:pt x="57" y="27"/>
                    <a:pt x="53" y="28"/>
                    <a:pt x="51" y="27"/>
                  </a:cubicBezTo>
                  <a:cubicBezTo>
                    <a:pt x="48" y="25"/>
                    <a:pt x="50" y="21"/>
                    <a:pt x="50" y="18"/>
                  </a:cubicBezTo>
                  <a:cubicBezTo>
                    <a:pt x="50" y="16"/>
                    <a:pt x="49" y="16"/>
                    <a:pt x="47" y="16"/>
                  </a:cubicBezTo>
                  <a:cubicBezTo>
                    <a:pt x="41" y="16"/>
                    <a:pt x="35" y="16"/>
                    <a:pt x="30" y="16"/>
                  </a:cubicBezTo>
                  <a:cubicBezTo>
                    <a:pt x="28" y="16"/>
                    <a:pt x="27" y="16"/>
                    <a:pt x="27" y="18"/>
                  </a:cubicBezTo>
                  <a:cubicBezTo>
                    <a:pt x="27" y="24"/>
                    <a:pt x="27" y="30"/>
                    <a:pt x="27" y="36"/>
                  </a:cubicBezTo>
                  <a:cubicBezTo>
                    <a:pt x="27" y="38"/>
                    <a:pt x="29" y="38"/>
                    <a:pt x="31" y="38"/>
                  </a:cubicBezTo>
                  <a:cubicBezTo>
                    <a:pt x="37" y="38"/>
                    <a:pt x="44" y="38"/>
                    <a:pt x="50" y="38"/>
                  </a:cubicBezTo>
                  <a:cubicBezTo>
                    <a:pt x="53" y="38"/>
                    <a:pt x="54" y="38"/>
                    <a:pt x="54" y="41"/>
                  </a:cubicBezTo>
                  <a:cubicBezTo>
                    <a:pt x="54" y="52"/>
                    <a:pt x="54" y="52"/>
                    <a:pt x="43" y="52"/>
                  </a:cubicBezTo>
                  <a:cubicBezTo>
                    <a:pt x="39" y="52"/>
                    <a:pt x="35" y="52"/>
                    <a:pt x="31" y="52"/>
                  </a:cubicBezTo>
                  <a:cubicBezTo>
                    <a:pt x="28" y="52"/>
                    <a:pt x="27" y="52"/>
                    <a:pt x="27" y="55"/>
                  </a:cubicBezTo>
                  <a:cubicBezTo>
                    <a:pt x="27" y="60"/>
                    <a:pt x="27" y="66"/>
                    <a:pt x="27" y="72"/>
                  </a:cubicBezTo>
                  <a:cubicBezTo>
                    <a:pt x="27" y="75"/>
                    <a:pt x="28" y="76"/>
                    <a:pt x="31" y="76"/>
                  </a:cubicBezTo>
                  <a:cubicBezTo>
                    <a:pt x="36" y="75"/>
                    <a:pt x="42" y="75"/>
                    <a:pt x="47" y="76"/>
                  </a:cubicBezTo>
                  <a:cubicBezTo>
                    <a:pt x="49" y="76"/>
                    <a:pt x="50" y="75"/>
                    <a:pt x="50" y="72"/>
                  </a:cubicBezTo>
                  <a:cubicBezTo>
                    <a:pt x="50" y="63"/>
                    <a:pt x="50" y="63"/>
                    <a:pt x="59" y="63"/>
                  </a:cubicBezTo>
                  <a:cubicBezTo>
                    <a:pt x="67" y="63"/>
                    <a:pt x="67" y="63"/>
                    <a:pt x="67" y="71"/>
                  </a:cubicBezTo>
                  <a:cubicBezTo>
                    <a:pt x="67" y="76"/>
                    <a:pt x="67" y="81"/>
                    <a:pt x="68" y="86"/>
                  </a:cubicBezTo>
                  <a:cubicBezTo>
                    <a:pt x="68" y="89"/>
                    <a:pt x="67" y="91"/>
                    <a:pt x="63" y="91"/>
                  </a:cubicBezTo>
                  <a:cubicBezTo>
                    <a:pt x="53" y="90"/>
                    <a:pt x="43" y="91"/>
                    <a:pt x="34" y="91"/>
                  </a:cubicBezTo>
                  <a:cubicBezTo>
                    <a:pt x="34" y="91"/>
                    <a:pt x="34" y="91"/>
                    <a:pt x="34" y="91"/>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 name="Freeform 74"/>
            <p:cNvSpPr/>
            <p:nvPr/>
          </p:nvSpPr>
          <p:spPr bwMode="auto">
            <a:xfrm>
              <a:off x="873126" y="566738"/>
              <a:ext cx="88900" cy="84138"/>
            </a:xfrm>
            <a:custGeom>
              <a:avLst/>
              <a:gdLst>
                <a:gd name="T0" fmla="*/ 0 w 29"/>
                <a:gd name="T1" fmla="*/ 10 h 28"/>
                <a:gd name="T2" fmla="*/ 14 w 29"/>
                <a:gd name="T3" fmla="*/ 0 h 28"/>
                <a:gd name="T4" fmla="*/ 29 w 29"/>
                <a:gd name="T5" fmla="*/ 10 h 28"/>
                <a:gd name="T6" fmla="*/ 23 w 29"/>
                <a:gd name="T7" fmla="*/ 27 h 28"/>
                <a:gd name="T8" fmla="*/ 5 w 29"/>
                <a:gd name="T9" fmla="*/ 28 h 28"/>
                <a:gd name="T10" fmla="*/ 0 w 29"/>
                <a:gd name="T11" fmla="*/ 10 h 28"/>
              </a:gdLst>
              <a:ahLst/>
              <a:cxnLst>
                <a:cxn ang="0">
                  <a:pos x="T0" y="T1"/>
                </a:cxn>
                <a:cxn ang="0">
                  <a:pos x="T2" y="T3"/>
                </a:cxn>
                <a:cxn ang="0">
                  <a:pos x="T4" y="T5"/>
                </a:cxn>
                <a:cxn ang="0">
                  <a:pos x="T6" y="T7"/>
                </a:cxn>
                <a:cxn ang="0">
                  <a:pos x="T8" y="T9"/>
                </a:cxn>
                <a:cxn ang="0">
                  <a:pos x="T10" y="T11"/>
                </a:cxn>
              </a:cxnLst>
              <a:rect l="0" t="0" r="r" b="b"/>
              <a:pathLst>
                <a:path w="29" h="28">
                  <a:moveTo>
                    <a:pt x="0" y="10"/>
                  </a:moveTo>
                  <a:cubicBezTo>
                    <a:pt x="8" y="11"/>
                    <a:pt x="12" y="7"/>
                    <a:pt x="14" y="0"/>
                  </a:cubicBezTo>
                  <a:cubicBezTo>
                    <a:pt x="17" y="7"/>
                    <a:pt x="20" y="12"/>
                    <a:pt x="29" y="10"/>
                  </a:cubicBezTo>
                  <a:cubicBezTo>
                    <a:pt x="23" y="15"/>
                    <a:pt x="20" y="20"/>
                    <a:pt x="23" y="27"/>
                  </a:cubicBezTo>
                  <a:cubicBezTo>
                    <a:pt x="17" y="23"/>
                    <a:pt x="11" y="22"/>
                    <a:pt x="5" y="28"/>
                  </a:cubicBezTo>
                  <a:cubicBezTo>
                    <a:pt x="7" y="20"/>
                    <a:pt x="7" y="15"/>
                    <a:pt x="0" y="10"/>
                  </a:cubicBezTo>
                  <a:close/>
                </a:path>
              </a:pathLst>
            </a:custGeom>
            <a:solidFill>
              <a:srgbClr val="EFEA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 name="Freeform 75"/>
            <p:cNvSpPr/>
            <p:nvPr/>
          </p:nvSpPr>
          <p:spPr bwMode="auto">
            <a:xfrm>
              <a:off x="763588" y="587375"/>
              <a:ext cx="63500" cy="58738"/>
            </a:xfrm>
            <a:custGeom>
              <a:avLst/>
              <a:gdLst>
                <a:gd name="T0" fmla="*/ 16 w 21"/>
                <a:gd name="T1" fmla="*/ 19 h 19"/>
                <a:gd name="T2" fmla="*/ 4 w 21"/>
                <a:gd name="T3" fmla="*/ 19 h 19"/>
                <a:gd name="T4" fmla="*/ 0 w 21"/>
                <a:gd name="T5" fmla="*/ 7 h 19"/>
                <a:gd name="T6" fmla="*/ 10 w 21"/>
                <a:gd name="T7" fmla="*/ 0 h 19"/>
                <a:gd name="T8" fmla="*/ 21 w 21"/>
                <a:gd name="T9" fmla="*/ 7 h 19"/>
                <a:gd name="T10" fmla="*/ 16 w 21"/>
                <a:gd name="T11" fmla="*/ 19 h 19"/>
              </a:gdLst>
              <a:ahLst/>
              <a:cxnLst>
                <a:cxn ang="0">
                  <a:pos x="T0" y="T1"/>
                </a:cxn>
                <a:cxn ang="0">
                  <a:pos x="T2" y="T3"/>
                </a:cxn>
                <a:cxn ang="0">
                  <a:pos x="T4" y="T5"/>
                </a:cxn>
                <a:cxn ang="0">
                  <a:pos x="T6" y="T7"/>
                </a:cxn>
                <a:cxn ang="0">
                  <a:pos x="T8" y="T9"/>
                </a:cxn>
                <a:cxn ang="0">
                  <a:pos x="T10" y="T11"/>
                </a:cxn>
              </a:cxnLst>
              <a:rect l="0" t="0" r="r" b="b"/>
              <a:pathLst>
                <a:path w="21" h="19">
                  <a:moveTo>
                    <a:pt x="16" y="19"/>
                  </a:moveTo>
                  <a:cubicBezTo>
                    <a:pt x="12" y="16"/>
                    <a:pt x="8" y="16"/>
                    <a:pt x="4" y="19"/>
                  </a:cubicBezTo>
                  <a:cubicBezTo>
                    <a:pt x="5" y="14"/>
                    <a:pt x="5" y="10"/>
                    <a:pt x="0" y="7"/>
                  </a:cubicBezTo>
                  <a:cubicBezTo>
                    <a:pt x="5" y="7"/>
                    <a:pt x="8" y="5"/>
                    <a:pt x="10" y="0"/>
                  </a:cubicBezTo>
                  <a:cubicBezTo>
                    <a:pt x="11" y="5"/>
                    <a:pt x="14" y="7"/>
                    <a:pt x="21" y="7"/>
                  </a:cubicBezTo>
                  <a:cubicBezTo>
                    <a:pt x="16" y="10"/>
                    <a:pt x="13" y="14"/>
                    <a:pt x="16" y="19"/>
                  </a:cubicBezTo>
                  <a:close/>
                </a:path>
              </a:pathLst>
            </a:custGeom>
            <a:solidFill>
              <a:srgbClr val="EFE9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 name="Freeform 76"/>
            <p:cNvSpPr/>
            <p:nvPr/>
          </p:nvSpPr>
          <p:spPr bwMode="auto">
            <a:xfrm>
              <a:off x="1009651" y="587375"/>
              <a:ext cx="58738" cy="58738"/>
            </a:xfrm>
            <a:custGeom>
              <a:avLst/>
              <a:gdLst>
                <a:gd name="T0" fmla="*/ 15 w 19"/>
                <a:gd name="T1" fmla="*/ 18 h 19"/>
                <a:gd name="T2" fmla="*/ 3 w 19"/>
                <a:gd name="T3" fmla="*/ 19 h 19"/>
                <a:gd name="T4" fmla="*/ 0 w 19"/>
                <a:gd name="T5" fmla="*/ 7 h 19"/>
                <a:gd name="T6" fmla="*/ 9 w 19"/>
                <a:gd name="T7" fmla="*/ 0 h 19"/>
                <a:gd name="T8" fmla="*/ 19 w 19"/>
                <a:gd name="T9" fmla="*/ 7 h 19"/>
                <a:gd name="T10" fmla="*/ 15 w 19"/>
                <a:gd name="T11" fmla="*/ 18 h 19"/>
              </a:gdLst>
              <a:ahLst/>
              <a:cxnLst>
                <a:cxn ang="0">
                  <a:pos x="T0" y="T1"/>
                </a:cxn>
                <a:cxn ang="0">
                  <a:pos x="T2" y="T3"/>
                </a:cxn>
                <a:cxn ang="0">
                  <a:pos x="T4" y="T5"/>
                </a:cxn>
                <a:cxn ang="0">
                  <a:pos x="T6" y="T7"/>
                </a:cxn>
                <a:cxn ang="0">
                  <a:pos x="T8" y="T9"/>
                </a:cxn>
                <a:cxn ang="0">
                  <a:pos x="T10" y="T11"/>
                </a:cxn>
              </a:cxnLst>
              <a:rect l="0" t="0" r="r" b="b"/>
              <a:pathLst>
                <a:path w="19" h="19">
                  <a:moveTo>
                    <a:pt x="15" y="18"/>
                  </a:moveTo>
                  <a:cubicBezTo>
                    <a:pt x="9" y="16"/>
                    <a:pt x="9" y="16"/>
                    <a:pt x="3" y="19"/>
                  </a:cubicBezTo>
                  <a:cubicBezTo>
                    <a:pt x="5" y="14"/>
                    <a:pt x="5" y="10"/>
                    <a:pt x="0" y="7"/>
                  </a:cubicBezTo>
                  <a:cubicBezTo>
                    <a:pt x="5" y="7"/>
                    <a:pt x="8" y="5"/>
                    <a:pt x="9" y="0"/>
                  </a:cubicBezTo>
                  <a:cubicBezTo>
                    <a:pt x="11" y="5"/>
                    <a:pt x="14" y="7"/>
                    <a:pt x="19" y="7"/>
                  </a:cubicBezTo>
                  <a:cubicBezTo>
                    <a:pt x="15" y="10"/>
                    <a:pt x="14" y="14"/>
                    <a:pt x="15" y="18"/>
                  </a:cubicBezTo>
                  <a:close/>
                </a:path>
              </a:pathLst>
            </a:custGeom>
            <a:solidFill>
              <a:srgbClr val="EFE9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 name="Freeform 77"/>
            <p:cNvSpPr/>
            <p:nvPr/>
          </p:nvSpPr>
          <p:spPr bwMode="auto">
            <a:xfrm>
              <a:off x="889001" y="1516063"/>
              <a:ext cx="50800" cy="9525"/>
            </a:xfrm>
            <a:custGeom>
              <a:avLst/>
              <a:gdLst>
                <a:gd name="T0" fmla="*/ 9 w 17"/>
                <a:gd name="T1" fmla="*/ 3 h 3"/>
                <a:gd name="T2" fmla="*/ 3 w 17"/>
                <a:gd name="T3" fmla="*/ 3 h 3"/>
                <a:gd name="T4" fmla="*/ 0 w 17"/>
                <a:gd name="T5" fmla="*/ 2 h 3"/>
                <a:gd name="T6" fmla="*/ 2 w 17"/>
                <a:gd name="T7" fmla="*/ 0 h 3"/>
                <a:gd name="T8" fmla="*/ 15 w 17"/>
                <a:gd name="T9" fmla="*/ 0 h 3"/>
                <a:gd name="T10" fmla="*/ 17 w 17"/>
                <a:gd name="T11" fmla="*/ 2 h 3"/>
                <a:gd name="T12" fmla="*/ 15 w 17"/>
                <a:gd name="T13" fmla="*/ 3 h 3"/>
                <a:gd name="T14" fmla="*/ 9 w 17"/>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3">
                  <a:moveTo>
                    <a:pt x="9" y="3"/>
                  </a:moveTo>
                  <a:cubicBezTo>
                    <a:pt x="7" y="3"/>
                    <a:pt x="5" y="3"/>
                    <a:pt x="3" y="3"/>
                  </a:cubicBezTo>
                  <a:cubicBezTo>
                    <a:pt x="2" y="3"/>
                    <a:pt x="1" y="3"/>
                    <a:pt x="0" y="2"/>
                  </a:cubicBezTo>
                  <a:cubicBezTo>
                    <a:pt x="0" y="0"/>
                    <a:pt x="1" y="0"/>
                    <a:pt x="2" y="0"/>
                  </a:cubicBezTo>
                  <a:cubicBezTo>
                    <a:pt x="7" y="0"/>
                    <a:pt x="11" y="0"/>
                    <a:pt x="15" y="0"/>
                  </a:cubicBezTo>
                  <a:cubicBezTo>
                    <a:pt x="16" y="0"/>
                    <a:pt x="17" y="0"/>
                    <a:pt x="17" y="2"/>
                  </a:cubicBezTo>
                  <a:cubicBezTo>
                    <a:pt x="17" y="3"/>
                    <a:pt x="16" y="3"/>
                    <a:pt x="15" y="3"/>
                  </a:cubicBezTo>
                  <a:cubicBezTo>
                    <a:pt x="13" y="3"/>
                    <a:pt x="11" y="3"/>
                    <a:pt x="9" y="3"/>
                  </a:cubicBezTo>
                  <a:close/>
                </a:path>
              </a:pathLst>
            </a:custGeom>
            <a:solidFill>
              <a:srgbClr val="F6EC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 name="Freeform 78"/>
            <p:cNvSpPr/>
            <p:nvPr/>
          </p:nvSpPr>
          <p:spPr bwMode="auto">
            <a:xfrm>
              <a:off x="1468438" y="977900"/>
              <a:ext cx="15875" cy="33338"/>
            </a:xfrm>
            <a:custGeom>
              <a:avLst/>
              <a:gdLst>
                <a:gd name="T0" fmla="*/ 5 w 5"/>
                <a:gd name="T1" fmla="*/ 6 h 11"/>
                <a:gd name="T2" fmla="*/ 4 w 5"/>
                <a:gd name="T3" fmla="*/ 9 h 11"/>
                <a:gd name="T4" fmla="*/ 1 w 5"/>
                <a:gd name="T5" fmla="*/ 11 h 11"/>
                <a:gd name="T6" fmla="*/ 0 w 5"/>
                <a:gd name="T7" fmla="*/ 8 h 11"/>
                <a:gd name="T8" fmla="*/ 0 w 5"/>
                <a:gd name="T9" fmla="*/ 3 h 11"/>
                <a:gd name="T10" fmla="*/ 3 w 5"/>
                <a:gd name="T11" fmla="*/ 0 h 11"/>
                <a:gd name="T12" fmla="*/ 5 w 5"/>
                <a:gd name="T13" fmla="*/ 3 h 11"/>
                <a:gd name="T14" fmla="*/ 5 w 5"/>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1">
                  <a:moveTo>
                    <a:pt x="5" y="6"/>
                  </a:moveTo>
                  <a:cubicBezTo>
                    <a:pt x="5" y="7"/>
                    <a:pt x="5" y="8"/>
                    <a:pt x="4" y="9"/>
                  </a:cubicBezTo>
                  <a:cubicBezTo>
                    <a:pt x="4" y="10"/>
                    <a:pt x="3" y="11"/>
                    <a:pt x="1" y="11"/>
                  </a:cubicBezTo>
                  <a:cubicBezTo>
                    <a:pt x="0" y="10"/>
                    <a:pt x="0" y="9"/>
                    <a:pt x="0" y="8"/>
                  </a:cubicBezTo>
                  <a:cubicBezTo>
                    <a:pt x="0" y="6"/>
                    <a:pt x="0" y="5"/>
                    <a:pt x="0" y="3"/>
                  </a:cubicBezTo>
                  <a:cubicBezTo>
                    <a:pt x="0" y="2"/>
                    <a:pt x="1" y="0"/>
                    <a:pt x="3" y="0"/>
                  </a:cubicBezTo>
                  <a:cubicBezTo>
                    <a:pt x="5" y="0"/>
                    <a:pt x="5" y="2"/>
                    <a:pt x="5" y="3"/>
                  </a:cubicBezTo>
                  <a:cubicBezTo>
                    <a:pt x="5" y="4"/>
                    <a:pt x="5" y="5"/>
                    <a:pt x="5"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 name="Freeform 79"/>
            <p:cNvSpPr/>
            <p:nvPr/>
          </p:nvSpPr>
          <p:spPr bwMode="auto">
            <a:xfrm>
              <a:off x="1462088" y="908050"/>
              <a:ext cx="22225" cy="33338"/>
            </a:xfrm>
            <a:custGeom>
              <a:avLst/>
              <a:gdLst>
                <a:gd name="T0" fmla="*/ 7 w 7"/>
                <a:gd name="T1" fmla="*/ 6 h 11"/>
                <a:gd name="T2" fmla="*/ 4 w 7"/>
                <a:gd name="T3" fmla="*/ 11 h 11"/>
                <a:gd name="T4" fmla="*/ 2 w 7"/>
                <a:gd name="T5" fmla="*/ 7 h 11"/>
                <a:gd name="T6" fmla="*/ 2 w 7"/>
                <a:gd name="T7" fmla="*/ 5 h 11"/>
                <a:gd name="T8" fmla="*/ 3 w 7"/>
                <a:gd name="T9" fmla="*/ 0 h 11"/>
                <a:gd name="T10" fmla="*/ 7 w 7"/>
                <a:gd name="T11" fmla="*/ 5 h 11"/>
                <a:gd name="T12" fmla="*/ 7 w 7"/>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7" y="6"/>
                  </a:moveTo>
                  <a:cubicBezTo>
                    <a:pt x="7" y="8"/>
                    <a:pt x="7" y="11"/>
                    <a:pt x="4" y="11"/>
                  </a:cubicBezTo>
                  <a:cubicBezTo>
                    <a:pt x="1" y="11"/>
                    <a:pt x="3" y="8"/>
                    <a:pt x="2" y="7"/>
                  </a:cubicBezTo>
                  <a:cubicBezTo>
                    <a:pt x="2" y="6"/>
                    <a:pt x="2" y="6"/>
                    <a:pt x="2" y="5"/>
                  </a:cubicBezTo>
                  <a:cubicBezTo>
                    <a:pt x="2" y="3"/>
                    <a:pt x="0" y="1"/>
                    <a:pt x="3" y="0"/>
                  </a:cubicBezTo>
                  <a:cubicBezTo>
                    <a:pt x="6" y="0"/>
                    <a:pt x="7" y="3"/>
                    <a:pt x="7" y="5"/>
                  </a:cubicBezTo>
                  <a:cubicBezTo>
                    <a:pt x="7" y="6"/>
                    <a:pt x="7" y="6"/>
                    <a:pt x="7"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 name="Freeform 80"/>
            <p:cNvSpPr/>
            <p:nvPr/>
          </p:nvSpPr>
          <p:spPr bwMode="auto">
            <a:xfrm>
              <a:off x="473076" y="584200"/>
              <a:ext cx="30163" cy="26988"/>
            </a:xfrm>
            <a:custGeom>
              <a:avLst/>
              <a:gdLst>
                <a:gd name="T0" fmla="*/ 3 w 10"/>
                <a:gd name="T1" fmla="*/ 9 h 9"/>
                <a:gd name="T2" fmla="*/ 1 w 10"/>
                <a:gd name="T3" fmla="*/ 7 h 9"/>
                <a:gd name="T4" fmla="*/ 7 w 10"/>
                <a:gd name="T5" fmla="*/ 1 h 9"/>
                <a:gd name="T6" fmla="*/ 9 w 10"/>
                <a:gd name="T7" fmla="*/ 4 h 9"/>
                <a:gd name="T8" fmla="*/ 3 w 10"/>
                <a:gd name="T9" fmla="*/ 9 h 9"/>
              </a:gdLst>
              <a:ahLst/>
              <a:cxnLst>
                <a:cxn ang="0">
                  <a:pos x="T0" y="T1"/>
                </a:cxn>
                <a:cxn ang="0">
                  <a:pos x="T2" y="T3"/>
                </a:cxn>
                <a:cxn ang="0">
                  <a:pos x="T4" y="T5"/>
                </a:cxn>
                <a:cxn ang="0">
                  <a:pos x="T6" y="T7"/>
                </a:cxn>
                <a:cxn ang="0">
                  <a:pos x="T8" y="T9"/>
                </a:cxn>
              </a:cxnLst>
              <a:rect l="0" t="0" r="r" b="b"/>
              <a:pathLst>
                <a:path w="10" h="9">
                  <a:moveTo>
                    <a:pt x="3" y="9"/>
                  </a:moveTo>
                  <a:cubicBezTo>
                    <a:pt x="1" y="9"/>
                    <a:pt x="0" y="9"/>
                    <a:pt x="1" y="7"/>
                  </a:cubicBezTo>
                  <a:cubicBezTo>
                    <a:pt x="2" y="5"/>
                    <a:pt x="4" y="2"/>
                    <a:pt x="7" y="1"/>
                  </a:cubicBezTo>
                  <a:cubicBezTo>
                    <a:pt x="9" y="0"/>
                    <a:pt x="10" y="2"/>
                    <a:pt x="9" y="4"/>
                  </a:cubicBezTo>
                  <a:cubicBezTo>
                    <a:pt x="8" y="6"/>
                    <a:pt x="5" y="7"/>
                    <a:pt x="3" y="9"/>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 name="Freeform 81"/>
            <p:cNvSpPr/>
            <p:nvPr/>
          </p:nvSpPr>
          <p:spPr bwMode="auto">
            <a:xfrm>
              <a:off x="511176" y="1349375"/>
              <a:ext cx="28575" cy="26988"/>
            </a:xfrm>
            <a:custGeom>
              <a:avLst/>
              <a:gdLst>
                <a:gd name="T0" fmla="*/ 9 w 9"/>
                <a:gd name="T1" fmla="*/ 7 h 9"/>
                <a:gd name="T2" fmla="*/ 6 w 9"/>
                <a:gd name="T3" fmla="*/ 8 h 9"/>
                <a:gd name="T4" fmla="*/ 0 w 9"/>
                <a:gd name="T5" fmla="*/ 2 h 9"/>
                <a:gd name="T6" fmla="*/ 2 w 9"/>
                <a:gd name="T7" fmla="*/ 0 h 9"/>
                <a:gd name="T8" fmla="*/ 9 w 9"/>
                <a:gd name="T9" fmla="*/ 6 h 9"/>
                <a:gd name="T10" fmla="*/ 9 w 9"/>
                <a:gd name="T11" fmla="*/ 7 h 9"/>
              </a:gdLst>
              <a:ahLst/>
              <a:cxnLst>
                <a:cxn ang="0">
                  <a:pos x="T0" y="T1"/>
                </a:cxn>
                <a:cxn ang="0">
                  <a:pos x="T2" y="T3"/>
                </a:cxn>
                <a:cxn ang="0">
                  <a:pos x="T4" y="T5"/>
                </a:cxn>
                <a:cxn ang="0">
                  <a:pos x="T6" y="T7"/>
                </a:cxn>
                <a:cxn ang="0">
                  <a:pos x="T8" y="T9"/>
                </a:cxn>
                <a:cxn ang="0">
                  <a:pos x="T10" y="T11"/>
                </a:cxn>
              </a:cxnLst>
              <a:rect l="0" t="0" r="r" b="b"/>
              <a:pathLst>
                <a:path w="9" h="9">
                  <a:moveTo>
                    <a:pt x="9" y="7"/>
                  </a:moveTo>
                  <a:cubicBezTo>
                    <a:pt x="9" y="9"/>
                    <a:pt x="7" y="9"/>
                    <a:pt x="6" y="8"/>
                  </a:cubicBezTo>
                  <a:cubicBezTo>
                    <a:pt x="4" y="7"/>
                    <a:pt x="1" y="5"/>
                    <a:pt x="0" y="2"/>
                  </a:cubicBezTo>
                  <a:cubicBezTo>
                    <a:pt x="0" y="1"/>
                    <a:pt x="1" y="0"/>
                    <a:pt x="2" y="0"/>
                  </a:cubicBezTo>
                  <a:cubicBezTo>
                    <a:pt x="5" y="1"/>
                    <a:pt x="7" y="4"/>
                    <a:pt x="9" y="6"/>
                  </a:cubicBezTo>
                  <a:cubicBezTo>
                    <a:pt x="9" y="6"/>
                    <a:pt x="9" y="7"/>
                    <a:pt x="9" y="7"/>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 name="Freeform 82"/>
            <p:cNvSpPr/>
            <p:nvPr/>
          </p:nvSpPr>
          <p:spPr bwMode="auto">
            <a:xfrm>
              <a:off x="523876" y="534988"/>
              <a:ext cx="26988" cy="28575"/>
            </a:xfrm>
            <a:custGeom>
              <a:avLst/>
              <a:gdLst>
                <a:gd name="T0" fmla="*/ 6 w 9"/>
                <a:gd name="T1" fmla="*/ 0 h 9"/>
                <a:gd name="T2" fmla="*/ 8 w 9"/>
                <a:gd name="T3" fmla="*/ 2 h 9"/>
                <a:gd name="T4" fmla="*/ 2 w 9"/>
                <a:gd name="T5" fmla="*/ 8 h 9"/>
                <a:gd name="T6" fmla="*/ 0 w 9"/>
                <a:gd name="T7" fmla="*/ 6 h 9"/>
                <a:gd name="T8" fmla="*/ 6 w 9"/>
                <a:gd name="T9" fmla="*/ 0 h 9"/>
              </a:gdLst>
              <a:ahLst/>
              <a:cxnLst>
                <a:cxn ang="0">
                  <a:pos x="T0" y="T1"/>
                </a:cxn>
                <a:cxn ang="0">
                  <a:pos x="T2" y="T3"/>
                </a:cxn>
                <a:cxn ang="0">
                  <a:pos x="T4" y="T5"/>
                </a:cxn>
                <a:cxn ang="0">
                  <a:pos x="T6" y="T7"/>
                </a:cxn>
                <a:cxn ang="0">
                  <a:pos x="T8" y="T9"/>
                </a:cxn>
              </a:cxnLst>
              <a:rect l="0" t="0" r="r" b="b"/>
              <a:pathLst>
                <a:path w="9" h="9">
                  <a:moveTo>
                    <a:pt x="6" y="0"/>
                  </a:moveTo>
                  <a:cubicBezTo>
                    <a:pt x="8" y="0"/>
                    <a:pt x="9" y="1"/>
                    <a:pt x="8" y="2"/>
                  </a:cubicBezTo>
                  <a:cubicBezTo>
                    <a:pt x="7" y="5"/>
                    <a:pt x="5" y="7"/>
                    <a:pt x="2" y="8"/>
                  </a:cubicBezTo>
                  <a:cubicBezTo>
                    <a:pt x="0" y="9"/>
                    <a:pt x="0" y="8"/>
                    <a:pt x="0" y="6"/>
                  </a:cubicBezTo>
                  <a:cubicBezTo>
                    <a:pt x="1" y="3"/>
                    <a:pt x="4" y="2"/>
                    <a:pt x="6" y="0"/>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 name="Freeform 83"/>
            <p:cNvSpPr/>
            <p:nvPr/>
          </p:nvSpPr>
          <p:spPr bwMode="auto">
            <a:xfrm>
              <a:off x="1106488" y="428625"/>
              <a:ext cx="34925" cy="22225"/>
            </a:xfrm>
            <a:custGeom>
              <a:avLst/>
              <a:gdLst>
                <a:gd name="T0" fmla="*/ 3 w 11"/>
                <a:gd name="T1" fmla="*/ 0 h 7"/>
                <a:gd name="T2" fmla="*/ 3 w 11"/>
                <a:gd name="T3" fmla="*/ 0 h 7"/>
                <a:gd name="T4" fmla="*/ 11 w 11"/>
                <a:gd name="T5" fmla="*/ 4 h 7"/>
                <a:gd name="T6" fmla="*/ 9 w 11"/>
                <a:gd name="T7" fmla="*/ 6 h 7"/>
                <a:gd name="T8" fmla="*/ 0 w 11"/>
                <a:gd name="T9" fmla="*/ 3 h 7"/>
                <a:gd name="T10" fmla="*/ 0 w 11"/>
                <a:gd name="T11" fmla="*/ 1 h 7"/>
                <a:gd name="T12" fmla="*/ 3 w 1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3" y="0"/>
                  </a:moveTo>
                  <a:cubicBezTo>
                    <a:pt x="3" y="0"/>
                    <a:pt x="3" y="0"/>
                    <a:pt x="3" y="0"/>
                  </a:cubicBezTo>
                  <a:cubicBezTo>
                    <a:pt x="6" y="2"/>
                    <a:pt x="9" y="1"/>
                    <a:pt x="11" y="4"/>
                  </a:cubicBezTo>
                  <a:cubicBezTo>
                    <a:pt x="11" y="6"/>
                    <a:pt x="10" y="6"/>
                    <a:pt x="9" y="6"/>
                  </a:cubicBezTo>
                  <a:cubicBezTo>
                    <a:pt x="6" y="7"/>
                    <a:pt x="3" y="5"/>
                    <a:pt x="0" y="3"/>
                  </a:cubicBezTo>
                  <a:cubicBezTo>
                    <a:pt x="0" y="3"/>
                    <a:pt x="0" y="2"/>
                    <a:pt x="0" y="1"/>
                  </a:cubicBezTo>
                  <a:cubicBezTo>
                    <a:pt x="1" y="0"/>
                    <a:pt x="2" y="0"/>
                    <a:pt x="3" y="0"/>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 name="Freeform 84"/>
            <p:cNvSpPr/>
            <p:nvPr/>
          </p:nvSpPr>
          <p:spPr bwMode="auto">
            <a:xfrm>
              <a:off x="344488" y="901700"/>
              <a:ext cx="19050" cy="36513"/>
            </a:xfrm>
            <a:custGeom>
              <a:avLst/>
              <a:gdLst>
                <a:gd name="T0" fmla="*/ 6 w 6"/>
                <a:gd name="T1" fmla="*/ 5 h 12"/>
                <a:gd name="T2" fmla="*/ 6 w 6"/>
                <a:gd name="T3" fmla="*/ 6 h 12"/>
                <a:gd name="T4" fmla="*/ 3 w 6"/>
                <a:gd name="T5" fmla="*/ 11 h 12"/>
                <a:gd name="T6" fmla="*/ 2 w 6"/>
                <a:gd name="T7" fmla="*/ 6 h 12"/>
                <a:gd name="T8" fmla="*/ 2 w 6"/>
                <a:gd name="T9" fmla="*/ 5 h 12"/>
                <a:gd name="T10" fmla="*/ 4 w 6"/>
                <a:gd name="T11" fmla="*/ 0 h 12"/>
                <a:gd name="T12" fmla="*/ 6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6" y="5"/>
                  </a:moveTo>
                  <a:cubicBezTo>
                    <a:pt x="6" y="5"/>
                    <a:pt x="6" y="6"/>
                    <a:pt x="6" y="6"/>
                  </a:cubicBezTo>
                  <a:cubicBezTo>
                    <a:pt x="6" y="8"/>
                    <a:pt x="5" y="12"/>
                    <a:pt x="3" y="11"/>
                  </a:cubicBezTo>
                  <a:cubicBezTo>
                    <a:pt x="0" y="11"/>
                    <a:pt x="2" y="8"/>
                    <a:pt x="2" y="6"/>
                  </a:cubicBezTo>
                  <a:cubicBezTo>
                    <a:pt x="2" y="6"/>
                    <a:pt x="2" y="5"/>
                    <a:pt x="2" y="5"/>
                  </a:cubicBezTo>
                  <a:cubicBezTo>
                    <a:pt x="2" y="3"/>
                    <a:pt x="1" y="0"/>
                    <a:pt x="4" y="0"/>
                  </a:cubicBezTo>
                  <a:cubicBezTo>
                    <a:pt x="6" y="1"/>
                    <a:pt x="5" y="3"/>
                    <a:pt x="6" y="5"/>
                  </a:cubicBezTo>
                  <a:close/>
                </a:path>
              </a:pathLst>
            </a:custGeom>
            <a:solidFill>
              <a:srgbClr val="F4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 name="Freeform 85"/>
            <p:cNvSpPr/>
            <p:nvPr/>
          </p:nvSpPr>
          <p:spPr bwMode="auto">
            <a:xfrm>
              <a:off x="1458913" y="836613"/>
              <a:ext cx="15875" cy="36513"/>
            </a:xfrm>
            <a:custGeom>
              <a:avLst/>
              <a:gdLst>
                <a:gd name="T0" fmla="*/ 5 w 5"/>
                <a:gd name="T1" fmla="*/ 8 h 12"/>
                <a:gd name="T2" fmla="*/ 3 w 5"/>
                <a:gd name="T3" fmla="*/ 12 h 12"/>
                <a:gd name="T4" fmla="*/ 1 w 5"/>
                <a:gd name="T5" fmla="*/ 8 h 12"/>
                <a:gd name="T6" fmla="*/ 0 w 5"/>
                <a:gd name="T7" fmla="*/ 3 h 12"/>
                <a:gd name="T8" fmla="*/ 1 w 5"/>
                <a:gd name="T9" fmla="*/ 0 h 12"/>
                <a:gd name="T10" fmla="*/ 4 w 5"/>
                <a:gd name="T11" fmla="*/ 2 h 12"/>
                <a:gd name="T12" fmla="*/ 5 w 5"/>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5" y="8"/>
                  </a:moveTo>
                  <a:cubicBezTo>
                    <a:pt x="4" y="9"/>
                    <a:pt x="5" y="11"/>
                    <a:pt x="3" y="12"/>
                  </a:cubicBezTo>
                  <a:cubicBezTo>
                    <a:pt x="0" y="12"/>
                    <a:pt x="1" y="10"/>
                    <a:pt x="1" y="8"/>
                  </a:cubicBezTo>
                  <a:cubicBezTo>
                    <a:pt x="0" y="6"/>
                    <a:pt x="0" y="5"/>
                    <a:pt x="0" y="3"/>
                  </a:cubicBezTo>
                  <a:cubicBezTo>
                    <a:pt x="0" y="2"/>
                    <a:pt x="0" y="0"/>
                    <a:pt x="1" y="0"/>
                  </a:cubicBezTo>
                  <a:cubicBezTo>
                    <a:pt x="2" y="0"/>
                    <a:pt x="3" y="1"/>
                    <a:pt x="4" y="2"/>
                  </a:cubicBezTo>
                  <a:cubicBezTo>
                    <a:pt x="4" y="4"/>
                    <a:pt x="4" y="6"/>
                    <a:pt x="5" y="8"/>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 name="Freeform 86"/>
            <p:cNvSpPr/>
            <p:nvPr/>
          </p:nvSpPr>
          <p:spPr bwMode="auto">
            <a:xfrm>
              <a:off x="347663" y="971550"/>
              <a:ext cx="15875" cy="36513"/>
            </a:xfrm>
            <a:custGeom>
              <a:avLst/>
              <a:gdLst>
                <a:gd name="T0" fmla="*/ 5 w 5"/>
                <a:gd name="T1" fmla="*/ 8 h 12"/>
                <a:gd name="T2" fmla="*/ 3 w 5"/>
                <a:gd name="T3" fmla="*/ 12 h 12"/>
                <a:gd name="T4" fmla="*/ 1 w 5"/>
                <a:gd name="T5" fmla="*/ 10 h 12"/>
                <a:gd name="T6" fmla="*/ 0 w 5"/>
                <a:gd name="T7" fmla="*/ 2 h 12"/>
                <a:gd name="T8" fmla="*/ 2 w 5"/>
                <a:gd name="T9" fmla="*/ 0 h 12"/>
                <a:gd name="T10" fmla="*/ 4 w 5"/>
                <a:gd name="T11" fmla="*/ 2 h 12"/>
                <a:gd name="T12" fmla="*/ 5 w 5"/>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5" y="8"/>
                  </a:moveTo>
                  <a:cubicBezTo>
                    <a:pt x="5" y="10"/>
                    <a:pt x="4" y="11"/>
                    <a:pt x="3" y="12"/>
                  </a:cubicBezTo>
                  <a:cubicBezTo>
                    <a:pt x="2" y="12"/>
                    <a:pt x="1" y="11"/>
                    <a:pt x="1" y="10"/>
                  </a:cubicBezTo>
                  <a:cubicBezTo>
                    <a:pt x="0" y="7"/>
                    <a:pt x="0" y="5"/>
                    <a:pt x="0" y="2"/>
                  </a:cubicBezTo>
                  <a:cubicBezTo>
                    <a:pt x="0" y="1"/>
                    <a:pt x="1" y="0"/>
                    <a:pt x="2" y="0"/>
                  </a:cubicBezTo>
                  <a:cubicBezTo>
                    <a:pt x="3" y="0"/>
                    <a:pt x="4" y="1"/>
                    <a:pt x="4" y="2"/>
                  </a:cubicBezTo>
                  <a:cubicBezTo>
                    <a:pt x="4" y="5"/>
                    <a:pt x="4" y="7"/>
                    <a:pt x="5" y="8"/>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 name="Freeform 87"/>
            <p:cNvSpPr/>
            <p:nvPr/>
          </p:nvSpPr>
          <p:spPr bwMode="auto">
            <a:xfrm>
              <a:off x="1458913" y="1047750"/>
              <a:ext cx="15875" cy="33338"/>
            </a:xfrm>
            <a:custGeom>
              <a:avLst/>
              <a:gdLst>
                <a:gd name="T0" fmla="*/ 4 w 5"/>
                <a:gd name="T1" fmla="*/ 4 h 11"/>
                <a:gd name="T2" fmla="*/ 4 w 5"/>
                <a:gd name="T3" fmla="*/ 8 h 11"/>
                <a:gd name="T4" fmla="*/ 2 w 5"/>
                <a:gd name="T5" fmla="*/ 11 h 11"/>
                <a:gd name="T6" fmla="*/ 0 w 5"/>
                <a:gd name="T7" fmla="*/ 7 h 11"/>
                <a:gd name="T8" fmla="*/ 0 w 5"/>
                <a:gd name="T9" fmla="*/ 3 h 11"/>
                <a:gd name="T10" fmla="*/ 3 w 5"/>
                <a:gd name="T11" fmla="*/ 0 h 11"/>
                <a:gd name="T12" fmla="*/ 4 w 5"/>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4" y="4"/>
                  </a:moveTo>
                  <a:cubicBezTo>
                    <a:pt x="4" y="5"/>
                    <a:pt x="4" y="6"/>
                    <a:pt x="4" y="8"/>
                  </a:cubicBezTo>
                  <a:cubicBezTo>
                    <a:pt x="3" y="9"/>
                    <a:pt x="4" y="11"/>
                    <a:pt x="2" y="11"/>
                  </a:cubicBezTo>
                  <a:cubicBezTo>
                    <a:pt x="0" y="11"/>
                    <a:pt x="0" y="9"/>
                    <a:pt x="0" y="7"/>
                  </a:cubicBezTo>
                  <a:cubicBezTo>
                    <a:pt x="0" y="6"/>
                    <a:pt x="0" y="5"/>
                    <a:pt x="0" y="3"/>
                  </a:cubicBezTo>
                  <a:cubicBezTo>
                    <a:pt x="1" y="2"/>
                    <a:pt x="1" y="0"/>
                    <a:pt x="3" y="0"/>
                  </a:cubicBezTo>
                  <a:cubicBezTo>
                    <a:pt x="5" y="0"/>
                    <a:pt x="4" y="2"/>
                    <a:pt x="4" y="4"/>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 name="Freeform 88"/>
            <p:cNvSpPr/>
            <p:nvPr/>
          </p:nvSpPr>
          <p:spPr bwMode="auto">
            <a:xfrm>
              <a:off x="357188" y="833438"/>
              <a:ext cx="17463" cy="34925"/>
            </a:xfrm>
            <a:custGeom>
              <a:avLst/>
              <a:gdLst>
                <a:gd name="T0" fmla="*/ 5 w 6"/>
                <a:gd name="T1" fmla="*/ 3 h 11"/>
                <a:gd name="T2" fmla="*/ 4 w 6"/>
                <a:gd name="T3" fmla="*/ 9 h 11"/>
                <a:gd name="T4" fmla="*/ 1 w 6"/>
                <a:gd name="T5" fmla="*/ 10 h 11"/>
                <a:gd name="T6" fmla="*/ 0 w 6"/>
                <a:gd name="T7" fmla="*/ 8 h 11"/>
                <a:gd name="T8" fmla="*/ 1 w 6"/>
                <a:gd name="T9" fmla="*/ 2 h 11"/>
                <a:gd name="T10" fmla="*/ 4 w 6"/>
                <a:gd name="T11" fmla="*/ 0 h 11"/>
                <a:gd name="T12" fmla="*/ 5 w 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5" y="3"/>
                  </a:moveTo>
                  <a:cubicBezTo>
                    <a:pt x="5" y="5"/>
                    <a:pt x="4" y="7"/>
                    <a:pt x="4" y="9"/>
                  </a:cubicBezTo>
                  <a:cubicBezTo>
                    <a:pt x="3" y="10"/>
                    <a:pt x="3" y="11"/>
                    <a:pt x="1" y="10"/>
                  </a:cubicBezTo>
                  <a:cubicBezTo>
                    <a:pt x="0" y="10"/>
                    <a:pt x="0" y="9"/>
                    <a:pt x="0" y="8"/>
                  </a:cubicBezTo>
                  <a:cubicBezTo>
                    <a:pt x="0" y="6"/>
                    <a:pt x="1" y="4"/>
                    <a:pt x="1" y="2"/>
                  </a:cubicBezTo>
                  <a:cubicBezTo>
                    <a:pt x="2" y="0"/>
                    <a:pt x="3" y="0"/>
                    <a:pt x="4" y="0"/>
                  </a:cubicBezTo>
                  <a:cubicBezTo>
                    <a:pt x="6" y="0"/>
                    <a:pt x="5" y="2"/>
                    <a:pt x="5" y="3"/>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 name="Freeform 89"/>
            <p:cNvSpPr/>
            <p:nvPr/>
          </p:nvSpPr>
          <p:spPr bwMode="auto">
            <a:xfrm>
              <a:off x="1438276" y="1114425"/>
              <a:ext cx="20638" cy="33338"/>
            </a:xfrm>
            <a:custGeom>
              <a:avLst/>
              <a:gdLst>
                <a:gd name="T0" fmla="*/ 5 w 7"/>
                <a:gd name="T1" fmla="*/ 0 h 11"/>
                <a:gd name="T2" fmla="*/ 6 w 7"/>
                <a:gd name="T3" fmla="*/ 2 h 11"/>
                <a:gd name="T4" fmla="*/ 3 w 7"/>
                <a:gd name="T5" fmla="*/ 11 h 11"/>
                <a:gd name="T6" fmla="*/ 1 w 7"/>
                <a:gd name="T7" fmla="*/ 9 h 11"/>
                <a:gd name="T8" fmla="*/ 4 w 7"/>
                <a:gd name="T9" fmla="*/ 1 h 11"/>
                <a:gd name="T10" fmla="*/ 5 w 7"/>
                <a:gd name="T11" fmla="*/ 0 h 11"/>
              </a:gdLst>
              <a:ahLst/>
              <a:cxnLst>
                <a:cxn ang="0">
                  <a:pos x="T0" y="T1"/>
                </a:cxn>
                <a:cxn ang="0">
                  <a:pos x="T2" y="T3"/>
                </a:cxn>
                <a:cxn ang="0">
                  <a:pos x="T4" y="T5"/>
                </a:cxn>
                <a:cxn ang="0">
                  <a:pos x="T6" y="T7"/>
                </a:cxn>
                <a:cxn ang="0">
                  <a:pos x="T8" y="T9"/>
                </a:cxn>
                <a:cxn ang="0">
                  <a:pos x="T10" y="T11"/>
                </a:cxn>
              </a:cxnLst>
              <a:rect l="0" t="0" r="r" b="b"/>
              <a:pathLst>
                <a:path w="7" h="11">
                  <a:moveTo>
                    <a:pt x="5" y="0"/>
                  </a:moveTo>
                  <a:cubicBezTo>
                    <a:pt x="5" y="1"/>
                    <a:pt x="6" y="1"/>
                    <a:pt x="6" y="2"/>
                  </a:cubicBezTo>
                  <a:cubicBezTo>
                    <a:pt x="7" y="3"/>
                    <a:pt x="5" y="10"/>
                    <a:pt x="3" y="11"/>
                  </a:cubicBezTo>
                  <a:cubicBezTo>
                    <a:pt x="1" y="11"/>
                    <a:pt x="0" y="10"/>
                    <a:pt x="1" y="9"/>
                  </a:cubicBezTo>
                  <a:cubicBezTo>
                    <a:pt x="1" y="6"/>
                    <a:pt x="2" y="3"/>
                    <a:pt x="4" y="1"/>
                  </a:cubicBezTo>
                  <a:cubicBezTo>
                    <a:pt x="4" y="1"/>
                    <a:pt x="5" y="1"/>
                    <a:pt x="5" y="0"/>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 name="Freeform 90"/>
            <p:cNvSpPr/>
            <p:nvPr/>
          </p:nvSpPr>
          <p:spPr bwMode="auto">
            <a:xfrm>
              <a:off x="1109663" y="1470025"/>
              <a:ext cx="33338" cy="22225"/>
            </a:xfrm>
            <a:custGeom>
              <a:avLst/>
              <a:gdLst>
                <a:gd name="T0" fmla="*/ 11 w 11"/>
                <a:gd name="T1" fmla="*/ 2 h 7"/>
                <a:gd name="T2" fmla="*/ 7 w 11"/>
                <a:gd name="T3" fmla="*/ 5 h 7"/>
                <a:gd name="T4" fmla="*/ 1 w 11"/>
                <a:gd name="T5" fmla="*/ 6 h 7"/>
                <a:gd name="T6" fmla="*/ 1 w 11"/>
                <a:gd name="T7" fmla="*/ 4 h 7"/>
                <a:gd name="T8" fmla="*/ 10 w 11"/>
                <a:gd name="T9" fmla="*/ 0 h 7"/>
                <a:gd name="T10" fmla="*/ 11 w 11"/>
                <a:gd name="T11" fmla="*/ 2 h 7"/>
              </a:gdLst>
              <a:ahLst/>
              <a:cxnLst>
                <a:cxn ang="0">
                  <a:pos x="T0" y="T1"/>
                </a:cxn>
                <a:cxn ang="0">
                  <a:pos x="T2" y="T3"/>
                </a:cxn>
                <a:cxn ang="0">
                  <a:pos x="T4" y="T5"/>
                </a:cxn>
                <a:cxn ang="0">
                  <a:pos x="T6" y="T7"/>
                </a:cxn>
                <a:cxn ang="0">
                  <a:pos x="T8" y="T9"/>
                </a:cxn>
                <a:cxn ang="0">
                  <a:pos x="T10" y="T11"/>
                </a:cxn>
              </a:cxnLst>
              <a:rect l="0" t="0" r="r" b="b"/>
              <a:pathLst>
                <a:path w="11" h="7">
                  <a:moveTo>
                    <a:pt x="11" y="2"/>
                  </a:moveTo>
                  <a:cubicBezTo>
                    <a:pt x="10" y="3"/>
                    <a:pt x="9" y="4"/>
                    <a:pt x="7" y="5"/>
                  </a:cubicBezTo>
                  <a:cubicBezTo>
                    <a:pt x="5" y="5"/>
                    <a:pt x="4" y="7"/>
                    <a:pt x="1" y="6"/>
                  </a:cubicBezTo>
                  <a:cubicBezTo>
                    <a:pt x="0" y="5"/>
                    <a:pt x="1" y="4"/>
                    <a:pt x="1" y="4"/>
                  </a:cubicBezTo>
                  <a:cubicBezTo>
                    <a:pt x="3" y="1"/>
                    <a:pt x="6" y="0"/>
                    <a:pt x="10" y="0"/>
                  </a:cubicBezTo>
                  <a:cubicBezTo>
                    <a:pt x="11" y="0"/>
                    <a:pt x="11" y="1"/>
                    <a:pt x="11" y="2"/>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 name="Freeform 91"/>
            <p:cNvSpPr/>
            <p:nvPr/>
          </p:nvSpPr>
          <p:spPr bwMode="auto">
            <a:xfrm>
              <a:off x="900113" y="392113"/>
              <a:ext cx="36513" cy="15875"/>
            </a:xfrm>
            <a:custGeom>
              <a:avLst/>
              <a:gdLst>
                <a:gd name="T0" fmla="*/ 5 w 12"/>
                <a:gd name="T1" fmla="*/ 4 h 5"/>
                <a:gd name="T2" fmla="*/ 3 w 12"/>
                <a:gd name="T3" fmla="*/ 5 h 5"/>
                <a:gd name="T4" fmla="*/ 1 w 12"/>
                <a:gd name="T5" fmla="*/ 3 h 5"/>
                <a:gd name="T6" fmla="*/ 3 w 12"/>
                <a:gd name="T7" fmla="*/ 1 h 5"/>
                <a:gd name="T8" fmla="*/ 8 w 12"/>
                <a:gd name="T9" fmla="*/ 1 h 5"/>
                <a:gd name="T10" fmla="*/ 11 w 12"/>
                <a:gd name="T11" fmla="*/ 3 h 5"/>
                <a:gd name="T12" fmla="*/ 7 w 12"/>
                <a:gd name="T13" fmla="*/ 4 h 5"/>
                <a:gd name="T14" fmla="*/ 5 w 12"/>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5" y="4"/>
                  </a:moveTo>
                  <a:cubicBezTo>
                    <a:pt x="5" y="4"/>
                    <a:pt x="4" y="4"/>
                    <a:pt x="3" y="5"/>
                  </a:cubicBezTo>
                  <a:cubicBezTo>
                    <a:pt x="2" y="5"/>
                    <a:pt x="1" y="4"/>
                    <a:pt x="1" y="3"/>
                  </a:cubicBezTo>
                  <a:cubicBezTo>
                    <a:pt x="0" y="1"/>
                    <a:pt x="2" y="1"/>
                    <a:pt x="3" y="1"/>
                  </a:cubicBezTo>
                  <a:cubicBezTo>
                    <a:pt x="4" y="0"/>
                    <a:pt x="6" y="0"/>
                    <a:pt x="8" y="1"/>
                  </a:cubicBezTo>
                  <a:cubicBezTo>
                    <a:pt x="9" y="1"/>
                    <a:pt x="12" y="0"/>
                    <a:pt x="11" y="3"/>
                  </a:cubicBezTo>
                  <a:cubicBezTo>
                    <a:pt x="11" y="5"/>
                    <a:pt x="9" y="5"/>
                    <a:pt x="7" y="4"/>
                  </a:cubicBezTo>
                  <a:cubicBezTo>
                    <a:pt x="7" y="4"/>
                    <a:pt x="6" y="4"/>
                    <a:pt x="5" y="4"/>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 name="Freeform 92"/>
            <p:cNvSpPr/>
            <p:nvPr/>
          </p:nvSpPr>
          <p:spPr bwMode="auto">
            <a:xfrm>
              <a:off x="1036638" y="411163"/>
              <a:ext cx="36513" cy="14288"/>
            </a:xfrm>
            <a:custGeom>
              <a:avLst/>
              <a:gdLst>
                <a:gd name="T0" fmla="*/ 4 w 12"/>
                <a:gd name="T1" fmla="*/ 0 h 5"/>
                <a:gd name="T2" fmla="*/ 10 w 12"/>
                <a:gd name="T3" fmla="*/ 1 h 5"/>
                <a:gd name="T4" fmla="*/ 12 w 12"/>
                <a:gd name="T5" fmla="*/ 4 h 5"/>
                <a:gd name="T6" fmla="*/ 9 w 12"/>
                <a:gd name="T7" fmla="*/ 5 h 5"/>
                <a:gd name="T8" fmla="*/ 3 w 12"/>
                <a:gd name="T9" fmla="*/ 4 h 5"/>
                <a:gd name="T10" fmla="*/ 1 w 12"/>
                <a:gd name="T11" fmla="*/ 1 h 5"/>
                <a:gd name="T12" fmla="*/ 4 w 1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2" h="5">
                  <a:moveTo>
                    <a:pt x="4" y="0"/>
                  </a:moveTo>
                  <a:cubicBezTo>
                    <a:pt x="6" y="0"/>
                    <a:pt x="8" y="1"/>
                    <a:pt x="10" y="1"/>
                  </a:cubicBezTo>
                  <a:cubicBezTo>
                    <a:pt x="11" y="2"/>
                    <a:pt x="12" y="2"/>
                    <a:pt x="12" y="4"/>
                  </a:cubicBezTo>
                  <a:cubicBezTo>
                    <a:pt x="11" y="5"/>
                    <a:pt x="10" y="5"/>
                    <a:pt x="9" y="5"/>
                  </a:cubicBezTo>
                  <a:cubicBezTo>
                    <a:pt x="7" y="5"/>
                    <a:pt x="5" y="4"/>
                    <a:pt x="3" y="4"/>
                  </a:cubicBezTo>
                  <a:cubicBezTo>
                    <a:pt x="2" y="3"/>
                    <a:pt x="0" y="3"/>
                    <a:pt x="1" y="1"/>
                  </a:cubicBezTo>
                  <a:cubicBezTo>
                    <a:pt x="1" y="0"/>
                    <a:pt x="3" y="0"/>
                    <a:pt x="4" y="0"/>
                  </a:cubicBezTo>
                  <a:close/>
                </a:path>
              </a:pathLst>
            </a:custGeom>
            <a:solidFill>
              <a:srgbClr val="F7EC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 name="Freeform 93"/>
            <p:cNvSpPr/>
            <p:nvPr/>
          </p:nvSpPr>
          <p:spPr bwMode="auto">
            <a:xfrm>
              <a:off x="1374776" y="646113"/>
              <a:ext cx="26988" cy="30163"/>
            </a:xfrm>
            <a:custGeom>
              <a:avLst/>
              <a:gdLst>
                <a:gd name="T0" fmla="*/ 9 w 9"/>
                <a:gd name="T1" fmla="*/ 7 h 10"/>
                <a:gd name="T2" fmla="*/ 7 w 9"/>
                <a:gd name="T3" fmla="*/ 10 h 10"/>
                <a:gd name="T4" fmla="*/ 5 w 9"/>
                <a:gd name="T5" fmla="*/ 9 h 10"/>
                <a:gd name="T6" fmla="*/ 4 w 9"/>
                <a:gd name="T7" fmla="*/ 8 h 10"/>
                <a:gd name="T8" fmla="*/ 1 w 9"/>
                <a:gd name="T9" fmla="*/ 1 h 10"/>
                <a:gd name="T10" fmla="*/ 3 w 9"/>
                <a:gd name="T11" fmla="*/ 1 h 10"/>
                <a:gd name="T12" fmla="*/ 9 w 9"/>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9" y="7"/>
                  </a:moveTo>
                  <a:cubicBezTo>
                    <a:pt x="8" y="9"/>
                    <a:pt x="8" y="10"/>
                    <a:pt x="7" y="10"/>
                  </a:cubicBezTo>
                  <a:cubicBezTo>
                    <a:pt x="7" y="10"/>
                    <a:pt x="6" y="10"/>
                    <a:pt x="5" y="9"/>
                  </a:cubicBezTo>
                  <a:cubicBezTo>
                    <a:pt x="5" y="9"/>
                    <a:pt x="4" y="8"/>
                    <a:pt x="4" y="8"/>
                  </a:cubicBezTo>
                  <a:cubicBezTo>
                    <a:pt x="3" y="5"/>
                    <a:pt x="0" y="4"/>
                    <a:pt x="1" y="1"/>
                  </a:cubicBezTo>
                  <a:cubicBezTo>
                    <a:pt x="2" y="0"/>
                    <a:pt x="3" y="0"/>
                    <a:pt x="3" y="1"/>
                  </a:cubicBezTo>
                  <a:cubicBezTo>
                    <a:pt x="6" y="2"/>
                    <a:pt x="7" y="5"/>
                    <a:pt x="9" y="7"/>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 name="Freeform 94"/>
            <p:cNvSpPr/>
            <p:nvPr/>
          </p:nvSpPr>
          <p:spPr bwMode="auto">
            <a:xfrm>
              <a:off x="1438276" y="769938"/>
              <a:ext cx="19050" cy="33338"/>
            </a:xfrm>
            <a:custGeom>
              <a:avLst/>
              <a:gdLst>
                <a:gd name="T0" fmla="*/ 6 w 6"/>
                <a:gd name="T1" fmla="*/ 7 h 11"/>
                <a:gd name="T2" fmla="*/ 4 w 6"/>
                <a:gd name="T3" fmla="*/ 10 h 11"/>
                <a:gd name="T4" fmla="*/ 1 w 6"/>
                <a:gd name="T5" fmla="*/ 2 h 11"/>
                <a:gd name="T6" fmla="*/ 2 w 6"/>
                <a:gd name="T7" fmla="*/ 0 h 11"/>
                <a:gd name="T8" fmla="*/ 6 w 6"/>
                <a:gd name="T9" fmla="*/ 7 h 11"/>
              </a:gdLst>
              <a:ahLst/>
              <a:cxnLst>
                <a:cxn ang="0">
                  <a:pos x="T0" y="T1"/>
                </a:cxn>
                <a:cxn ang="0">
                  <a:pos x="T2" y="T3"/>
                </a:cxn>
                <a:cxn ang="0">
                  <a:pos x="T4" y="T5"/>
                </a:cxn>
                <a:cxn ang="0">
                  <a:pos x="T6" y="T7"/>
                </a:cxn>
                <a:cxn ang="0">
                  <a:pos x="T8" y="T9"/>
                </a:cxn>
              </a:cxnLst>
              <a:rect l="0" t="0" r="r" b="b"/>
              <a:pathLst>
                <a:path w="6" h="11">
                  <a:moveTo>
                    <a:pt x="6" y="7"/>
                  </a:moveTo>
                  <a:cubicBezTo>
                    <a:pt x="6" y="9"/>
                    <a:pt x="6" y="11"/>
                    <a:pt x="4" y="10"/>
                  </a:cubicBezTo>
                  <a:cubicBezTo>
                    <a:pt x="1" y="9"/>
                    <a:pt x="2" y="5"/>
                    <a:pt x="1" y="2"/>
                  </a:cubicBezTo>
                  <a:cubicBezTo>
                    <a:pt x="0" y="2"/>
                    <a:pt x="1" y="0"/>
                    <a:pt x="2" y="0"/>
                  </a:cubicBezTo>
                  <a:cubicBezTo>
                    <a:pt x="5" y="1"/>
                    <a:pt x="5" y="4"/>
                    <a:pt x="6" y="7"/>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 name="Freeform 95"/>
            <p:cNvSpPr/>
            <p:nvPr/>
          </p:nvSpPr>
          <p:spPr bwMode="auto">
            <a:xfrm>
              <a:off x="973138" y="395288"/>
              <a:ext cx="30163" cy="19050"/>
            </a:xfrm>
            <a:custGeom>
              <a:avLst/>
              <a:gdLst>
                <a:gd name="T0" fmla="*/ 4 w 10"/>
                <a:gd name="T1" fmla="*/ 1 h 6"/>
                <a:gd name="T2" fmla="*/ 6 w 10"/>
                <a:gd name="T3" fmla="*/ 1 h 6"/>
                <a:gd name="T4" fmla="*/ 10 w 10"/>
                <a:gd name="T5" fmla="*/ 4 h 6"/>
                <a:gd name="T6" fmla="*/ 6 w 10"/>
                <a:gd name="T7" fmla="*/ 5 h 6"/>
                <a:gd name="T8" fmla="*/ 4 w 10"/>
                <a:gd name="T9" fmla="*/ 5 h 6"/>
                <a:gd name="T10" fmla="*/ 0 w 10"/>
                <a:gd name="T11" fmla="*/ 3 h 6"/>
                <a:gd name="T12" fmla="*/ 4 w 10"/>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4" y="1"/>
                  </a:moveTo>
                  <a:cubicBezTo>
                    <a:pt x="5" y="1"/>
                    <a:pt x="6" y="1"/>
                    <a:pt x="6" y="1"/>
                  </a:cubicBezTo>
                  <a:cubicBezTo>
                    <a:pt x="8" y="1"/>
                    <a:pt x="10" y="2"/>
                    <a:pt x="10" y="4"/>
                  </a:cubicBezTo>
                  <a:cubicBezTo>
                    <a:pt x="10" y="6"/>
                    <a:pt x="8" y="6"/>
                    <a:pt x="6" y="5"/>
                  </a:cubicBezTo>
                  <a:cubicBezTo>
                    <a:pt x="5" y="5"/>
                    <a:pt x="4" y="5"/>
                    <a:pt x="4" y="5"/>
                  </a:cubicBezTo>
                  <a:cubicBezTo>
                    <a:pt x="2" y="4"/>
                    <a:pt x="0" y="6"/>
                    <a:pt x="0" y="3"/>
                  </a:cubicBezTo>
                  <a:cubicBezTo>
                    <a:pt x="0" y="0"/>
                    <a:pt x="2" y="1"/>
                    <a:pt x="4" y="1"/>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 name="Freeform 96"/>
            <p:cNvSpPr/>
            <p:nvPr/>
          </p:nvSpPr>
          <p:spPr bwMode="auto">
            <a:xfrm>
              <a:off x="620713" y="1436688"/>
              <a:ext cx="33338" cy="22225"/>
            </a:xfrm>
            <a:custGeom>
              <a:avLst/>
              <a:gdLst>
                <a:gd name="T0" fmla="*/ 3 w 11"/>
                <a:gd name="T1" fmla="*/ 0 h 7"/>
                <a:gd name="T2" fmla="*/ 4 w 11"/>
                <a:gd name="T3" fmla="*/ 0 h 7"/>
                <a:gd name="T4" fmla="*/ 10 w 11"/>
                <a:gd name="T5" fmla="*/ 6 h 7"/>
                <a:gd name="T6" fmla="*/ 9 w 11"/>
                <a:gd name="T7" fmla="*/ 7 h 7"/>
                <a:gd name="T8" fmla="*/ 1 w 11"/>
                <a:gd name="T9" fmla="*/ 2 h 7"/>
                <a:gd name="T10" fmla="*/ 3 w 11"/>
                <a:gd name="T11" fmla="*/ 0 h 7"/>
              </a:gdLst>
              <a:ahLst/>
              <a:cxnLst>
                <a:cxn ang="0">
                  <a:pos x="T0" y="T1"/>
                </a:cxn>
                <a:cxn ang="0">
                  <a:pos x="T2" y="T3"/>
                </a:cxn>
                <a:cxn ang="0">
                  <a:pos x="T4" y="T5"/>
                </a:cxn>
                <a:cxn ang="0">
                  <a:pos x="T6" y="T7"/>
                </a:cxn>
                <a:cxn ang="0">
                  <a:pos x="T8" y="T9"/>
                </a:cxn>
                <a:cxn ang="0">
                  <a:pos x="T10" y="T11"/>
                </a:cxn>
              </a:cxnLst>
              <a:rect l="0" t="0" r="r" b="b"/>
              <a:pathLst>
                <a:path w="11" h="7">
                  <a:moveTo>
                    <a:pt x="3" y="0"/>
                  </a:moveTo>
                  <a:cubicBezTo>
                    <a:pt x="3" y="0"/>
                    <a:pt x="3" y="0"/>
                    <a:pt x="4" y="0"/>
                  </a:cubicBezTo>
                  <a:cubicBezTo>
                    <a:pt x="6" y="2"/>
                    <a:pt x="10" y="2"/>
                    <a:pt x="10" y="6"/>
                  </a:cubicBezTo>
                  <a:cubicBezTo>
                    <a:pt x="11" y="7"/>
                    <a:pt x="10" y="7"/>
                    <a:pt x="9" y="7"/>
                  </a:cubicBezTo>
                  <a:cubicBezTo>
                    <a:pt x="6" y="7"/>
                    <a:pt x="3" y="5"/>
                    <a:pt x="1" y="2"/>
                  </a:cubicBezTo>
                  <a:cubicBezTo>
                    <a:pt x="0" y="0"/>
                    <a:pt x="2" y="0"/>
                    <a:pt x="3" y="0"/>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 name="Freeform 97"/>
            <p:cNvSpPr/>
            <p:nvPr/>
          </p:nvSpPr>
          <p:spPr bwMode="auto">
            <a:xfrm>
              <a:off x="1235076" y="1400175"/>
              <a:ext cx="26988" cy="22225"/>
            </a:xfrm>
            <a:custGeom>
              <a:avLst/>
              <a:gdLst>
                <a:gd name="T0" fmla="*/ 2 w 9"/>
                <a:gd name="T1" fmla="*/ 7 h 7"/>
                <a:gd name="T2" fmla="*/ 0 w 9"/>
                <a:gd name="T3" fmla="*/ 6 h 7"/>
                <a:gd name="T4" fmla="*/ 7 w 9"/>
                <a:gd name="T5" fmla="*/ 0 h 7"/>
                <a:gd name="T6" fmla="*/ 9 w 9"/>
                <a:gd name="T7" fmla="*/ 1 h 7"/>
                <a:gd name="T8" fmla="*/ 2 w 9"/>
                <a:gd name="T9" fmla="*/ 7 h 7"/>
              </a:gdLst>
              <a:ahLst/>
              <a:cxnLst>
                <a:cxn ang="0">
                  <a:pos x="T0" y="T1"/>
                </a:cxn>
                <a:cxn ang="0">
                  <a:pos x="T2" y="T3"/>
                </a:cxn>
                <a:cxn ang="0">
                  <a:pos x="T4" y="T5"/>
                </a:cxn>
                <a:cxn ang="0">
                  <a:pos x="T6" y="T7"/>
                </a:cxn>
                <a:cxn ang="0">
                  <a:pos x="T8" y="T9"/>
                </a:cxn>
              </a:cxnLst>
              <a:rect l="0" t="0" r="r" b="b"/>
              <a:pathLst>
                <a:path w="9" h="7">
                  <a:moveTo>
                    <a:pt x="2" y="7"/>
                  </a:moveTo>
                  <a:cubicBezTo>
                    <a:pt x="1" y="7"/>
                    <a:pt x="0" y="7"/>
                    <a:pt x="0" y="6"/>
                  </a:cubicBezTo>
                  <a:cubicBezTo>
                    <a:pt x="1" y="2"/>
                    <a:pt x="5" y="1"/>
                    <a:pt x="7" y="0"/>
                  </a:cubicBezTo>
                  <a:cubicBezTo>
                    <a:pt x="8" y="0"/>
                    <a:pt x="9" y="0"/>
                    <a:pt x="9" y="1"/>
                  </a:cubicBezTo>
                  <a:cubicBezTo>
                    <a:pt x="9" y="3"/>
                    <a:pt x="4" y="7"/>
                    <a:pt x="2" y="7"/>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 name="Freeform 98"/>
            <p:cNvSpPr/>
            <p:nvPr/>
          </p:nvSpPr>
          <p:spPr bwMode="auto">
            <a:xfrm>
              <a:off x="636588" y="457200"/>
              <a:ext cx="30163" cy="20638"/>
            </a:xfrm>
            <a:custGeom>
              <a:avLst/>
              <a:gdLst>
                <a:gd name="T0" fmla="*/ 2 w 10"/>
                <a:gd name="T1" fmla="*/ 7 h 7"/>
                <a:gd name="T2" fmla="*/ 0 w 10"/>
                <a:gd name="T3" fmla="*/ 6 h 7"/>
                <a:gd name="T4" fmla="*/ 0 w 10"/>
                <a:gd name="T5" fmla="*/ 4 h 7"/>
                <a:gd name="T6" fmla="*/ 8 w 10"/>
                <a:gd name="T7" fmla="*/ 0 h 7"/>
                <a:gd name="T8" fmla="*/ 10 w 10"/>
                <a:gd name="T9" fmla="*/ 1 h 7"/>
                <a:gd name="T10" fmla="*/ 9 w 10"/>
                <a:gd name="T11" fmla="*/ 3 h 7"/>
                <a:gd name="T12" fmla="*/ 2 w 1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2" y="7"/>
                  </a:moveTo>
                  <a:cubicBezTo>
                    <a:pt x="1" y="7"/>
                    <a:pt x="0" y="7"/>
                    <a:pt x="0" y="6"/>
                  </a:cubicBezTo>
                  <a:cubicBezTo>
                    <a:pt x="0" y="5"/>
                    <a:pt x="0" y="4"/>
                    <a:pt x="0" y="4"/>
                  </a:cubicBezTo>
                  <a:cubicBezTo>
                    <a:pt x="3" y="2"/>
                    <a:pt x="5" y="1"/>
                    <a:pt x="8" y="0"/>
                  </a:cubicBezTo>
                  <a:cubicBezTo>
                    <a:pt x="8" y="0"/>
                    <a:pt x="9" y="1"/>
                    <a:pt x="10" y="1"/>
                  </a:cubicBezTo>
                  <a:cubicBezTo>
                    <a:pt x="10" y="2"/>
                    <a:pt x="9" y="3"/>
                    <a:pt x="9" y="3"/>
                  </a:cubicBezTo>
                  <a:cubicBezTo>
                    <a:pt x="7" y="5"/>
                    <a:pt x="4" y="6"/>
                    <a:pt x="2" y="7"/>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 name="Freeform 99"/>
            <p:cNvSpPr/>
            <p:nvPr/>
          </p:nvSpPr>
          <p:spPr bwMode="auto">
            <a:xfrm>
              <a:off x="423863" y="1239838"/>
              <a:ext cx="26988" cy="26988"/>
            </a:xfrm>
            <a:custGeom>
              <a:avLst/>
              <a:gdLst>
                <a:gd name="T0" fmla="*/ 2 w 9"/>
                <a:gd name="T1" fmla="*/ 0 h 9"/>
                <a:gd name="T2" fmla="*/ 8 w 9"/>
                <a:gd name="T3" fmla="*/ 8 h 9"/>
                <a:gd name="T4" fmla="*/ 7 w 9"/>
                <a:gd name="T5" fmla="*/ 9 h 9"/>
                <a:gd name="T6" fmla="*/ 3 w 9"/>
                <a:gd name="T7" fmla="*/ 7 h 9"/>
                <a:gd name="T8" fmla="*/ 1 w 9"/>
                <a:gd name="T9" fmla="*/ 1 h 9"/>
                <a:gd name="T10" fmla="*/ 2 w 9"/>
                <a:gd name="T11" fmla="*/ 0 h 9"/>
              </a:gdLst>
              <a:ahLst/>
              <a:cxnLst>
                <a:cxn ang="0">
                  <a:pos x="T0" y="T1"/>
                </a:cxn>
                <a:cxn ang="0">
                  <a:pos x="T2" y="T3"/>
                </a:cxn>
                <a:cxn ang="0">
                  <a:pos x="T4" y="T5"/>
                </a:cxn>
                <a:cxn ang="0">
                  <a:pos x="T6" y="T7"/>
                </a:cxn>
                <a:cxn ang="0">
                  <a:pos x="T8" y="T9"/>
                </a:cxn>
                <a:cxn ang="0">
                  <a:pos x="T10" y="T11"/>
                </a:cxn>
              </a:cxnLst>
              <a:rect l="0" t="0" r="r" b="b"/>
              <a:pathLst>
                <a:path w="9" h="9">
                  <a:moveTo>
                    <a:pt x="2" y="0"/>
                  </a:moveTo>
                  <a:cubicBezTo>
                    <a:pt x="4" y="1"/>
                    <a:pt x="9" y="7"/>
                    <a:pt x="8" y="8"/>
                  </a:cubicBezTo>
                  <a:cubicBezTo>
                    <a:pt x="8" y="9"/>
                    <a:pt x="7" y="9"/>
                    <a:pt x="7" y="9"/>
                  </a:cubicBezTo>
                  <a:cubicBezTo>
                    <a:pt x="5" y="9"/>
                    <a:pt x="4" y="8"/>
                    <a:pt x="3" y="7"/>
                  </a:cubicBezTo>
                  <a:cubicBezTo>
                    <a:pt x="2" y="5"/>
                    <a:pt x="0" y="3"/>
                    <a:pt x="1" y="1"/>
                  </a:cubicBezTo>
                  <a:cubicBezTo>
                    <a:pt x="1" y="1"/>
                    <a:pt x="2" y="0"/>
                    <a:pt x="2" y="0"/>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 name="Freeform 100"/>
            <p:cNvSpPr/>
            <p:nvPr/>
          </p:nvSpPr>
          <p:spPr bwMode="auto">
            <a:xfrm>
              <a:off x="1231901" y="496888"/>
              <a:ext cx="26988" cy="23813"/>
            </a:xfrm>
            <a:custGeom>
              <a:avLst/>
              <a:gdLst>
                <a:gd name="T0" fmla="*/ 9 w 9"/>
                <a:gd name="T1" fmla="*/ 7 h 8"/>
                <a:gd name="T2" fmla="*/ 1 w 9"/>
                <a:gd name="T3" fmla="*/ 3 h 8"/>
                <a:gd name="T4" fmla="*/ 1 w 9"/>
                <a:gd name="T5" fmla="*/ 1 h 8"/>
                <a:gd name="T6" fmla="*/ 3 w 9"/>
                <a:gd name="T7" fmla="*/ 0 h 8"/>
                <a:gd name="T8" fmla="*/ 9 w 9"/>
                <a:gd name="T9" fmla="*/ 7 h 8"/>
              </a:gdLst>
              <a:ahLst/>
              <a:cxnLst>
                <a:cxn ang="0">
                  <a:pos x="T0" y="T1"/>
                </a:cxn>
                <a:cxn ang="0">
                  <a:pos x="T2" y="T3"/>
                </a:cxn>
                <a:cxn ang="0">
                  <a:pos x="T4" y="T5"/>
                </a:cxn>
                <a:cxn ang="0">
                  <a:pos x="T6" y="T7"/>
                </a:cxn>
                <a:cxn ang="0">
                  <a:pos x="T8" y="T9"/>
                </a:cxn>
              </a:cxnLst>
              <a:rect l="0" t="0" r="r" b="b"/>
              <a:pathLst>
                <a:path w="9" h="8">
                  <a:moveTo>
                    <a:pt x="9" y="7"/>
                  </a:moveTo>
                  <a:cubicBezTo>
                    <a:pt x="5" y="8"/>
                    <a:pt x="3" y="5"/>
                    <a:pt x="1" y="3"/>
                  </a:cubicBezTo>
                  <a:cubicBezTo>
                    <a:pt x="0" y="3"/>
                    <a:pt x="0" y="1"/>
                    <a:pt x="1" y="1"/>
                  </a:cubicBezTo>
                  <a:cubicBezTo>
                    <a:pt x="1" y="0"/>
                    <a:pt x="2" y="0"/>
                    <a:pt x="3" y="0"/>
                  </a:cubicBezTo>
                  <a:cubicBezTo>
                    <a:pt x="6" y="2"/>
                    <a:pt x="8" y="4"/>
                    <a:pt x="9" y="7"/>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 name="Freeform 101"/>
            <p:cNvSpPr/>
            <p:nvPr/>
          </p:nvSpPr>
          <p:spPr bwMode="auto">
            <a:xfrm>
              <a:off x="1411288" y="1181100"/>
              <a:ext cx="23813" cy="30163"/>
            </a:xfrm>
            <a:custGeom>
              <a:avLst/>
              <a:gdLst>
                <a:gd name="T0" fmla="*/ 6 w 8"/>
                <a:gd name="T1" fmla="*/ 0 h 10"/>
                <a:gd name="T2" fmla="*/ 7 w 8"/>
                <a:gd name="T3" fmla="*/ 1 h 10"/>
                <a:gd name="T4" fmla="*/ 3 w 8"/>
                <a:gd name="T5" fmla="*/ 10 h 10"/>
                <a:gd name="T6" fmla="*/ 2 w 8"/>
                <a:gd name="T7" fmla="*/ 10 h 10"/>
                <a:gd name="T8" fmla="*/ 2 w 8"/>
                <a:gd name="T9" fmla="*/ 5 h 10"/>
                <a:gd name="T10" fmla="*/ 6 w 8"/>
                <a:gd name="T11" fmla="*/ 0 h 10"/>
              </a:gdLst>
              <a:ahLst/>
              <a:cxnLst>
                <a:cxn ang="0">
                  <a:pos x="T0" y="T1"/>
                </a:cxn>
                <a:cxn ang="0">
                  <a:pos x="T2" y="T3"/>
                </a:cxn>
                <a:cxn ang="0">
                  <a:pos x="T4" y="T5"/>
                </a:cxn>
                <a:cxn ang="0">
                  <a:pos x="T6" y="T7"/>
                </a:cxn>
                <a:cxn ang="0">
                  <a:pos x="T8" y="T9"/>
                </a:cxn>
                <a:cxn ang="0">
                  <a:pos x="T10" y="T11"/>
                </a:cxn>
              </a:cxnLst>
              <a:rect l="0" t="0" r="r" b="b"/>
              <a:pathLst>
                <a:path w="8" h="10">
                  <a:moveTo>
                    <a:pt x="6" y="0"/>
                  </a:moveTo>
                  <a:cubicBezTo>
                    <a:pt x="7" y="0"/>
                    <a:pt x="7" y="1"/>
                    <a:pt x="7" y="1"/>
                  </a:cubicBezTo>
                  <a:cubicBezTo>
                    <a:pt x="8" y="3"/>
                    <a:pt x="5" y="9"/>
                    <a:pt x="3" y="10"/>
                  </a:cubicBezTo>
                  <a:cubicBezTo>
                    <a:pt x="3" y="10"/>
                    <a:pt x="2" y="10"/>
                    <a:pt x="2" y="10"/>
                  </a:cubicBezTo>
                  <a:cubicBezTo>
                    <a:pt x="0" y="8"/>
                    <a:pt x="1" y="6"/>
                    <a:pt x="2" y="5"/>
                  </a:cubicBezTo>
                  <a:cubicBezTo>
                    <a:pt x="3" y="3"/>
                    <a:pt x="3" y="1"/>
                    <a:pt x="6" y="0"/>
                  </a:cubicBezTo>
                  <a:close/>
                </a:path>
              </a:pathLst>
            </a:custGeom>
            <a:solidFill>
              <a:srgbClr val="F4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 name="Freeform 102"/>
            <p:cNvSpPr/>
            <p:nvPr/>
          </p:nvSpPr>
          <p:spPr bwMode="auto">
            <a:xfrm>
              <a:off x="1335088" y="590550"/>
              <a:ext cx="23813" cy="26988"/>
            </a:xfrm>
            <a:custGeom>
              <a:avLst/>
              <a:gdLst>
                <a:gd name="T0" fmla="*/ 1 w 8"/>
                <a:gd name="T1" fmla="*/ 0 h 9"/>
                <a:gd name="T2" fmla="*/ 7 w 8"/>
                <a:gd name="T3" fmla="*/ 6 h 9"/>
                <a:gd name="T4" fmla="*/ 7 w 8"/>
                <a:gd name="T5" fmla="*/ 9 h 9"/>
                <a:gd name="T6" fmla="*/ 4 w 8"/>
                <a:gd name="T7" fmla="*/ 8 h 9"/>
                <a:gd name="T8" fmla="*/ 1 w 8"/>
                <a:gd name="T9" fmla="*/ 0 h 9"/>
              </a:gdLst>
              <a:ahLst/>
              <a:cxnLst>
                <a:cxn ang="0">
                  <a:pos x="T0" y="T1"/>
                </a:cxn>
                <a:cxn ang="0">
                  <a:pos x="T2" y="T3"/>
                </a:cxn>
                <a:cxn ang="0">
                  <a:pos x="T4" y="T5"/>
                </a:cxn>
                <a:cxn ang="0">
                  <a:pos x="T6" y="T7"/>
                </a:cxn>
                <a:cxn ang="0">
                  <a:pos x="T8" y="T9"/>
                </a:cxn>
              </a:cxnLst>
              <a:rect l="0" t="0" r="r" b="b"/>
              <a:pathLst>
                <a:path w="8" h="9">
                  <a:moveTo>
                    <a:pt x="1" y="0"/>
                  </a:moveTo>
                  <a:cubicBezTo>
                    <a:pt x="4" y="1"/>
                    <a:pt x="6" y="3"/>
                    <a:pt x="7" y="6"/>
                  </a:cubicBezTo>
                  <a:cubicBezTo>
                    <a:pt x="8" y="7"/>
                    <a:pt x="8" y="8"/>
                    <a:pt x="7" y="9"/>
                  </a:cubicBezTo>
                  <a:cubicBezTo>
                    <a:pt x="6" y="9"/>
                    <a:pt x="5" y="9"/>
                    <a:pt x="4" y="8"/>
                  </a:cubicBezTo>
                  <a:cubicBezTo>
                    <a:pt x="3" y="5"/>
                    <a:pt x="0" y="4"/>
                    <a:pt x="1" y="0"/>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 name="Freeform 103"/>
            <p:cNvSpPr/>
            <p:nvPr/>
          </p:nvSpPr>
          <p:spPr bwMode="auto">
            <a:xfrm>
              <a:off x="433388" y="642938"/>
              <a:ext cx="23813" cy="26988"/>
            </a:xfrm>
            <a:custGeom>
              <a:avLst/>
              <a:gdLst>
                <a:gd name="T0" fmla="*/ 2 w 8"/>
                <a:gd name="T1" fmla="*/ 9 h 9"/>
                <a:gd name="T2" fmla="*/ 0 w 8"/>
                <a:gd name="T3" fmla="*/ 8 h 9"/>
                <a:gd name="T4" fmla="*/ 5 w 8"/>
                <a:gd name="T5" fmla="*/ 0 h 9"/>
                <a:gd name="T6" fmla="*/ 7 w 8"/>
                <a:gd name="T7" fmla="*/ 1 h 9"/>
                <a:gd name="T8" fmla="*/ 2 w 8"/>
                <a:gd name="T9" fmla="*/ 9 h 9"/>
              </a:gdLst>
              <a:ahLst/>
              <a:cxnLst>
                <a:cxn ang="0">
                  <a:pos x="T0" y="T1"/>
                </a:cxn>
                <a:cxn ang="0">
                  <a:pos x="T2" y="T3"/>
                </a:cxn>
                <a:cxn ang="0">
                  <a:pos x="T4" y="T5"/>
                </a:cxn>
                <a:cxn ang="0">
                  <a:pos x="T6" y="T7"/>
                </a:cxn>
                <a:cxn ang="0">
                  <a:pos x="T8" y="T9"/>
                </a:cxn>
              </a:cxnLst>
              <a:rect l="0" t="0" r="r" b="b"/>
              <a:pathLst>
                <a:path w="8" h="9">
                  <a:moveTo>
                    <a:pt x="2" y="9"/>
                  </a:moveTo>
                  <a:cubicBezTo>
                    <a:pt x="0" y="9"/>
                    <a:pt x="0" y="8"/>
                    <a:pt x="0" y="8"/>
                  </a:cubicBezTo>
                  <a:cubicBezTo>
                    <a:pt x="1" y="5"/>
                    <a:pt x="2" y="2"/>
                    <a:pt x="5" y="0"/>
                  </a:cubicBezTo>
                  <a:cubicBezTo>
                    <a:pt x="5" y="0"/>
                    <a:pt x="6" y="0"/>
                    <a:pt x="7" y="1"/>
                  </a:cubicBezTo>
                  <a:cubicBezTo>
                    <a:pt x="8" y="3"/>
                    <a:pt x="4" y="9"/>
                    <a:pt x="2" y="9"/>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0" name="Freeform 104"/>
            <p:cNvSpPr/>
            <p:nvPr/>
          </p:nvSpPr>
          <p:spPr bwMode="auto">
            <a:xfrm>
              <a:off x="976313" y="1506538"/>
              <a:ext cx="33338" cy="19050"/>
            </a:xfrm>
            <a:custGeom>
              <a:avLst/>
              <a:gdLst>
                <a:gd name="T0" fmla="*/ 4 w 11"/>
                <a:gd name="T1" fmla="*/ 5 h 6"/>
                <a:gd name="T2" fmla="*/ 0 w 11"/>
                <a:gd name="T3" fmla="*/ 4 h 6"/>
                <a:gd name="T4" fmla="*/ 3 w 11"/>
                <a:gd name="T5" fmla="*/ 2 h 6"/>
                <a:gd name="T6" fmla="*/ 10 w 11"/>
                <a:gd name="T7" fmla="*/ 2 h 6"/>
                <a:gd name="T8" fmla="*/ 10 w 11"/>
                <a:gd name="T9" fmla="*/ 4 h 6"/>
                <a:gd name="T10" fmla="*/ 4 w 11"/>
                <a:gd name="T11" fmla="*/ 5 h 6"/>
              </a:gdLst>
              <a:ahLst/>
              <a:cxnLst>
                <a:cxn ang="0">
                  <a:pos x="T0" y="T1"/>
                </a:cxn>
                <a:cxn ang="0">
                  <a:pos x="T2" y="T3"/>
                </a:cxn>
                <a:cxn ang="0">
                  <a:pos x="T4" y="T5"/>
                </a:cxn>
                <a:cxn ang="0">
                  <a:pos x="T6" y="T7"/>
                </a:cxn>
                <a:cxn ang="0">
                  <a:pos x="T8" y="T9"/>
                </a:cxn>
                <a:cxn ang="0">
                  <a:pos x="T10" y="T11"/>
                </a:cxn>
              </a:cxnLst>
              <a:rect l="0" t="0" r="r" b="b"/>
              <a:pathLst>
                <a:path w="11" h="6">
                  <a:moveTo>
                    <a:pt x="4" y="5"/>
                  </a:moveTo>
                  <a:cubicBezTo>
                    <a:pt x="2" y="6"/>
                    <a:pt x="0" y="5"/>
                    <a:pt x="0" y="4"/>
                  </a:cubicBezTo>
                  <a:cubicBezTo>
                    <a:pt x="0" y="2"/>
                    <a:pt x="1" y="2"/>
                    <a:pt x="3" y="2"/>
                  </a:cubicBezTo>
                  <a:cubicBezTo>
                    <a:pt x="5" y="1"/>
                    <a:pt x="7" y="0"/>
                    <a:pt x="10" y="2"/>
                  </a:cubicBezTo>
                  <a:cubicBezTo>
                    <a:pt x="10" y="2"/>
                    <a:pt x="11" y="3"/>
                    <a:pt x="10" y="4"/>
                  </a:cubicBezTo>
                  <a:cubicBezTo>
                    <a:pt x="8" y="5"/>
                    <a:pt x="6" y="5"/>
                    <a:pt x="4" y="5"/>
                  </a:cubicBezTo>
                  <a:close/>
                </a:path>
              </a:pathLst>
            </a:custGeom>
            <a:solidFill>
              <a:srgbClr val="F4E6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 name="Freeform 105"/>
            <p:cNvSpPr/>
            <p:nvPr/>
          </p:nvSpPr>
          <p:spPr bwMode="auto">
            <a:xfrm>
              <a:off x="752476" y="1489075"/>
              <a:ext cx="33338" cy="20638"/>
            </a:xfrm>
            <a:custGeom>
              <a:avLst/>
              <a:gdLst>
                <a:gd name="T0" fmla="*/ 7 w 11"/>
                <a:gd name="T1" fmla="*/ 7 h 7"/>
                <a:gd name="T2" fmla="*/ 0 w 11"/>
                <a:gd name="T3" fmla="*/ 4 h 7"/>
                <a:gd name="T4" fmla="*/ 0 w 11"/>
                <a:gd name="T5" fmla="*/ 2 h 7"/>
                <a:gd name="T6" fmla="*/ 8 w 11"/>
                <a:gd name="T7" fmla="*/ 3 h 7"/>
                <a:gd name="T8" fmla="*/ 10 w 11"/>
                <a:gd name="T9" fmla="*/ 6 h 7"/>
                <a:gd name="T10" fmla="*/ 7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7" y="7"/>
                  </a:moveTo>
                  <a:cubicBezTo>
                    <a:pt x="5" y="5"/>
                    <a:pt x="1" y="7"/>
                    <a:pt x="0" y="4"/>
                  </a:cubicBezTo>
                  <a:cubicBezTo>
                    <a:pt x="0" y="3"/>
                    <a:pt x="0" y="2"/>
                    <a:pt x="0" y="2"/>
                  </a:cubicBezTo>
                  <a:cubicBezTo>
                    <a:pt x="3" y="0"/>
                    <a:pt x="5" y="3"/>
                    <a:pt x="8" y="3"/>
                  </a:cubicBezTo>
                  <a:cubicBezTo>
                    <a:pt x="10" y="3"/>
                    <a:pt x="11" y="4"/>
                    <a:pt x="10" y="6"/>
                  </a:cubicBezTo>
                  <a:cubicBezTo>
                    <a:pt x="10" y="7"/>
                    <a:pt x="9" y="7"/>
                    <a:pt x="7" y="7"/>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2" name="Freeform 106"/>
            <p:cNvSpPr/>
            <p:nvPr/>
          </p:nvSpPr>
          <p:spPr bwMode="auto">
            <a:xfrm>
              <a:off x="371476" y="766763"/>
              <a:ext cx="22225" cy="30163"/>
            </a:xfrm>
            <a:custGeom>
              <a:avLst/>
              <a:gdLst>
                <a:gd name="T0" fmla="*/ 7 w 7"/>
                <a:gd name="T1" fmla="*/ 2 h 10"/>
                <a:gd name="T2" fmla="*/ 3 w 7"/>
                <a:gd name="T3" fmla="*/ 10 h 10"/>
                <a:gd name="T4" fmla="*/ 1 w 7"/>
                <a:gd name="T5" fmla="*/ 7 h 10"/>
                <a:gd name="T6" fmla="*/ 5 w 7"/>
                <a:gd name="T7" fmla="*/ 0 h 10"/>
                <a:gd name="T8" fmla="*/ 7 w 7"/>
                <a:gd name="T9" fmla="*/ 2 h 10"/>
              </a:gdLst>
              <a:ahLst/>
              <a:cxnLst>
                <a:cxn ang="0">
                  <a:pos x="T0" y="T1"/>
                </a:cxn>
                <a:cxn ang="0">
                  <a:pos x="T2" y="T3"/>
                </a:cxn>
                <a:cxn ang="0">
                  <a:pos x="T4" y="T5"/>
                </a:cxn>
                <a:cxn ang="0">
                  <a:pos x="T6" y="T7"/>
                </a:cxn>
                <a:cxn ang="0">
                  <a:pos x="T8" y="T9"/>
                </a:cxn>
              </a:cxnLst>
              <a:rect l="0" t="0" r="r" b="b"/>
              <a:pathLst>
                <a:path w="7" h="10">
                  <a:moveTo>
                    <a:pt x="7" y="2"/>
                  </a:moveTo>
                  <a:cubicBezTo>
                    <a:pt x="5" y="4"/>
                    <a:pt x="6" y="8"/>
                    <a:pt x="3" y="10"/>
                  </a:cubicBezTo>
                  <a:cubicBezTo>
                    <a:pt x="2" y="10"/>
                    <a:pt x="0" y="9"/>
                    <a:pt x="1" y="7"/>
                  </a:cubicBezTo>
                  <a:cubicBezTo>
                    <a:pt x="2" y="5"/>
                    <a:pt x="1" y="1"/>
                    <a:pt x="5" y="0"/>
                  </a:cubicBezTo>
                  <a:cubicBezTo>
                    <a:pt x="6" y="0"/>
                    <a:pt x="7" y="1"/>
                    <a:pt x="7" y="2"/>
                  </a:cubicBezTo>
                  <a:close/>
                </a:path>
              </a:pathLst>
            </a:custGeom>
            <a:solidFill>
              <a:srgbClr val="F3E4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3" name="Freeform 107"/>
            <p:cNvSpPr/>
            <p:nvPr/>
          </p:nvSpPr>
          <p:spPr bwMode="auto">
            <a:xfrm>
              <a:off x="1176338" y="1439863"/>
              <a:ext cx="28575" cy="25400"/>
            </a:xfrm>
            <a:custGeom>
              <a:avLst/>
              <a:gdLst>
                <a:gd name="T0" fmla="*/ 9 w 9"/>
                <a:gd name="T1" fmla="*/ 2 h 8"/>
                <a:gd name="T2" fmla="*/ 1 w 9"/>
                <a:gd name="T3" fmla="*/ 7 h 8"/>
                <a:gd name="T4" fmla="*/ 0 w 9"/>
                <a:gd name="T5" fmla="*/ 4 h 8"/>
                <a:gd name="T6" fmla="*/ 8 w 9"/>
                <a:gd name="T7" fmla="*/ 0 h 8"/>
                <a:gd name="T8" fmla="*/ 9 w 9"/>
                <a:gd name="T9" fmla="*/ 2 h 8"/>
              </a:gdLst>
              <a:ahLst/>
              <a:cxnLst>
                <a:cxn ang="0">
                  <a:pos x="T0" y="T1"/>
                </a:cxn>
                <a:cxn ang="0">
                  <a:pos x="T2" y="T3"/>
                </a:cxn>
                <a:cxn ang="0">
                  <a:pos x="T4" y="T5"/>
                </a:cxn>
                <a:cxn ang="0">
                  <a:pos x="T6" y="T7"/>
                </a:cxn>
                <a:cxn ang="0">
                  <a:pos x="T8" y="T9"/>
                </a:cxn>
              </a:cxnLst>
              <a:rect l="0" t="0" r="r" b="b"/>
              <a:pathLst>
                <a:path w="9" h="8">
                  <a:moveTo>
                    <a:pt x="9" y="2"/>
                  </a:moveTo>
                  <a:cubicBezTo>
                    <a:pt x="9" y="3"/>
                    <a:pt x="2" y="8"/>
                    <a:pt x="1" y="7"/>
                  </a:cubicBezTo>
                  <a:cubicBezTo>
                    <a:pt x="0" y="6"/>
                    <a:pt x="0" y="5"/>
                    <a:pt x="0" y="4"/>
                  </a:cubicBezTo>
                  <a:cubicBezTo>
                    <a:pt x="0" y="3"/>
                    <a:pt x="6" y="0"/>
                    <a:pt x="8" y="0"/>
                  </a:cubicBezTo>
                  <a:cubicBezTo>
                    <a:pt x="8" y="0"/>
                    <a:pt x="9" y="1"/>
                    <a:pt x="9" y="2"/>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4" name="Freeform 108"/>
            <p:cNvSpPr/>
            <p:nvPr/>
          </p:nvSpPr>
          <p:spPr bwMode="auto">
            <a:xfrm>
              <a:off x="833438" y="392113"/>
              <a:ext cx="30163" cy="22225"/>
            </a:xfrm>
            <a:custGeom>
              <a:avLst/>
              <a:gdLst>
                <a:gd name="T0" fmla="*/ 4 w 10"/>
                <a:gd name="T1" fmla="*/ 6 h 7"/>
                <a:gd name="T2" fmla="*/ 0 w 10"/>
                <a:gd name="T3" fmla="*/ 4 h 7"/>
                <a:gd name="T4" fmla="*/ 4 w 10"/>
                <a:gd name="T5" fmla="*/ 2 h 7"/>
                <a:gd name="T6" fmla="*/ 4 w 10"/>
                <a:gd name="T7" fmla="*/ 2 h 7"/>
                <a:gd name="T8" fmla="*/ 10 w 10"/>
                <a:gd name="T9" fmla="*/ 3 h 7"/>
                <a:gd name="T10" fmla="*/ 4 w 10"/>
                <a:gd name="T11" fmla="*/ 6 h 7"/>
              </a:gdLst>
              <a:ahLst/>
              <a:cxnLst>
                <a:cxn ang="0">
                  <a:pos x="T0" y="T1"/>
                </a:cxn>
                <a:cxn ang="0">
                  <a:pos x="T2" y="T3"/>
                </a:cxn>
                <a:cxn ang="0">
                  <a:pos x="T4" y="T5"/>
                </a:cxn>
                <a:cxn ang="0">
                  <a:pos x="T6" y="T7"/>
                </a:cxn>
                <a:cxn ang="0">
                  <a:pos x="T8" y="T9"/>
                </a:cxn>
                <a:cxn ang="0">
                  <a:pos x="T10" y="T11"/>
                </a:cxn>
              </a:cxnLst>
              <a:rect l="0" t="0" r="r" b="b"/>
              <a:pathLst>
                <a:path w="10" h="7">
                  <a:moveTo>
                    <a:pt x="4" y="6"/>
                  </a:moveTo>
                  <a:cubicBezTo>
                    <a:pt x="3" y="5"/>
                    <a:pt x="0" y="7"/>
                    <a:pt x="0" y="4"/>
                  </a:cubicBezTo>
                  <a:cubicBezTo>
                    <a:pt x="0" y="2"/>
                    <a:pt x="2" y="2"/>
                    <a:pt x="4" y="2"/>
                  </a:cubicBezTo>
                  <a:cubicBezTo>
                    <a:pt x="4" y="2"/>
                    <a:pt x="4" y="2"/>
                    <a:pt x="4" y="2"/>
                  </a:cubicBezTo>
                  <a:cubicBezTo>
                    <a:pt x="6" y="2"/>
                    <a:pt x="10" y="0"/>
                    <a:pt x="10" y="3"/>
                  </a:cubicBezTo>
                  <a:cubicBezTo>
                    <a:pt x="10" y="6"/>
                    <a:pt x="6" y="5"/>
                    <a:pt x="4"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5" name="Freeform 109"/>
            <p:cNvSpPr/>
            <p:nvPr/>
          </p:nvSpPr>
          <p:spPr bwMode="auto">
            <a:xfrm>
              <a:off x="400051" y="700088"/>
              <a:ext cx="20638" cy="33338"/>
            </a:xfrm>
            <a:custGeom>
              <a:avLst/>
              <a:gdLst>
                <a:gd name="T0" fmla="*/ 7 w 7"/>
                <a:gd name="T1" fmla="*/ 3 h 11"/>
                <a:gd name="T2" fmla="*/ 6 w 7"/>
                <a:gd name="T3" fmla="*/ 5 h 11"/>
                <a:gd name="T4" fmla="*/ 2 w 7"/>
                <a:gd name="T5" fmla="*/ 10 h 11"/>
                <a:gd name="T6" fmla="*/ 0 w 7"/>
                <a:gd name="T7" fmla="*/ 9 h 11"/>
                <a:gd name="T8" fmla="*/ 3 w 7"/>
                <a:gd name="T9" fmla="*/ 2 h 11"/>
                <a:gd name="T10" fmla="*/ 6 w 7"/>
                <a:gd name="T11" fmla="*/ 1 h 11"/>
                <a:gd name="T12" fmla="*/ 7 w 7"/>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7" y="3"/>
                  </a:moveTo>
                  <a:cubicBezTo>
                    <a:pt x="7" y="4"/>
                    <a:pt x="7" y="4"/>
                    <a:pt x="6" y="5"/>
                  </a:cubicBezTo>
                  <a:cubicBezTo>
                    <a:pt x="5" y="7"/>
                    <a:pt x="5" y="10"/>
                    <a:pt x="2" y="10"/>
                  </a:cubicBezTo>
                  <a:cubicBezTo>
                    <a:pt x="1" y="11"/>
                    <a:pt x="0" y="10"/>
                    <a:pt x="0" y="9"/>
                  </a:cubicBezTo>
                  <a:cubicBezTo>
                    <a:pt x="0" y="6"/>
                    <a:pt x="2" y="4"/>
                    <a:pt x="3" y="2"/>
                  </a:cubicBezTo>
                  <a:cubicBezTo>
                    <a:pt x="4" y="1"/>
                    <a:pt x="5" y="0"/>
                    <a:pt x="6" y="1"/>
                  </a:cubicBezTo>
                  <a:cubicBezTo>
                    <a:pt x="7" y="1"/>
                    <a:pt x="7" y="2"/>
                    <a:pt x="7" y="3"/>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 name="Freeform 110"/>
            <p:cNvSpPr/>
            <p:nvPr/>
          </p:nvSpPr>
          <p:spPr bwMode="auto">
            <a:xfrm>
              <a:off x="466726" y="1296988"/>
              <a:ext cx="20638" cy="26988"/>
            </a:xfrm>
            <a:custGeom>
              <a:avLst/>
              <a:gdLst>
                <a:gd name="T0" fmla="*/ 7 w 7"/>
                <a:gd name="T1" fmla="*/ 8 h 9"/>
                <a:gd name="T2" fmla="*/ 6 w 7"/>
                <a:gd name="T3" fmla="*/ 9 h 9"/>
                <a:gd name="T4" fmla="*/ 4 w 7"/>
                <a:gd name="T5" fmla="*/ 9 h 9"/>
                <a:gd name="T6" fmla="*/ 0 w 7"/>
                <a:gd name="T7" fmla="*/ 1 h 9"/>
                <a:gd name="T8" fmla="*/ 1 w 7"/>
                <a:gd name="T9" fmla="*/ 0 h 9"/>
                <a:gd name="T10" fmla="*/ 7 w 7"/>
                <a:gd name="T11" fmla="*/ 6 h 9"/>
                <a:gd name="T12" fmla="*/ 7 w 7"/>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7" h="9">
                  <a:moveTo>
                    <a:pt x="7" y="8"/>
                  </a:moveTo>
                  <a:cubicBezTo>
                    <a:pt x="7" y="8"/>
                    <a:pt x="7" y="9"/>
                    <a:pt x="6" y="9"/>
                  </a:cubicBezTo>
                  <a:cubicBezTo>
                    <a:pt x="6" y="9"/>
                    <a:pt x="4" y="9"/>
                    <a:pt x="4" y="9"/>
                  </a:cubicBezTo>
                  <a:cubicBezTo>
                    <a:pt x="2" y="6"/>
                    <a:pt x="0" y="4"/>
                    <a:pt x="0" y="1"/>
                  </a:cubicBezTo>
                  <a:cubicBezTo>
                    <a:pt x="0" y="0"/>
                    <a:pt x="0" y="0"/>
                    <a:pt x="1" y="0"/>
                  </a:cubicBezTo>
                  <a:cubicBezTo>
                    <a:pt x="4" y="1"/>
                    <a:pt x="5" y="4"/>
                    <a:pt x="7" y="6"/>
                  </a:cubicBezTo>
                  <a:cubicBezTo>
                    <a:pt x="7" y="7"/>
                    <a:pt x="7" y="7"/>
                    <a:pt x="7" y="8"/>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7" name="Freeform 111"/>
            <p:cNvSpPr/>
            <p:nvPr/>
          </p:nvSpPr>
          <p:spPr bwMode="auto">
            <a:xfrm>
              <a:off x="1171576" y="457200"/>
              <a:ext cx="30163" cy="26988"/>
            </a:xfrm>
            <a:custGeom>
              <a:avLst/>
              <a:gdLst>
                <a:gd name="T0" fmla="*/ 10 w 10"/>
                <a:gd name="T1" fmla="*/ 7 h 9"/>
                <a:gd name="T2" fmla="*/ 3 w 10"/>
                <a:gd name="T3" fmla="*/ 6 h 9"/>
                <a:gd name="T4" fmla="*/ 0 w 10"/>
                <a:gd name="T5" fmla="*/ 2 h 9"/>
                <a:gd name="T6" fmla="*/ 5 w 10"/>
                <a:gd name="T7" fmla="*/ 2 h 9"/>
                <a:gd name="T8" fmla="*/ 10 w 10"/>
                <a:gd name="T9" fmla="*/ 7 h 9"/>
              </a:gdLst>
              <a:ahLst/>
              <a:cxnLst>
                <a:cxn ang="0">
                  <a:pos x="T0" y="T1"/>
                </a:cxn>
                <a:cxn ang="0">
                  <a:pos x="T2" y="T3"/>
                </a:cxn>
                <a:cxn ang="0">
                  <a:pos x="T4" y="T5"/>
                </a:cxn>
                <a:cxn ang="0">
                  <a:pos x="T6" y="T7"/>
                </a:cxn>
                <a:cxn ang="0">
                  <a:pos x="T8" y="T9"/>
                </a:cxn>
              </a:cxnLst>
              <a:rect l="0" t="0" r="r" b="b"/>
              <a:pathLst>
                <a:path w="10" h="9">
                  <a:moveTo>
                    <a:pt x="10" y="7"/>
                  </a:moveTo>
                  <a:cubicBezTo>
                    <a:pt x="7" y="9"/>
                    <a:pt x="5" y="7"/>
                    <a:pt x="3" y="6"/>
                  </a:cubicBezTo>
                  <a:cubicBezTo>
                    <a:pt x="2" y="5"/>
                    <a:pt x="0" y="4"/>
                    <a:pt x="0" y="2"/>
                  </a:cubicBezTo>
                  <a:cubicBezTo>
                    <a:pt x="1" y="0"/>
                    <a:pt x="4" y="1"/>
                    <a:pt x="5" y="2"/>
                  </a:cubicBezTo>
                  <a:cubicBezTo>
                    <a:pt x="8" y="3"/>
                    <a:pt x="10" y="4"/>
                    <a:pt x="10" y="7"/>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8" name="Freeform 112"/>
            <p:cNvSpPr/>
            <p:nvPr/>
          </p:nvSpPr>
          <p:spPr bwMode="auto">
            <a:xfrm>
              <a:off x="566738" y="1397000"/>
              <a:ext cx="26988" cy="25400"/>
            </a:xfrm>
            <a:custGeom>
              <a:avLst/>
              <a:gdLst>
                <a:gd name="T0" fmla="*/ 9 w 9"/>
                <a:gd name="T1" fmla="*/ 7 h 8"/>
                <a:gd name="T2" fmla="*/ 0 w 9"/>
                <a:gd name="T3" fmla="*/ 3 h 8"/>
                <a:gd name="T4" fmla="*/ 0 w 9"/>
                <a:gd name="T5" fmla="*/ 0 h 8"/>
                <a:gd name="T6" fmla="*/ 3 w 9"/>
                <a:gd name="T7" fmla="*/ 0 h 8"/>
                <a:gd name="T8" fmla="*/ 9 w 9"/>
                <a:gd name="T9" fmla="*/ 7 h 8"/>
              </a:gdLst>
              <a:ahLst/>
              <a:cxnLst>
                <a:cxn ang="0">
                  <a:pos x="T0" y="T1"/>
                </a:cxn>
                <a:cxn ang="0">
                  <a:pos x="T2" y="T3"/>
                </a:cxn>
                <a:cxn ang="0">
                  <a:pos x="T4" y="T5"/>
                </a:cxn>
                <a:cxn ang="0">
                  <a:pos x="T6" y="T7"/>
                </a:cxn>
                <a:cxn ang="0">
                  <a:pos x="T8" y="T9"/>
                </a:cxn>
              </a:cxnLst>
              <a:rect l="0" t="0" r="r" b="b"/>
              <a:pathLst>
                <a:path w="9" h="8">
                  <a:moveTo>
                    <a:pt x="9" y="7"/>
                  </a:moveTo>
                  <a:cubicBezTo>
                    <a:pt x="5" y="8"/>
                    <a:pt x="3" y="5"/>
                    <a:pt x="0" y="3"/>
                  </a:cubicBezTo>
                  <a:cubicBezTo>
                    <a:pt x="0" y="2"/>
                    <a:pt x="0" y="1"/>
                    <a:pt x="0" y="0"/>
                  </a:cubicBezTo>
                  <a:cubicBezTo>
                    <a:pt x="1" y="0"/>
                    <a:pt x="2" y="0"/>
                    <a:pt x="3" y="0"/>
                  </a:cubicBezTo>
                  <a:cubicBezTo>
                    <a:pt x="5" y="2"/>
                    <a:pt x="8" y="3"/>
                    <a:pt x="9" y="7"/>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9" name="Freeform 113"/>
            <p:cNvSpPr/>
            <p:nvPr/>
          </p:nvSpPr>
          <p:spPr bwMode="auto">
            <a:xfrm>
              <a:off x="1042988" y="1495425"/>
              <a:ext cx="36513" cy="17463"/>
            </a:xfrm>
            <a:custGeom>
              <a:avLst/>
              <a:gdLst>
                <a:gd name="T0" fmla="*/ 12 w 12"/>
                <a:gd name="T1" fmla="*/ 2 h 6"/>
                <a:gd name="T2" fmla="*/ 10 w 12"/>
                <a:gd name="T3" fmla="*/ 3 h 6"/>
                <a:gd name="T4" fmla="*/ 3 w 12"/>
                <a:gd name="T5" fmla="*/ 6 h 6"/>
                <a:gd name="T6" fmla="*/ 1 w 12"/>
                <a:gd name="T7" fmla="*/ 4 h 6"/>
                <a:gd name="T8" fmla="*/ 2 w 12"/>
                <a:gd name="T9" fmla="*/ 2 h 6"/>
                <a:gd name="T10" fmla="*/ 10 w 12"/>
                <a:gd name="T11" fmla="*/ 0 h 6"/>
                <a:gd name="T12" fmla="*/ 12 w 12"/>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12" y="2"/>
                  </a:moveTo>
                  <a:cubicBezTo>
                    <a:pt x="11" y="2"/>
                    <a:pt x="10" y="3"/>
                    <a:pt x="10" y="3"/>
                  </a:cubicBezTo>
                  <a:cubicBezTo>
                    <a:pt x="8" y="4"/>
                    <a:pt x="5" y="5"/>
                    <a:pt x="3" y="6"/>
                  </a:cubicBezTo>
                  <a:cubicBezTo>
                    <a:pt x="2" y="6"/>
                    <a:pt x="1" y="5"/>
                    <a:pt x="1" y="4"/>
                  </a:cubicBezTo>
                  <a:cubicBezTo>
                    <a:pt x="0" y="3"/>
                    <a:pt x="1" y="3"/>
                    <a:pt x="2" y="2"/>
                  </a:cubicBezTo>
                  <a:cubicBezTo>
                    <a:pt x="4" y="1"/>
                    <a:pt x="7" y="0"/>
                    <a:pt x="10" y="0"/>
                  </a:cubicBezTo>
                  <a:cubicBezTo>
                    <a:pt x="10" y="1"/>
                    <a:pt x="11" y="1"/>
                    <a:pt x="12" y="2"/>
                  </a:cubicBezTo>
                  <a:close/>
                </a:path>
              </a:pathLst>
            </a:custGeom>
            <a:solidFill>
              <a:srgbClr val="F3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0" name="Freeform 114"/>
            <p:cNvSpPr/>
            <p:nvPr/>
          </p:nvSpPr>
          <p:spPr bwMode="auto">
            <a:xfrm>
              <a:off x="819151" y="1506538"/>
              <a:ext cx="33338" cy="15875"/>
            </a:xfrm>
            <a:custGeom>
              <a:avLst/>
              <a:gdLst>
                <a:gd name="T0" fmla="*/ 4 w 11"/>
                <a:gd name="T1" fmla="*/ 1 h 5"/>
                <a:gd name="T2" fmla="*/ 9 w 11"/>
                <a:gd name="T3" fmla="*/ 2 h 5"/>
                <a:gd name="T4" fmla="*/ 11 w 11"/>
                <a:gd name="T5" fmla="*/ 3 h 5"/>
                <a:gd name="T6" fmla="*/ 8 w 11"/>
                <a:gd name="T7" fmla="*/ 5 h 5"/>
                <a:gd name="T8" fmla="*/ 4 w 11"/>
                <a:gd name="T9" fmla="*/ 5 h 5"/>
                <a:gd name="T10" fmla="*/ 0 w 11"/>
                <a:gd name="T11" fmla="*/ 2 h 5"/>
                <a:gd name="T12" fmla="*/ 4 w 11"/>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1" h="5">
                  <a:moveTo>
                    <a:pt x="4" y="1"/>
                  </a:moveTo>
                  <a:cubicBezTo>
                    <a:pt x="5" y="1"/>
                    <a:pt x="7" y="1"/>
                    <a:pt x="9" y="2"/>
                  </a:cubicBezTo>
                  <a:cubicBezTo>
                    <a:pt x="10" y="2"/>
                    <a:pt x="11" y="2"/>
                    <a:pt x="11" y="3"/>
                  </a:cubicBezTo>
                  <a:cubicBezTo>
                    <a:pt x="11" y="5"/>
                    <a:pt x="10" y="5"/>
                    <a:pt x="8" y="5"/>
                  </a:cubicBezTo>
                  <a:cubicBezTo>
                    <a:pt x="7" y="5"/>
                    <a:pt x="5" y="5"/>
                    <a:pt x="4" y="5"/>
                  </a:cubicBezTo>
                  <a:cubicBezTo>
                    <a:pt x="2" y="5"/>
                    <a:pt x="0" y="4"/>
                    <a:pt x="0" y="2"/>
                  </a:cubicBezTo>
                  <a:cubicBezTo>
                    <a:pt x="0" y="0"/>
                    <a:pt x="2" y="1"/>
                    <a:pt x="4" y="1"/>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1" name="Freeform 115"/>
            <p:cNvSpPr/>
            <p:nvPr/>
          </p:nvSpPr>
          <p:spPr bwMode="auto">
            <a:xfrm>
              <a:off x="576263" y="493713"/>
              <a:ext cx="30163" cy="23813"/>
            </a:xfrm>
            <a:custGeom>
              <a:avLst/>
              <a:gdLst>
                <a:gd name="T0" fmla="*/ 10 w 10"/>
                <a:gd name="T1" fmla="*/ 1 h 8"/>
                <a:gd name="T2" fmla="*/ 4 w 10"/>
                <a:gd name="T3" fmla="*/ 8 h 8"/>
                <a:gd name="T4" fmla="*/ 1 w 10"/>
                <a:gd name="T5" fmla="*/ 7 h 8"/>
                <a:gd name="T6" fmla="*/ 1 w 10"/>
                <a:gd name="T7" fmla="*/ 5 h 8"/>
                <a:gd name="T8" fmla="*/ 10 w 10"/>
                <a:gd name="T9" fmla="*/ 1 h 8"/>
              </a:gdLst>
              <a:ahLst/>
              <a:cxnLst>
                <a:cxn ang="0">
                  <a:pos x="T0" y="T1"/>
                </a:cxn>
                <a:cxn ang="0">
                  <a:pos x="T2" y="T3"/>
                </a:cxn>
                <a:cxn ang="0">
                  <a:pos x="T4" y="T5"/>
                </a:cxn>
                <a:cxn ang="0">
                  <a:pos x="T6" y="T7"/>
                </a:cxn>
                <a:cxn ang="0">
                  <a:pos x="T8" y="T9"/>
                </a:cxn>
              </a:cxnLst>
              <a:rect l="0" t="0" r="r" b="b"/>
              <a:pathLst>
                <a:path w="10" h="8">
                  <a:moveTo>
                    <a:pt x="10" y="1"/>
                  </a:moveTo>
                  <a:cubicBezTo>
                    <a:pt x="9" y="4"/>
                    <a:pt x="6" y="6"/>
                    <a:pt x="4" y="8"/>
                  </a:cubicBezTo>
                  <a:cubicBezTo>
                    <a:pt x="3" y="8"/>
                    <a:pt x="2" y="7"/>
                    <a:pt x="1" y="7"/>
                  </a:cubicBezTo>
                  <a:cubicBezTo>
                    <a:pt x="0" y="6"/>
                    <a:pt x="0" y="5"/>
                    <a:pt x="1" y="5"/>
                  </a:cubicBezTo>
                  <a:cubicBezTo>
                    <a:pt x="4" y="3"/>
                    <a:pt x="6" y="0"/>
                    <a:pt x="10" y="1"/>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2" name="Freeform 116"/>
            <p:cNvSpPr/>
            <p:nvPr/>
          </p:nvSpPr>
          <p:spPr bwMode="auto">
            <a:xfrm>
              <a:off x="354013" y="1041400"/>
              <a:ext cx="20638" cy="33338"/>
            </a:xfrm>
            <a:custGeom>
              <a:avLst/>
              <a:gdLst>
                <a:gd name="T0" fmla="*/ 1 w 7"/>
                <a:gd name="T1" fmla="*/ 5 h 11"/>
                <a:gd name="T2" fmla="*/ 2 w 7"/>
                <a:gd name="T3" fmla="*/ 1 h 11"/>
                <a:gd name="T4" fmla="*/ 4 w 7"/>
                <a:gd name="T5" fmla="*/ 4 h 11"/>
                <a:gd name="T6" fmla="*/ 4 w 7"/>
                <a:gd name="T7" fmla="*/ 4 h 11"/>
                <a:gd name="T8" fmla="*/ 4 w 7"/>
                <a:gd name="T9" fmla="*/ 10 h 11"/>
                <a:gd name="T10" fmla="*/ 3 w 7"/>
                <a:gd name="T11" fmla="*/ 11 h 11"/>
                <a:gd name="T12" fmla="*/ 1 w 7"/>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1" y="5"/>
                  </a:moveTo>
                  <a:cubicBezTo>
                    <a:pt x="1" y="3"/>
                    <a:pt x="0" y="1"/>
                    <a:pt x="2" y="1"/>
                  </a:cubicBezTo>
                  <a:cubicBezTo>
                    <a:pt x="4" y="0"/>
                    <a:pt x="4" y="3"/>
                    <a:pt x="4" y="4"/>
                  </a:cubicBezTo>
                  <a:cubicBezTo>
                    <a:pt x="4" y="4"/>
                    <a:pt x="5" y="4"/>
                    <a:pt x="4" y="4"/>
                  </a:cubicBezTo>
                  <a:cubicBezTo>
                    <a:pt x="4" y="6"/>
                    <a:pt x="7" y="8"/>
                    <a:pt x="4" y="10"/>
                  </a:cubicBezTo>
                  <a:cubicBezTo>
                    <a:pt x="4" y="11"/>
                    <a:pt x="3" y="11"/>
                    <a:pt x="3" y="11"/>
                  </a:cubicBezTo>
                  <a:cubicBezTo>
                    <a:pt x="0" y="9"/>
                    <a:pt x="1" y="7"/>
                    <a:pt x="1" y="5"/>
                  </a:cubicBezTo>
                  <a:close/>
                </a:path>
              </a:pathLst>
            </a:custGeom>
            <a:solidFill>
              <a:srgbClr val="F2E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3" name="Freeform 117"/>
            <p:cNvSpPr/>
            <p:nvPr/>
          </p:nvSpPr>
          <p:spPr bwMode="auto">
            <a:xfrm>
              <a:off x="682626" y="1466850"/>
              <a:ext cx="36513" cy="19050"/>
            </a:xfrm>
            <a:custGeom>
              <a:avLst/>
              <a:gdLst>
                <a:gd name="T0" fmla="*/ 3 w 12"/>
                <a:gd name="T1" fmla="*/ 0 h 6"/>
                <a:gd name="T2" fmla="*/ 11 w 12"/>
                <a:gd name="T3" fmla="*/ 4 h 6"/>
                <a:gd name="T4" fmla="*/ 10 w 12"/>
                <a:gd name="T5" fmla="*/ 6 h 6"/>
                <a:gd name="T6" fmla="*/ 1 w 12"/>
                <a:gd name="T7" fmla="*/ 3 h 6"/>
                <a:gd name="T8" fmla="*/ 1 w 12"/>
                <a:gd name="T9" fmla="*/ 1 h 6"/>
                <a:gd name="T10" fmla="*/ 3 w 12"/>
                <a:gd name="T11" fmla="*/ 0 h 6"/>
              </a:gdLst>
              <a:ahLst/>
              <a:cxnLst>
                <a:cxn ang="0">
                  <a:pos x="T0" y="T1"/>
                </a:cxn>
                <a:cxn ang="0">
                  <a:pos x="T2" y="T3"/>
                </a:cxn>
                <a:cxn ang="0">
                  <a:pos x="T4" y="T5"/>
                </a:cxn>
                <a:cxn ang="0">
                  <a:pos x="T6" y="T7"/>
                </a:cxn>
                <a:cxn ang="0">
                  <a:pos x="T8" y="T9"/>
                </a:cxn>
                <a:cxn ang="0">
                  <a:pos x="T10" y="T11"/>
                </a:cxn>
              </a:cxnLst>
              <a:rect l="0" t="0" r="r" b="b"/>
              <a:pathLst>
                <a:path w="12" h="6">
                  <a:moveTo>
                    <a:pt x="3" y="0"/>
                  </a:moveTo>
                  <a:cubicBezTo>
                    <a:pt x="6" y="1"/>
                    <a:pt x="8" y="2"/>
                    <a:pt x="11" y="4"/>
                  </a:cubicBezTo>
                  <a:cubicBezTo>
                    <a:pt x="12" y="5"/>
                    <a:pt x="11" y="6"/>
                    <a:pt x="10" y="6"/>
                  </a:cubicBezTo>
                  <a:cubicBezTo>
                    <a:pt x="7" y="6"/>
                    <a:pt x="4" y="5"/>
                    <a:pt x="1" y="3"/>
                  </a:cubicBezTo>
                  <a:cubicBezTo>
                    <a:pt x="1" y="3"/>
                    <a:pt x="0" y="2"/>
                    <a:pt x="1" y="1"/>
                  </a:cubicBezTo>
                  <a:cubicBezTo>
                    <a:pt x="1" y="1"/>
                    <a:pt x="2" y="0"/>
                    <a:pt x="3" y="0"/>
                  </a:cubicBezTo>
                  <a:close/>
                </a:path>
              </a:pathLst>
            </a:custGeom>
            <a:solidFill>
              <a:srgbClr val="F2E1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4" name="Freeform 118"/>
            <p:cNvSpPr/>
            <p:nvPr/>
          </p:nvSpPr>
          <p:spPr bwMode="auto">
            <a:xfrm>
              <a:off x="1377951" y="1241425"/>
              <a:ext cx="23813" cy="31750"/>
            </a:xfrm>
            <a:custGeom>
              <a:avLst/>
              <a:gdLst>
                <a:gd name="T0" fmla="*/ 1 w 8"/>
                <a:gd name="T1" fmla="*/ 10 h 10"/>
                <a:gd name="T2" fmla="*/ 5 w 8"/>
                <a:gd name="T3" fmla="*/ 1 h 10"/>
                <a:gd name="T4" fmla="*/ 7 w 8"/>
                <a:gd name="T5" fmla="*/ 1 h 10"/>
                <a:gd name="T6" fmla="*/ 7 w 8"/>
                <a:gd name="T7" fmla="*/ 3 h 10"/>
                <a:gd name="T8" fmla="*/ 1 w 8"/>
                <a:gd name="T9" fmla="*/ 10 h 10"/>
              </a:gdLst>
              <a:ahLst/>
              <a:cxnLst>
                <a:cxn ang="0">
                  <a:pos x="T0" y="T1"/>
                </a:cxn>
                <a:cxn ang="0">
                  <a:pos x="T2" y="T3"/>
                </a:cxn>
                <a:cxn ang="0">
                  <a:pos x="T4" y="T5"/>
                </a:cxn>
                <a:cxn ang="0">
                  <a:pos x="T6" y="T7"/>
                </a:cxn>
                <a:cxn ang="0">
                  <a:pos x="T8" y="T9"/>
                </a:cxn>
              </a:cxnLst>
              <a:rect l="0" t="0" r="r" b="b"/>
              <a:pathLst>
                <a:path w="8" h="10">
                  <a:moveTo>
                    <a:pt x="1" y="10"/>
                  </a:moveTo>
                  <a:cubicBezTo>
                    <a:pt x="0" y="6"/>
                    <a:pt x="3" y="4"/>
                    <a:pt x="5" y="1"/>
                  </a:cubicBezTo>
                  <a:cubicBezTo>
                    <a:pt x="5" y="1"/>
                    <a:pt x="6" y="0"/>
                    <a:pt x="7" y="1"/>
                  </a:cubicBezTo>
                  <a:cubicBezTo>
                    <a:pt x="8" y="1"/>
                    <a:pt x="8" y="2"/>
                    <a:pt x="7" y="3"/>
                  </a:cubicBezTo>
                  <a:cubicBezTo>
                    <a:pt x="6" y="6"/>
                    <a:pt x="5" y="9"/>
                    <a:pt x="1" y="10"/>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5" name="Freeform 119"/>
            <p:cNvSpPr/>
            <p:nvPr/>
          </p:nvSpPr>
          <p:spPr bwMode="auto">
            <a:xfrm>
              <a:off x="369888" y="1111250"/>
              <a:ext cx="17463" cy="30163"/>
            </a:xfrm>
            <a:custGeom>
              <a:avLst/>
              <a:gdLst>
                <a:gd name="T0" fmla="*/ 6 w 6"/>
                <a:gd name="T1" fmla="*/ 7 h 10"/>
                <a:gd name="T2" fmla="*/ 4 w 6"/>
                <a:gd name="T3" fmla="*/ 10 h 10"/>
                <a:gd name="T4" fmla="*/ 1 w 6"/>
                <a:gd name="T5" fmla="*/ 2 h 10"/>
                <a:gd name="T6" fmla="*/ 2 w 6"/>
                <a:gd name="T7" fmla="*/ 0 h 10"/>
                <a:gd name="T8" fmla="*/ 6 w 6"/>
                <a:gd name="T9" fmla="*/ 7 h 10"/>
              </a:gdLst>
              <a:ahLst/>
              <a:cxnLst>
                <a:cxn ang="0">
                  <a:pos x="T0" y="T1"/>
                </a:cxn>
                <a:cxn ang="0">
                  <a:pos x="T2" y="T3"/>
                </a:cxn>
                <a:cxn ang="0">
                  <a:pos x="T4" y="T5"/>
                </a:cxn>
                <a:cxn ang="0">
                  <a:pos x="T6" y="T7"/>
                </a:cxn>
                <a:cxn ang="0">
                  <a:pos x="T8" y="T9"/>
                </a:cxn>
              </a:cxnLst>
              <a:rect l="0" t="0" r="r" b="b"/>
              <a:pathLst>
                <a:path w="6" h="10">
                  <a:moveTo>
                    <a:pt x="6" y="7"/>
                  </a:moveTo>
                  <a:cubicBezTo>
                    <a:pt x="6" y="9"/>
                    <a:pt x="6" y="10"/>
                    <a:pt x="4" y="10"/>
                  </a:cubicBezTo>
                  <a:cubicBezTo>
                    <a:pt x="1" y="9"/>
                    <a:pt x="2" y="5"/>
                    <a:pt x="1" y="2"/>
                  </a:cubicBezTo>
                  <a:cubicBezTo>
                    <a:pt x="0" y="1"/>
                    <a:pt x="1" y="0"/>
                    <a:pt x="2" y="0"/>
                  </a:cubicBezTo>
                  <a:cubicBezTo>
                    <a:pt x="6" y="1"/>
                    <a:pt x="4" y="5"/>
                    <a:pt x="6" y="7"/>
                  </a:cubicBezTo>
                  <a:close/>
                </a:path>
              </a:pathLst>
            </a:custGeom>
            <a:solidFill>
              <a:srgbClr val="F6EB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6" name="Freeform 120"/>
            <p:cNvSpPr/>
            <p:nvPr/>
          </p:nvSpPr>
          <p:spPr bwMode="auto">
            <a:xfrm>
              <a:off x="1411288" y="706438"/>
              <a:ext cx="23813" cy="33338"/>
            </a:xfrm>
            <a:custGeom>
              <a:avLst/>
              <a:gdLst>
                <a:gd name="T0" fmla="*/ 3 w 8"/>
                <a:gd name="T1" fmla="*/ 0 h 11"/>
                <a:gd name="T2" fmla="*/ 5 w 8"/>
                <a:gd name="T3" fmla="*/ 3 h 11"/>
                <a:gd name="T4" fmla="*/ 6 w 8"/>
                <a:gd name="T5" fmla="*/ 10 h 11"/>
                <a:gd name="T6" fmla="*/ 6 w 8"/>
                <a:gd name="T7" fmla="*/ 10 h 11"/>
                <a:gd name="T8" fmla="*/ 4 w 8"/>
                <a:gd name="T9" fmla="*/ 10 h 11"/>
                <a:gd name="T10" fmla="*/ 0 w 8"/>
                <a:gd name="T11" fmla="*/ 2 h 11"/>
                <a:gd name="T12" fmla="*/ 3 w 8"/>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8" h="11">
                  <a:moveTo>
                    <a:pt x="3" y="0"/>
                  </a:moveTo>
                  <a:cubicBezTo>
                    <a:pt x="4" y="0"/>
                    <a:pt x="5" y="2"/>
                    <a:pt x="5" y="3"/>
                  </a:cubicBezTo>
                  <a:cubicBezTo>
                    <a:pt x="5" y="5"/>
                    <a:pt x="8" y="7"/>
                    <a:pt x="6" y="10"/>
                  </a:cubicBezTo>
                  <a:cubicBezTo>
                    <a:pt x="6" y="10"/>
                    <a:pt x="6" y="10"/>
                    <a:pt x="6" y="10"/>
                  </a:cubicBezTo>
                  <a:cubicBezTo>
                    <a:pt x="5" y="11"/>
                    <a:pt x="4" y="10"/>
                    <a:pt x="4" y="10"/>
                  </a:cubicBezTo>
                  <a:cubicBezTo>
                    <a:pt x="3" y="7"/>
                    <a:pt x="1" y="5"/>
                    <a:pt x="0" y="2"/>
                  </a:cubicBezTo>
                  <a:cubicBezTo>
                    <a:pt x="0" y="1"/>
                    <a:pt x="2" y="0"/>
                    <a:pt x="3" y="0"/>
                  </a:cubicBezTo>
                  <a:close/>
                </a:path>
              </a:pathLst>
            </a:custGeom>
            <a:solidFill>
              <a:srgbClr val="F3E4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7" name="Freeform 121"/>
            <p:cNvSpPr/>
            <p:nvPr/>
          </p:nvSpPr>
          <p:spPr bwMode="auto">
            <a:xfrm>
              <a:off x="1338263" y="1300163"/>
              <a:ext cx="23813" cy="26988"/>
            </a:xfrm>
            <a:custGeom>
              <a:avLst/>
              <a:gdLst>
                <a:gd name="T0" fmla="*/ 2 w 8"/>
                <a:gd name="T1" fmla="*/ 9 h 9"/>
                <a:gd name="T2" fmla="*/ 0 w 8"/>
                <a:gd name="T3" fmla="*/ 8 h 9"/>
                <a:gd name="T4" fmla="*/ 6 w 8"/>
                <a:gd name="T5" fmla="*/ 1 h 9"/>
                <a:gd name="T6" fmla="*/ 8 w 8"/>
                <a:gd name="T7" fmla="*/ 2 h 9"/>
                <a:gd name="T8" fmla="*/ 2 w 8"/>
                <a:gd name="T9" fmla="*/ 9 h 9"/>
              </a:gdLst>
              <a:ahLst/>
              <a:cxnLst>
                <a:cxn ang="0">
                  <a:pos x="T0" y="T1"/>
                </a:cxn>
                <a:cxn ang="0">
                  <a:pos x="T2" y="T3"/>
                </a:cxn>
                <a:cxn ang="0">
                  <a:pos x="T4" y="T5"/>
                </a:cxn>
                <a:cxn ang="0">
                  <a:pos x="T6" y="T7"/>
                </a:cxn>
                <a:cxn ang="0">
                  <a:pos x="T8" y="T9"/>
                </a:cxn>
              </a:cxnLst>
              <a:rect l="0" t="0" r="r" b="b"/>
              <a:pathLst>
                <a:path w="8" h="9">
                  <a:moveTo>
                    <a:pt x="2" y="9"/>
                  </a:moveTo>
                  <a:cubicBezTo>
                    <a:pt x="1" y="9"/>
                    <a:pt x="0" y="9"/>
                    <a:pt x="0" y="8"/>
                  </a:cubicBezTo>
                  <a:cubicBezTo>
                    <a:pt x="2" y="5"/>
                    <a:pt x="2" y="2"/>
                    <a:pt x="6" y="1"/>
                  </a:cubicBezTo>
                  <a:cubicBezTo>
                    <a:pt x="7" y="0"/>
                    <a:pt x="8" y="1"/>
                    <a:pt x="8" y="2"/>
                  </a:cubicBezTo>
                  <a:cubicBezTo>
                    <a:pt x="8" y="4"/>
                    <a:pt x="4" y="9"/>
                    <a:pt x="2" y="9"/>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 name="Freeform 122"/>
            <p:cNvSpPr/>
            <p:nvPr/>
          </p:nvSpPr>
          <p:spPr bwMode="auto">
            <a:xfrm>
              <a:off x="1289051" y="1354138"/>
              <a:ext cx="25400" cy="25400"/>
            </a:xfrm>
            <a:custGeom>
              <a:avLst/>
              <a:gdLst>
                <a:gd name="T0" fmla="*/ 0 w 8"/>
                <a:gd name="T1" fmla="*/ 7 h 8"/>
                <a:gd name="T2" fmla="*/ 6 w 8"/>
                <a:gd name="T3" fmla="*/ 1 h 8"/>
                <a:gd name="T4" fmla="*/ 8 w 8"/>
                <a:gd name="T5" fmla="*/ 1 h 8"/>
                <a:gd name="T6" fmla="*/ 8 w 8"/>
                <a:gd name="T7" fmla="*/ 3 h 8"/>
                <a:gd name="T8" fmla="*/ 0 w 8"/>
                <a:gd name="T9" fmla="*/ 7 h 8"/>
              </a:gdLst>
              <a:ahLst/>
              <a:cxnLst>
                <a:cxn ang="0">
                  <a:pos x="T0" y="T1"/>
                </a:cxn>
                <a:cxn ang="0">
                  <a:pos x="T2" y="T3"/>
                </a:cxn>
                <a:cxn ang="0">
                  <a:pos x="T4" y="T5"/>
                </a:cxn>
                <a:cxn ang="0">
                  <a:pos x="T6" y="T7"/>
                </a:cxn>
                <a:cxn ang="0">
                  <a:pos x="T8" y="T9"/>
                </a:cxn>
              </a:cxnLst>
              <a:rect l="0" t="0" r="r" b="b"/>
              <a:pathLst>
                <a:path w="8" h="8">
                  <a:moveTo>
                    <a:pt x="0" y="7"/>
                  </a:moveTo>
                  <a:cubicBezTo>
                    <a:pt x="0" y="4"/>
                    <a:pt x="4" y="3"/>
                    <a:pt x="6" y="1"/>
                  </a:cubicBezTo>
                  <a:cubicBezTo>
                    <a:pt x="6" y="0"/>
                    <a:pt x="7" y="0"/>
                    <a:pt x="8" y="1"/>
                  </a:cubicBezTo>
                  <a:cubicBezTo>
                    <a:pt x="8" y="1"/>
                    <a:pt x="8" y="2"/>
                    <a:pt x="8" y="3"/>
                  </a:cubicBezTo>
                  <a:cubicBezTo>
                    <a:pt x="6" y="5"/>
                    <a:pt x="4" y="8"/>
                    <a:pt x="0" y="7"/>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9" name="Freeform 123"/>
            <p:cNvSpPr/>
            <p:nvPr/>
          </p:nvSpPr>
          <p:spPr bwMode="auto">
            <a:xfrm>
              <a:off x="393701" y="1174750"/>
              <a:ext cx="20638" cy="30163"/>
            </a:xfrm>
            <a:custGeom>
              <a:avLst/>
              <a:gdLst>
                <a:gd name="T0" fmla="*/ 6 w 7"/>
                <a:gd name="T1" fmla="*/ 10 h 10"/>
                <a:gd name="T2" fmla="*/ 0 w 7"/>
                <a:gd name="T3" fmla="*/ 2 h 10"/>
                <a:gd name="T4" fmla="*/ 1 w 7"/>
                <a:gd name="T5" fmla="*/ 0 h 10"/>
                <a:gd name="T6" fmla="*/ 4 w 7"/>
                <a:gd name="T7" fmla="*/ 2 h 10"/>
                <a:gd name="T8" fmla="*/ 6 w 7"/>
                <a:gd name="T9" fmla="*/ 10 h 10"/>
              </a:gdLst>
              <a:ahLst/>
              <a:cxnLst>
                <a:cxn ang="0">
                  <a:pos x="T0" y="T1"/>
                </a:cxn>
                <a:cxn ang="0">
                  <a:pos x="T2" y="T3"/>
                </a:cxn>
                <a:cxn ang="0">
                  <a:pos x="T4" y="T5"/>
                </a:cxn>
                <a:cxn ang="0">
                  <a:pos x="T6" y="T7"/>
                </a:cxn>
                <a:cxn ang="0">
                  <a:pos x="T8" y="T9"/>
                </a:cxn>
              </a:cxnLst>
              <a:rect l="0" t="0" r="r" b="b"/>
              <a:pathLst>
                <a:path w="7" h="10">
                  <a:moveTo>
                    <a:pt x="6" y="10"/>
                  </a:moveTo>
                  <a:cubicBezTo>
                    <a:pt x="2" y="9"/>
                    <a:pt x="1" y="5"/>
                    <a:pt x="0" y="2"/>
                  </a:cubicBezTo>
                  <a:cubicBezTo>
                    <a:pt x="0" y="2"/>
                    <a:pt x="0" y="0"/>
                    <a:pt x="1" y="0"/>
                  </a:cubicBezTo>
                  <a:cubicBezTo>
                    <a:pt x="2" y="0"/>
                    <a:pt x="3" y="1"/>
                    <a:pt x="4" y="2"/>
                  </a:cubicBezTo>
                  <a:cubicBezTo>
                    <a:pt x="5" y="4"/>
                    <a:pt x="7" y="7"/>
                    <a:pt x="6" y="10"/>
                  </a:cubicBezTo>
                  <a:close/>
                </a:path>
              </a:pathLst>
            </a:custGeom>
            <a:solidFill>
              <a:srgbClr val="F3E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0" name="Freeform 124"/>
            <p:cNvSpPr/>
            <p:nvPr/>
          </p:nvSpPr>
          <p:spPr bwMode="auto">
            <a:xfrm>
              <a:off x="1285876" y="538163"/>
              <a:ext cx="25400" cy="25400"/>
            </a:xfrm>
            <a:custGeom>
              <a:avLst/>
              <a:gdLst>
                <a:gd name="T0" fmla="*/ 6 w 8"/>
                <a:gd name="T1" fmla="*/ 8 h 8"/>
                <a:gd name="T2" fmla="*/ 0 w 8"/>
                <a:gd name="T3" fmla="*/ 3 h 8"/>
                <a:gd name="T4" fmla="*/ 1 w 8"/>
                <a:gd name="T5" fmla="*/ 1 h 8"/>
                <a:gd name="T6" fmla="*/ 8 w 8"/>
                <a:gd name="T7" fmla="*/ 7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cubicBezTo>
                    <a:pt x="4" y="7"/>
                    <a:pt x="2" y="5"/>
                    <a:pt x="0" y="3"/>
                  </a:cubicBezTo>
                  <a:cubicBezTo>
                    <a:pt x="0" y="2"/>
                    <a:pt x="0" y="1"/>
                    <a:pt x="1" y="1"/>
                  </a:cubicBezTo>
                  <a:cubicBezTo>
                    <a:pt x="3" y="0"/>
                    <a:pt x="8" y="4"/>
                    <a:pt x="8" y="7"/>
                  </a:cubicBezTo>
                  <a:cubicBezTo>
                    <a:pt x="8" y="8"/>
                    <a:pt x="8" y="8"/>
                    <a:pt x="6" y="8"/>
                  </a:cubicBezTo>
                  <a:close/>
                </a:path>
              </a:pathLst>
            </a:custGeom>
            <a:solidFill>
              <a:srgbClr val="F3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1" name="Freeform 125"/>
            <p:cNvSpPr/>
            <p:nvPr/>
          </p:nvSpPr>
          <p:spPr bwMode="auto">
            <a:xfrm>
              <a:off x="763588" y="407988"/>
              <a:ext cx="33338" cy="15875"/>
            </a:xfrm>
            <a:custGeom>
              <a:avLst/>
              <a:gdLst>
                <a:gd name="T0" fmla="*/ 11 w 11"/>
                <a:gd name="T1" fmla="*/ 2 h 5"/>
                <a:gd name="T2" fmla="*/ 3 w 11"/>
                <a:gd name="T3" fmla="*/ 5 h 5"/>
                <a:gd name="T4" fmla="*/ 1 w 11"/>
                <a:gd name="T5" fmla="*/ 4 h 5"/>
                <a:gd name="T6" fmla="*/ 2 w 11"/>
                <a:gd name="T7" fmla="*/ 2 h 5"/>
                <a:gd name="T8" fmla="*/ 11 w 11"/>
                <a:gd name="T9" fmla="*/ 2 h 5"/>
              </a:gdLst>
              <a:ahLst/>
              <a:cxnLst>
                <a:cxn ang="0">
                  <a:pos x="T0" y="T1"/>
                </a:cxn>
                <a:cxn ang="0">
                  <a:pos x="T2" y="T3"/>
                </a:cxn>
                <a:cxn ang="0">
                  <a:pos x="T4" y="T5"/>
                </a:cxn>
                <a:cxn ang="0">
                  <a:pos x="T6" y="T7"/>
                </a:cxn>
                <a:cxn ang="0">
                  <a:pos x="T8" y="T9"/>
                </a:cxn>
              </a:cxnLst>
              <a:rect l="0" t="0" r="r" b="b"/>
              <a:pathLst>
                <a:path w="11" h="5">
                  <a:moveTo>
                    <a:pt x="11" y="2"/>
                  </a:moveTo>
                  <a:cubicBezTo>
                    <a:pt x="9" y="5"/>
                    <a:pt x="6" y="5"/>
                    <a:pt x="3" y="5"/>
                  </a:cubicBezTo>
                  <a:cubicBezTo>
                    <a:pt x="2" y="5"/>
                    <a:pt x="1" y="5"/>
                    <a:pt x="1" y="4"/>
                  </a:cubicBezTo>
                  <a:cubicBezTo>
                    <a:pt x="0" y="3"/>
                    <a:pt x="1" y="2"/>
                    <a:pt x="2" y="2"/>
                  </a:cubicBezTo>
                  <a:cubicBezTo>
                    <a:pt x="5" y="1"/>
                    <a:pt x="8" y="0"/>
                    <a:pt x="11" y="2"/>
                  </a:cubicBezTo>
                  <a:close/>
                </a:path>
              </a:pathLst>
            </a:custGeom>
            <a:solidFill>
              <a:srgbClr val="F2E1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2" name="Freeform 126"/>
            <p:cNvSpPr/>
            <p:nvPr/>
          </p:nvSpPr>
          <p:spPr bwMode="auto">
            <a:xfrm>
              <a:off x="700088" y="428625"/>
              <a:ext cx="26988" cy="19050"/>
            </a:xfrm>
            <a:custGeom>
              <a:avLst/>
              <a:gdLst>
                <a:gd name="T0" fmla="*/ 9 w 9"/>
                <a:gd name="T1" fmla="*/ 1 h 6"/>
                <a:gd name="T2" fmla="*/ 5 w 9"/>
                <a:gd name="T3" fmla="*/ 5 h 6"/>
                <a:gd name="T4" fmla="*/ 0 w 9"/>
                <a:gd name="T5" fmla="*/ 5 h 6"/>
                <a:gd name="T6" fmla="*/ 0 w 9"/>
                <a:gd name="T7" fmla="*/ 4 h 6"/>
                <a:gd name="T8" fmla="*/ 8 w 9"/>
                <a:gd name="T9" fmla="*/ 0 h 6"/>
                <a:gd name="T10" fmla="*/ 9 w 9"/>
                <a:gd name="T11" fmla="*/ 1 h 6"/>
              </a:gdLst>
              <a:ahLst/>
              <a:cxnLst>
                <a:cxn ang="0">
                  <a:pos x="T0" y="T1"/>
                </a:cxn>
                <a:cxn ang="0">
                  <a:pos x="T2" y="T3"/>
                </a:cxn>
                <a:cxn ang="0">
                  <a:pos x="T4" y="T5"/>
                </a:cxn>
                <a:cxn ang="0">
                  <a:pos x="T6" y="T7"/>
                </a:cxn>
                <a:cxn ang="0">
                  <a:pos x="T8" y="T9"/>
                </a:cxn>
                <a:cxn ang="0">
                  <a:pos x="T10" y="T11"/>
                </a:cxn>
              </a:cxnLst>
              <a:rect l="0" t="0" r="r" b="b"/>
              <a:pathLst>
                <a:path w="9" h="6">
                  <a:moveTo>
                    <a:pt x="9" y="1"/>
                  </a:moveTo>
                  <a:cubicBezTo>
                    <a:pt x="9" y="4"/>
                    <a:pt x="6" y="4"/>
                    <a:pt x="5" y="5"/>
                  </a:cubicBezTo>
                  <a:cubicBezTo>
                    <a:pt x="3" y="6"/>
                    <a:pt x="1" y="6"/>
                    <a:pt x="0" y="5"/>
                  </a:cubicBezTo>
                  <a:cubicBezTo>
                    <a:pt x="0" y="5"/>
                    <a:pt x="0" y="4"/>
                    <a:pt x="0" y="4"/>
                  </a:cubicBezTo>
                  <a:cubicBezTo>
                    <a:pt x="0" y="2"/>
                    <a:pt x="7" y="0"/>
                    <a:pt x="8" y="0"/>
                  </a:cubicBezTo>
                  <a:cubicBezTo>
                    <a:pt x="9" y="1"/>
                    <a:pt x="9" y="1"/>
                    <a:pt x="9" y="1"/>
                  </a:cubicBezTo>
                  <a:close/>
                </a:path>
              </a:pathLst>
            </a:custGeom>
            <a:solidFill>
              <a:srgbClr val="F2E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圆角矩形 1"/>
          <p:cNvSpPr/>
          <p:nvPr/>
        </p:nvSpPr>
        <p:spPr>
          <a:xfrm>
            <a:off x="-279400" y="-454025"/>
            <a:ext cx="11932285" cy="1677035"/>
          </a:xfrm>
          <a:prstGeom prst="roundRect">
            <a:avLst/>
          </a:prstGeom>
          <a:solidFill>
            <a:srgbClr val="97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412750" y="2287905"/>
            <a:ext cx="11240135" cy="3959225"/>
            <a:chOff x="649" y="4640"/>
            <a:chExt cx="17701" cy="6235"/>
          </a:xfrm>
        </p:grpSpPr>
        <p:sp>
          <p:nvSpPr>
            <p:cNvPr id="9" name="圆角矩形 8"/>
            <p:cNvSpPr/>
            <p:nvPr/>
          </p:nvSpPr>
          <p:spPr>
            <a:xfrm>
              <a:off x="649" y="4640"/>
              <a:ext cx="17701" cy="560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ïšḻîde"/>
            <p:cNvSpPr/>
            <p:nvPr/>
          </p:nvSpPr>
          <p:spPr>
            <a:xfrm>
              <a:off x="1200" y="4999"/>
              <a:ext cx="16598" cy="5876"/>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pPr>
              <a:r>
                <a:rPr lang="en-GB" sz="2500" dirty="0">
                  <a:solidFill>
                    <a:schemeClr val="tx1"/>
                  </a:solidFill>
                  <a:latin typeface="黑体" charset="0"/>
                  <a:ea typeface="黑体" charset="0"/>
                  <a:sym typeface="+mn-ea"/>
                </a:rPr>
                <a:t>  </a:t>
              </a:r>
              <a:r>
                <a:rPr sz="2000" dirty="0">
                  <a:solidFill>
                    <a:schemeClr val="tx1"/>
                  </a:solidFill>
                  <a:latin typeface="黑体" charset="0"/>
                  <a:ea typeface="黑体" charset="0"/>
                  <a:sym typeface="+mn-ea"/>
                </a:rPr>
                <a:t>The three members of our group joined the scientific research project in our freshman year. The numerous coursework and lack of knowledge constituted obstacles on the road to scientific research. But we have overcome these difficulties. We have debugged programs again and again, reviewed dozens of blogs, and solved errors day by day. Now that we think about it, we were really struggling.</a:t>
              </a:r>
              <a:endParaRPr sz="2000" dirty="0">
                <a:solidFill>
                  <a:schemeClr val="tx1"/>
                </a:solidFill>
                <a:latin typeface="黑体" charset="0"/>
                <a:ea typeface="黑体" charset="0"/>
                <a:sym typeface="+mn-ea"/>
              </a:endParaRPr>
            </a:p>
            <a:p>
              <a:pPr>
                <a:lnSpc>
                  <a:spcPct val="120000"/>
                </a:lnSpc>
              </a:pPr>
              <a:r>
                <a:rPr sz="2000" dirty="0">
                  <a:solidFill>
                    <a:schemeClr val="tx1"/>
                  </a:solidFill>
                  <a:latin typeface="黑体" charset="0"/>
                  <a:ea typeface="黑体" charset="0"/>
                  <a:sym typeface="+mn-ea"/>
                </a:rPr>
                <a:t>We will learn different knowledge every week, conduct regular group discussions and share what we have learned, constantly raise new questions, constantly propose solutions, and constantly try feasible methods. In this continuous cycle, the project is gradually completed.</a:t>
              </a:r>
              <a:endParaRPr sz="2000" dirty="0">
                <a:solidFill>
                  <a:schemeClr val="tx1"/>
                </a:solidFill>
                <a:latin typeface="黑体" charset="0"/>
                <a:ea typeface="黑体" charset="0"/>
                <a:sym typeface="+mn-ea"/>
              </a:endParaRPr>
            </a:p>
          </p:txBody>
        </p:sp>
      </p:grpSp>
      <p:sp>
        <p:nvSpPr>
          <p:cNvPr id="37" name="文本框 36"/>
          <p:cNvSpPr txBox="1"/>
          <p:nvPr/>
        </p:nvSpPr>
        <p:spPr>
          <a:xfrm>
            <a:off x="147955" y="467360"/>
            <a:ext cx="3008630" cy="755650"/>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lang="en-GB" altLang="en-US" sz="3600" b="1" noProof="0" dirty="0">
                <a:ln>
                  <a:noFill/>
                </a:ln>
                <a:solidFill>
                  <a:schemeClr val="bg1"/>
                </a:solidFill>
                <a:effectLst/>
                <a:uLnTx/>
                <a:uFillTx/>
                <a:latin typeface="黑体" charset="0"/>
                <a:ea typeface="黑体" charset="0"/>
                <a:sym typeface="+mn-ea"/>
              </a:rPr>
              <a:t>Experience and insights</a:t>
            </a:r>
            <a:endParaRPr lang="zh-CN" altLang="en-US" sz="3600" b="1" noProof="0" dirty="0">
              <a:ln>
                <a:noFill/>
              </a:ln>
              <a:solidFill>
                <a:schemeClr val="bg1"/>
              </a:solidFill>
              <a:effectLst/>
              <a:uLnTx/>
              <a:uFillTx/>
              <a:latin typeface="黑体" charset="0"/>
              <a:ea typeface="黑体" charset="0"/>
              <a:sym typeface="+mn-ea"/>
            </a:endParaRPr>
          </a:p>
        </p:txBody>
      </p:sp>
      <p:sp>
        <p:nvSpPr>
          <p:cNvPr id="8" name="矩形 7"/>
          <p:cNvSpPr/>
          <p:nvPr/>
        </p:nvSpPr>
        <p:spPr>
          <a:xfrm>
            <a:off x="607060" y="1831340"/>
            <a:ext cx="10934065" cy="76200"/>
          </a:xfrm>
          <a:prstGeom prst="rect">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descr="logo"/>
          <p:cNvPicPr>
            <a:picLocks noChangeAspect="1"/>
          </p:cNvPicPr>
          <p:nvPr/>
        </p:nvPicPr>
        <p:blipFill>
          <a:blip r:embed="rId1"/>
          <a:stretch>
            <a:fillRect/>
          </a:stretch>
        </p:blipFill>
        <p:spPr>
          <a:xfrm>
            <a:off x="9769475" y="5975985"/>
            <a:ext cx="2225040" cy="694055"/>
          </a:xfrm>
          <a:prstGeom prst="rect">
            <a:avLst/>
          </a:prstGeom>
        </p:spPr>
      </p:pic>
      <p:pic>
        <p:nvPicPr>
          <p:cNvPr id="7" name="图片 6" descr="IMG_7287"/>
          <p:cNvPicPr>
            <a:picLocks noChangeAspect="1"/>
          </p:cNvPicPr>
          <p:nvPr/>
        </p:nvPicPr>
        <p:blipFill>
          <a:blip r:embed="rId2"/>
          <a:stretch>
            <a:fillRect/>
          </a:stretch>
        </p:blipFill>
        <p:spPr>
          <a:xfrm>
            <a:off x="10925175" y="-43815"/>
            <a:ext cx="1266825" cy="12668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圆角矩形 1"/>
          <p:cNvSpPr/>
          <p:nvPr/>
        </p:nvSpPr>
        <p:spPr>
          <a:xfrm>
            <a:off x="-279400" y="-454025"/>
            <a:ext cx="11932285" cy="1677035"/>
          </a:xfrm>
          <a:prstGeom prst="roundRect">
            <a:avLst/>
          </a:prstGeom>
          <a:solidFill>
            <a:srgbClr val="97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412115" y="2534920"/>
            <a:ext cx="11240135" cy="3972560"/>
            <a:chOff x="649" y="3992"/>
            <a:chExt cx="17701" cy="6256"/>
          </a:xfrm>
        </p:grpSpPr>
        <p:sp>
          <p:nvSpPr>
            <p:cNvPr id="9" name="圆角矩形 8"/>
            <p:cNvSpPr/>
            <p:nvPr/>
          </p:nvSpPr>
          <p:spPr>
            <a:xfrm>
              <a:off x="649" y="4640"/>
              <a:ext cx="17701" cy="560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ïšḻîde"/>
            <p:cNvSpPr/>
            <p:nvPr/>
          </p:nvSpPr>
          <p:spPr>
            <a:xfrm>
              <a:off x="649" y="3992"/>
              <a:ext cx="16598" cy="5876"/>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pPr>
              <a:r>
                <a:rPr lang="en-GB" altLang="zh-CN" sz="2500" dirty="0">
                  <a:solidFill>
                    <a:schemeClr val="tx1"/>
                  </a:solidFill>
                  <a:latin typeface="黑体" charset="0"/>
                  <a:ea typeface="黑体" charset="0"/>
                  <a:sym typeface="+mn-ea"/>
                </a:rPr>
                <a:t>  </a:t>
              </a:r>
              <a:r>
                <a:rPr lang="en-GB" altLang="en-US" sz="2000" dirty="0">
                  <a:solidFill>
                    <a:schemeClr val="tx1"/>
                  </a:solidFill>
                  <a:latin typeface="黑体" charset="0"/>
                  <a:ea typeface="黑体" charset="0"/>
                  <a:sym typeface="+mn-ea"/>
                </a:rPr>
                <a:t>Currently, many teams have achieved certain results in the field of intelligent voice attack and defense. After a long period of reading and discussing papers in related fields and in-depth study of the characteristics of adversarial samples, they found that selective adversarial samples can be well used for the construction of covert communications, and This covert communication model is different from the traditional covert communication model based on rules and cryptography. It is a new inspiration for the construction of covert communication. It has high research value and broad research prospects. On this basis, we will encapsulate the covert communication process and build a software that can be used for research in the security </a:t>
              </a:r>
              <a:r>
                <a:rPr lang="en-GB" altLang="en-US" sz="2500" dirty="0">
                  <a:solidFill>
                    <a:schemeClr val="tx1"/>
                  </a:solidFill>
                  <a:latin typeface="黑体" charset="0"/>
                  <a:ea typeface="黑体" charset="0"/>
                  <a:sym typeface="+mn-ea"/>
                </a:rPr>
                <a:t>field.</a:t>
              </a:r>
              <a:endParaRPr lang="zh-CN" altLang="en-US" sz="2500" dirty="0">
                <a:solidFill>
                  <a:schemeClr val="tx1"/>
                </a:solidFill>
                <a:latin typeface="黑体" charset="0"/>
                <a:ea typeface="黑体" charset="0"/>
                <a:sym typeface="+mn-ea"/>
              </a:endParaRPr>
            </a:p>
          </p:txBody>
        </p:sp>
      </p:grpSp>
      <p:sp>
        <p:nvSpPr>
          <p:cNvPr id="6" name="iṣ1îḑè"/>
          <p:cNvSpPr txBox="1"/>
          <p:nvPr/>
        </p:nvSpPr>
        <p:spPr bwMode="auto">
          <a:xfrm>
            <a:off x="567055" y="2073910"/>
            <a:ext cx="1464310" cy="45656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altLang="en-US" sz="2800" b="1" i="0" u="none" strike="noStrike" kern="1200" cap="none" spc="0" normalizeH="0" baseline="0" noProof="0" dirty="0">
                <a:ln>
                  <a:noFill/>
                </a:ln>
                <a:solidFill>
                  <a:srgbClr val="970006"/>
                </a:solidFill>
                <a:effectLst/>
                <a:uLnTx/>
                <a:uFillTx/>
                <a:latin typeface="黑体" charset="0"/>
                <a:ea typeface="黑体" charset="0"/>
                <a:cs typeface="+mn-cs"/>
              </a:rPr>
              <a:t>Overview</a:t>
            </a:r>
            <a:endParaRPr kumimoji="0" lang="zh-CN" altLang="en-US" sz="2800" b="1" i="0" u="none" strike="noStrike" kern="1200" cap="none" spc="0" normalizeH="0" baseline="0" noProof="0" dirty="0">
              <a:ln>
                <a:noFill/>
              </a:ln>
              <a:solidFill>
                <a:srgbClr val="970006"/>
              </a:solidFill>
              <a:effectLst/>
              <a:uLnTx/>
              <a:uFillTx/>
              <a:latin typeface="黑体" charset="0"/>
              <a:ea typeface="黑体" charset="0"/>
              <a:cs typeface="+mn-cs"/>
            </a:endParaRPr>
          </a:p>
        </p:txBody>
      </p:sp>
      <p:sp>
        <p:nvSpPr>
          <p:cNvPr id="37" name="文本框 36"/>
          <p:cNvSpPr txBox="1"/>
          <p:nvPr/>
        </p:nvSpPr>
        <p:spPr>
          <a:xfrm>
            <a:off x="412115" y="467360"/>
            <a:ext cx="7894320" cy="755650"/>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lang="en-GB" altLang="zh-CN" sz="3600" b="1" noProof="0" dirty="0">
                <a:ln>
                  <a:noFill/>
                </a:ln>
                <a:solidFill>
                  <a:schemeClr val="bg1"/>
                </a:solidFill>
                <a:effectLst/>
                <a:uLnTx/>
                <a:uFillTx/>
                <a:latin typeface="黑体" charset="0"/>
                <a:ea typeface="黑体" charset="0"/>
                <a:sym typeface="+mn-ea"/>
              </a:rPr>
              <a:t>Next stage research plan</a:t>
            </a:r>
            <a:endParaRPr kumimoji="0" lang="zh-CN" altLang="en-US" sz="3600" b="1" i="0" u="none" strike="noStrike" kern="1200" cap="none" spc="0" normalizeH="0" baseline="0" noProof="0" dirty="0">
              <a:ln>
                <a:noFill/>
              </a:ln>
              <a:solidFill>
                <a:schemeClr val="bg1"/>
              </a:solidFill>
              <a:effectLst/>
              <a:uLnTx/>
              <a:uFillTx/>
              <a:latin typeface="黑体" charset="0"/>
              <a:ea typeface="黑体" charset="0"/>
              <a:cs typeface="+mn-cs"/>
              <a:sym typeface="+mn-ea"/>
            </a:endParaRPr>
          </a:p>
        </p:txBody>
      </p:sp>
      <p:sp>
        <p:nvSpPr>
          <p:cNvPr id="8" name="矩形 7"/>
          <p:cNvSpPr/>
          <p:nvPr/>
        </p:nvSpPr>
        <p:spPr>
          <a:xfrm>
            <a:off x="607060" y="1831340"/>
            <a:ext cx="10934065" cy="76200"/>
          </a:xfrm>
          <a:prstGeom prst="rect">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descr="logo"/>
          <p:cNvPicPr>
            <a:picLocks noChangeAspect="1"/>
          </p:cNvPicPr>
          <p:nvPr/>
        </p:nvPicPr>
        <p:blipFill>
          <a:blip r:embed="rId1"/>
          <a:stretch>
            <a:fillRect/>
          </a:stretch>
        </p:blipFill>
        <p:spPr>
          <a:xfrm>
            <a:off x="9769475" y="5975985"/>
            <a:ext cx="2225040" cy="6940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å±±ä¸å¤§å­¦æ ¡é¨"/>
          <p:cNvPicPr>
            <a:picLocks noChangeAspect="1" noChangeArrowheads="1"/>
          </p:cNvPicPr>
          <p:nvPr/>
        </p:nvPicPr>
        <p:blipFill rotWithShape="1">
          <a:blip r:embed="rId1">
            <a:extLst>
              <a:ext uri="{28A0092B-C50C-407E-A947-70E740481C1C}">
                <a14:useLocalDpi xmlns:a14="http://schemas.microsoft.com/office/drawing/2010/main" val="0"/>
              </a:ext>
            </a:extLst>
          </a:blip>
          <a:srcRect l="6210" r="6048"/>
          <a:stretch>
            <a:fillRect/>
          </a:stretch>
        </p:blipFill>
        <p:spPr bwMode="auto">
          <a:xfrm>
            <a:off x="57150" y="1367774"/>
            <a:ext cx="12093168" cy="5464063"/>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1682" y="1524742"/>
            <a:ext cx="12172948" cy="5333258"/>
          </a:xfrm>
          <a:prstGeom prst="rect">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12" name="矩形 11"/>
          <p:cNvSpPr/>
          <p:nvPr/>
        </p:nvSpPr>
        <p:spPr>
          <a:xfrm>
            <a:off x="426720" y="281940"/>
            <a:ext cx="11338560" cy="6294120"/>
          </a:xfrm>
          <a:prstGeom prst="rect">
            <a:avLst/>
          </a:prstGeom>
          <a:noFill/>
          <a:ln w="57150">
            <a:solidFill>
              <a:srgbClr val="CBA1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等线" panose="02010600030101010101" charset="-122"/>
              <a:ea typeface="等线" panose="02010600030101010101" charset="-122"/>
              <a:cs typeface="+mn-cs"/>
            </a:endParaRPr>
          </a:p>
        </p:txBody>
      </p:sp>
      <p:sp>
        <p:nvSpPr>
          <p:cNvPr id="6" name="直角三角形 5"/>
          <p:cNvSpPr/>
          <p:nvPr/>
        </p:nvSpPr>
        <p:spPr>
          <a:xfrm flipV="1">
            <a:off x="9526" y="30475"/>
            <a:ext cx="8509634" cy="3215643"/>
          </a:xfrm>
          <a:prstGeom prst="rtTriangle">
            <a:avLst/>
          </a:prstGeom>
          <a:solidFill>
            <a:srgbClr val="9B0D14"/>
          </a:solidFill>
          <a:ln w="76200">
            <a:solidFill>
              <a:srgbClr val="CBA17F"/>
            </a:solidFill>
          </a:ln>
          <a:effectLst>
            <a:outerShdw blurRad="50800" dist="76200" dir="792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直角三角形 7"/>
          <p:cNvSpPr/>
          <p:nvPr/>
        </p:nvSpPr>
        <p:spPr>
          <a:xfrm flipH="1" flipV="1">
            <a:off x="4609146" y="30477"/>
            <a:ext cx="7573328" cy="3398522"/>
          </a:xfrm>
          <a:prstGeom prst="rtTriangle">
            <a:avLst/>
          </a:prstGeom>
          <a:solidFill>
            <a:srgbClr val="9B0D14"/>
          </a:solidFill>
          <a:ln w="76200">
            <a:solidFill>
              <a:srgbClr val="CBA17F"/>
            </a:solidFill>
          </a:ln>
          <a:effectLst>
            <a:outerShdw blurRad="50800" dist="76200" dir="792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11" name="任意多边形: 形状 10"/>
          <p:cNvSpPr/>
          <p:nvPr/>
        </p:nvSpPr>
        <p:spPr>
          <a:xfrm>
            <a:off x="4599618" y="0"/>
            <a:ext cx="2973706" cy="3808171"/>
          </a:xfrm>
          <a:custGeom>
            <a:avLst/>
            <a:gdLst>
              <a:gd name="connsiteX0" fmla="*/ 0 w 2973706"/>
              <a:gd name="connsiteY0" fmla="*/ 0 h 4329113"/>
              <a:gd name="connsiteX1" fmla="*/ 2971801 w 2973706"/>
              <a:gd name="connsiteY1" fmla="*/ 0 h 4329113"/>
              <a:gd name="connsiteX2" fmla="*/ 2971801 w 2973706"/>
              <a:gd name="connsiteY2" fmla="*/ 2804534 h 4329113"/>
              <a:gd name="connsiteX3" fmla="*/ 2973706 w 2973706"/>
              <a:gd name="connsiteY3" fmla="*/ 2842260 h 4329113"/>
              <a:gd name="connsiteX4" fmla="*/ 1486853 w 2973706"/>
              <a:gd name="connsiteY4" fmla="*/ 4329113 h 4329113"/>
              <a:gd name="connsiteX5" fmla="*/ 0 w 2973706"/>
              <a:gd name="connsiteY5" fmla="*/ 2842260 h 432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3706" h="4329113">
                <a:moveTo>
                  <a:pt x="0" y="0"/>
                </a:moveTo>
                <a:lnTo>
                  <a:pt x="2971801" y="0"/>
                </a:lnTo>
                <a:lnTo>
                  <a:pt x="2971801" y="2804534"/>
                </a:lnTo>
                <a:lnTo>
                  <a:pt x="2973706" y="2842260"/>
                </a:lnTo>
                <a:cubicBezTo>
                  <a:pt x="2973706" y="3663426"/>
                  <a:pt x="2308019" y="4329113"/>
                  <a:pt x="1486853" y="4329113"/>
                </a:cubicBezTo>
                <a:cubicBezTo>
                  <a:pt x="665687" y="4329113"/>
                  <a:pt x="0" y="3663426"/>
                  <a:pt x="0" y="2842260"/>
                </a:cubicBezTo>
                <a:close/>
              </a:path>
            </a:pathLst>
          </a:custGeom>
          <a:solidFill>
            <a:srgbClr val="9B0D1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任意多边形: 形状 12"/>
          <p:cNvSpPr/>
          <p:nvPr/>
        </p:nvSpPr>
        <p:spPr>
          <a:xfrm>
            <a:off x="4805216" y="-77610"/>
            <a:ext cx="2562509" cy="3647580"/>
          </a:xfrm>
          <a:custGeom>
            <a:avLst/>
            <a:gdLst>
              <a:gd name="connsiteX0" fmla="*/ 0 w 2973706"/>
              <a:gd name="connsiteY0" fmla="*/ 0 h 4329113"/>
              <a:gd name="connsiteX1" fmla="*/ 2971801 w 2973706"/>
              <a:gd name="connsiteY1" fmla="*/ 0 h 4329113"/>
              <a:gd name="connsiteX2" fmla="*/ 2971801 w 2973706"/>
              <a:gd name="connsiteY2" fmla="*/ 2804534 h 4329113"/>
              <a:gd name="connsiteX3" fmla="*/ 2973706 w 2973706"/>
              <a:gd name="connsiteY3" fmla="*/ 2842260 h 4329113"/>
              <a:gd name="connsiteX4" fmla="*/ 1486853 w 2973706"/>
              <a:gd name="connsiteY4" fmla="*/ 4329113 h 4329113"/>
              <a:gd name="connsiteX5" fmla="*/ 0 w 2973706"/>
              <a:gd name="connsiteY5" fmla="*/ 2842260 h 432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3706" h="4329113">
                <a:moveTo>
                  <a:pt x="0" y="0"/>
                </a:moveTo>
                <a:lnTo>
                  <a:pt x="2971801" y="0"/>
                </a:lnTo>
                <a:lnTo>
                  <a:pt x="2971801" y="2804534"/>
                </a:lnTo>
                <a:lnTo>
                  <a:pt x="2973706" y="2842260"/>
                </a:lnTo>
                <a:cubicBezTo>
                  <a:pt x="2973706" y="3663426"/>
                  <a:pt x="2308019" y="4329113"/>
                  <a:pt x="1486853" y="4329113"/>
                </a:cubicBezTo>
                <a:cubicBezTo>
                  <a:pt x="665687" y="4329113"/>
                  <a:pt x="0" y="3663426"/>
                  <a:pt x="0" y="2842260"/>
                </a:cubicBezTo>
                <a:close/>
              </a:path>
            </a:pathLst>
          </a:custGeom>
          <a:noFill/>
          <a:ln w="57150">
            <a:solidFill>
              <a:srgbClr val="CBA1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椭圆 15"/>
          <p:cNvSpPr/>
          <p:nvPr/>
        </p:nvSpPr>
        <p:spPr>
          <a:xfrm>
            <a:off x="5257800" y="1582420"/>
            <a:ext cx="1695244" cy="1671318"/>
          </a:xfrm>
          <a:prstGeom prst="ellipse">
            <a:avLst/>
          </a:prstGeom>
          <a:solidFill>
            <a:schemeClr val="bg1"/>
          </a:solidFill>
          <a:ln w="28575">
            <a:solidFill>
              <a:srgbClr val="CBA1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18" name="图形 17" descr="讲师"/>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2134" y="43651"/>
            <a:ext cx="847731" cy="847731"/>
          </a:xfrm>
          <a:prstGeom prst="rect">
            <a:avLst/>
          </a:prstGeom>
        </p:spPr>
      </p:pic>
      <p:sp>
        <p:nvSpPr>
          <p:cNvPr id="19" name="文本框 18"/>
          <p:cNvSpPr txBox="1"/>
          <p:nvPr/>
        </p:nvSpPr>
        <p:spPr>
          <a:xfrm>
            <a:off x="5595935" y="853582"/>
            <a:ext cx="1000131"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GB" altLang="zh-CN" sz="2400" b="0" i="0" u="none" strike="noStrike" kern="1200" cap="none" spc="0" normalizeH="0" baseline="0" noProof="0" dirty="0">
                <a:ln>
                  <a:noFill/>
                </a:ln>
                <a:solidFill>
                  <a:srgbClr val="CBA17F"/>
                </a:solidFill>
                <a:effectLst/>
                <a:uLnTx/>
                <a:uFillTx/>
                <a:latin typeface="Brush Script MT" panose="03060802040406070304" pitchFamily="66" charset="-122"/>
                <a:ea typeface="等线" panose="02010600030101010101" charset="-122"/>
                <a:cs typeface="+mn-cs"/>
              </a:rPr>
              <a:t>2021</a:t>
            </a:r>
            <a:endParaRPr kumimoji="0" lang="zh-CN" altLang="en-US" sz="2400" b="0" i="0" u="none" strike="noStrike" kern="1200" cap="none" spc="0" normalizeH="0" baseline="0" noProof="0" dirty="0">
              <a:ln>
                <a:noFill/>
              </a:ln>
              <a:solidFill>
                <a:srgbClr val="CBA17F"/>
              </a:solidFill>
              <a:effectLst/>
              <a:uLnTx/>
              <a:uFillTx/>
              <a:latin typeface="Brush Script MT" panose="03060802040406070304" pitchFamily="66" charset="-122"/>
              <a:ea typeface="等线" panose="02010600030101010101" charset="-122"/>
              <a:cs typeface="+mn-cs"/>
            </a:endParaRPr>
          </a:p>
        </p:txBody>
      </p:sp>
      <p:sp>
        <p:nvSpPr>
          <p:cNvPr id="4" name="文本框 3"/>
          <p:cNvSpPr txBox="1"/>
          <p:nvPr/>
        </p:nvSpPr>
        <p:spPr>
          <a:xfrm>
            <a:off x="2309336" y="6048340"/>
            <a:ext cx="7573328"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1800" b="0" i="0" u="none" strike="noStrike" kern="1200" cap="none" spc="0" normalizeH="0" baseline="0" noProof="0" dirty="0">
                <a:ln>
                  <a:noFill/>
                </a:ln>
                <a:solidFill>
                  <a:prstClr val="black"/>
                </a:solidFill>
                <a:effectLst/>
                <a:uLnTx/>
                <a:uFillTx/>
                <a:latin typeface="黑体" charset="0"/>
                <a:ea typeface="黑体" charset="0"/>
                <a:cs typeface="黑体" charset="0"/>
              </a:rPr>
              <a:t>Respondent: Zhang Ruichen Supervisor: Professor Song Lipeng</a:t>
            </a:r>
            <a:endParaRPr kumimoji="0" lang="zh-CN" altLang="en-US" sz="1800" b="0" i="0" u="none" strike="noStrike" kern="1200" cap="none" spc="0" normalizeH="0" baseline="0" noProof="0" dirty="0">
              <a:ln>
                <a:noFill/>
              </a:ln>
              <a:solidFill>
                <a:prstClr val="black"/>
              </a:solidFill>
              <a:effectLst/>
              <a:uLnTx/>
              <a:uFillTx/>
              <a:latin typeface="黑体" charset="0"/>
              <a:ea typeface="黑体" charset="0"/>
              <a:cs typeface="黑体" charset="0"/>
            </a:endParaRPr>
          </a:p>
        </p:txBody>
      </p:sp>
      <p:grpSp>
        <p:nvGrpSpPr>
          <p:cNvPr id="84" name="iṩḻïďê"/>
          <p:cNvGrpSpPr/>
          <p:nvPr/>
        </p:nvGrpSpPr>
        <p:grpSpPr>
          <a:xfrm>
            <a:off x="5459507" y="1785449"/>
            <a:ext cx="1272983" cy="1296501"/>
            <a:chOff x="4810125" y="3095626"/>
            <a:chExt cx="687388" cy="700088"/>
          </a:xfrm>
          <a:solidFill>
            <a:srgbClr val="9B0D14"/>
          </a:solidFill>
        </p:grpSpPr>
        <p:sp>
          <p:nvSpPr>
            <p:cNvPr id="113" name="íśḷíďè"/>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14" name="iśļîḋé"/>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15" name="íṧļïḑe"/>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16" name="isľîḋé"/>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17" name="ïSḷíḋe"/>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18" name="îṡļide"/>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19" name="işḷiḑê"/>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0" name="iṩḷîḋé"/>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1" name="íṣ1ïd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2" name="îṧ1iḍê"/>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3" name="îṣ1îďê"/>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4" name="iśļíḓé"/>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5" name="íSļîḓ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6" name="ïśḷi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7" name="ïŝlíḍè"/>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8" name="işļïḑê"/>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9" name="ïṩļïḑê"/>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0" name="ïşḻîḑ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1" name="î$1íde"/>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2" name="iṡļîḓe"/>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3" name="îṧḻíḍê"/>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4" name="iṥļîḓe"/>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5" name="isḷïḋ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6" name="îś1íďe"/>
            <p:cNvSpPr/>
            <p:nvPr/>
          </p:nvSpPr>
          <p:spPr bwMode="auto">
            <a:xfrm>
              <a:off x="5207000" y="3162301"/>
              <a:ext cx="85725" cy="39688"/>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7" name="íṣḷíḓe"/>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8" name="íśḷíḋé"/>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9" name="ïŝļïḑe"/>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40" name="íšļïḋê"/>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41" name="í$líḓè"/>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42" name="iśḻîďé"/>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43" name="iŝḻíḍè"/>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44" name="íŝḻiďé"/>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45" name="íṧḷiḓê"/>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grpSp>
      <p:sp>
        <p:nvSpPr>
          <p:cNvPr id="57" name="文本框 56"/>
          <p:cNvSpPr txBox="1"/>
          <p:nvPr/>
        </p:nvSpPr>
        <p:spPr>
          <a:xfrm>
            <a:off x="3002207" y="4261643"/>
            <a:ext cx="6187586"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9600" b="0" i="0" u="none" strike="noStrike" kern="1200" cap="none" spc="0" normalizeH="0" baseline="0" noProof="0" dirty="0">
                <a:ln>
                  <a:noFill/>
                </a:ln>
                <a:solidFill>
                  <a:srgbClr val="9B0D14"/>
                </a:solidFill>
                <a:effectLst/>
                <a:uLnTx/>
                <a:uFillTx/>
                <a:latin typeface="CommercialScript BT" panose="03030803040807090C04" pitchFamily="66" charset="0"/>
                <a:ea typeface="等线" panose="02010600030101010101" charset="-122"/>
                <a:cs typeface="+mn-cs"/>
              </a:rPr>
              <a:t>Thank you</a:t>
            </a:r>
            <a:endParaRPr kumimoji="0" lang="zh-CN" altLang="en-US" sz="9600" b="0" i="0" u="none" strike="noStrike" kern="1200" cap="none" spc="0" normalizeH="0" baseline="0" noProof="0" dirty="0">
              <a:ln>
                <a:noFill/>
              </a:ln>
              <a:solidFill>
                <a:srgbClr val="9B0D14"/>
              </a:solidFill>
              <a:effectLst/>
              <a:uLnTx/>
              <a:uFillTx/>
              <a:latin typeface="CommercialScript BT" panose="03030803040807090C04" pitchFamily="66" charset="0"/>
              <a:ea typeface="等线" panose="02010600030101010101"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5"/>
          <p:cNvSpPr/>
          <p:nvPr/>
        </p:nvSpPr>
        <p:spPr bwMode="auto">
          <a:xfrm>
            <a:off x="9525" y="1"/>
            <a:ext cx="12182475" cy="3335902"/>
          </a:xfrm>
          <a:custGeom>
            <a:avLst/>
            <a:gdLst>
              <a:gd name="T0" fmla="*/ 0 w 1259"/>
              <a:gd name="T1" fmla="*/ 0 h 291"/>
              <a:gd name="T2" fmla="*/ 28 w 1259"/>
              <a:gd name="T3" fmla="*/ 129 h 291"/>
              <a:gd name="T4" fmla="*/ 98 w 1259"/>
              <a:gd name="T5" fmla="*/ 183 h 291"/>
              <a:gd name="T6" fmla="*/ 570 w 1259"/>
              <a:gd name="T7" fmla="*/ 278 h 291"/>
              <a:gd name="T8" fmla="*/ 685 w 1259"/>
              <a:gd name="T9" fmla="*/ 278 h 291"/>
              <a:gd name="T10" fmla="*/ 1018 w 1259"/>
              <a:gd name="T11" fmla="*/ 211 h 291"/>
              <a:gd name="T12" fmla="*/ 1161 w 1259"/>
              <a:gd name="T13" fmla="*/ 182 h 291"/>
              <a:gd name="T14" fmla="*/ 1236 w 1259"/>
              <a:gd name="T15" fmla="*/ 119 h 291"/>
              <a:gd name="T16" fmla="*/ 1259 w 1259"/>
              <a:gd name="T17" fmla="*/ 0 h 291"/>
              <a:gd name="T18" fmla="*/ 0 w 1259"/>
              <a:gd name="T1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9" h="291">
                <a:moveTo>
                  <a:pt x="0" y="0"/>
                </a:moveTo>
                <a:cubicBezTo>
                  <a:pt x="28" y="129"/>
                  <a:pt x="28" y="129"/>
                  <a:pt x="28" y="129"/>
                </a:cubicBezTo>
                <a:cubicBezTo>
                  <a:pt x="28" y="129"/>
                  <a:pt x="42" y="172"/>
                  <a:pt x="98" y="183"/>
                </a:cubicBezTo>
                <a:cubicBezTo>
                  <a:pt x="570" y="278"/>
                  <a:pt x="570" y="278"/>
                  <a:pt x="570" y="278"/>
                </a:cubicBezTo>
                <a:cubicBezTo>
                  <a:pt x="570" y="278"/>
                  <a:pt x="623" y="291"/>
                  <a:pt x="685" y="278"/>
                </a:cubicBezTo>
                <a:cubicBezTo>
                  <a:pt x="1018" y="211"/>
                  <a:pt x="1018" y="211"/>
                  <a:pt x="1018" y="211"/>
                </a:cubicBezTo>
                <a:cubicBezTo>
                  <a:pt x="1161" y="182"/>
                  <a:pt x="1161" y="182"/>
                  <a:pt x="1161" y="182"/>
                </a:cubicBezTo>
                <a:cubicBezTo>
                  <a:pt x="1161" y="182"/>
                  <a:pt x="1227" y="167"/>
                  <a:pt x="1236" y="119"/>
                </a:cubicBezTo>
                <a:cubicBezTo>
                  <a:pt x="1259" y="0"/>
                  <a:pt x="1259" y="0"/>
                  <a:pt x="1259" y="0"/>
                </a:cubicBezTo>
                <a:lnTo>
                  <a:pt x="0" y="0"/>
                </a:lnTo>
                <a:close/>
              </a:path>
            </a:pathLst>
          </a:custGeom>
          <a:solidFill>
            <a:srgbClr val="9B0D1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2159875" y="0"/>
            <a:ext cx="7872250" cy="9220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5400" b="0" i="0" u="none" strike="noStrike" kern="1200" cap="none" spc="0" normalizeH="0" baseline="0" noProof="0" dirty="0">
                <a:ln>
                  <a:noFill/>
                </a:ln>
                <a:solidFill>
                  <a:prstClr val="white"/>
                </a:solidFill>
                <a:effectLst/>
                <a:uLnTx/>
                <a:uFillTx/>
                <a:latin typeface="CommercialScript BT" panose="03030803040807090C04" pitchFamily="66" charset="0"/>
                <a:ea typeface="等线" panose="02010600030101010101" charset="-122"/>
                <a:cs typeface="+mn-cs"/>
              </a:rPr>
              <a:t>Report directory</a:t>
            </a:r>
            <a:endParaRPr kumimoji="0" lang="en-GB" altLang="en-US" sz="5400" b="0" i="0" u="none" strike="noStrike" kern="1200" cap="none" spc="0" normalizeH="0" baseline="0" noProof="0" dirty="0">
              <a:ln>
                <a:noFill/>
              </a:ln>
              <a:solidFill>
                <a:prstClr val="white"/>
              </a:solidFill>
              <a:effectLst/>
              <a:uLnTx/>
              <a:uFillTx/>
              <a:latin typeface="CommercialScript BT" panose="03030803040807090C04" pitchFamily="66" charset="0"/>
              <a:ea typeface="等线" panose="02010600030101010101" charset="-122"/>
              <a:cs typeface="+mn-cs"/>
            </a:endParaRPr>
          </a:p>
        </p:txBody>
      </p:sp>
      <p:sp>
        <p:nvSpPr>
          <p:cNvPr id="27" name="文本框 26"/>
          <p:cNvSpPr txBox="1"/>
          <p:nvPr/>
        </p:nvSpPr>
        <p:spPr>
          <a:xfrm>
            <a:off x="-88900" y="5832475"/>
            <a:ext cx="2360930" cy="10147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20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rPr>
              <a:t>Research Background</a:t>
            </a:r>
            <a:endParaRPr kumimoji="0" lang="zh-CN" altLang="en-US" sz="20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20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rPr>
              <a:t>and meaning</a:t>
            </a:r>
            <a:endParaRPr kumimoji="0" lang="zh-CN" altLang="en-US" sz="20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endParaRPr>
          </a:p>
        </p:txBody>
      </p:sp>
      <p:sp>
        <p:nvSpPr>
          <p:cNvPr id="28" name="文本框 27"/>
          <p:cNvSpPr txBox="1"/>
          <p:nvPr/>
        </p:nvSpPr>
        <p:spPr>
          <a:xfrm>
            <a:off x="3081317" y="5832615"/>
            <a:ext cx="2351165" cy="7067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20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rPr>
              <a:t>Explore and solve</a:t>
            </a:r>
            <a:endParaRPr kumimoji="0" lang="zh-CN" altLang="en-US" sz="20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20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rPr>
              <a:t>method</a:t>
            </a:r>
            <a:endParaRPr kumimoji="0" lang="zh-CN" altLang="en-US" sz="20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endParaRPr>
          </a:p>
        </p:txBody>
      </p:sp>
      <p:sp>
        <p:nvSpPr>
          <p:cNvPr id="29" name="文本框 28"/>
          <p:cNvSpPr txBox="1"/>
          <p:nvPr/>
        </p:nvSpPr>
        <p:spPr>
          <a:xfrm>
            <a:off x="6305517" y="5832615"/>
            <a:ext cx="2351165" cy="3987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20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rPr>
              <a:t>Research progress</a:t>
            </a:r>
            <a:endParaRPr kumimoji="0" lang="zh-CN" altLang="en-US" sz="20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endParaRPr>
          </a:p>
        </p:txBody>
      </p:sp>
      <p:sp>
        <p:nvSpPr>
          <p:cNvPr id="30" name="文本框 29"/>
          <p:cNvSpPr txBox="1"/>
          <p:nvPr/>
        </p:nvSpPr>
        <p:spPr>
          <a:xfrm>
            <a:off x="9628777" y="5832615"/>
            <a:ext cx="2351165" cy="10147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20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rPr>
              <a:t>Next stage plan</a:t>
            </a:r>
            <a:endParaRPr kumimoji="0" lang="zh-CN" altLang="en-US" sz="20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20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rPr>
              <a:t>and expected results</a:t>
            </a:r>
            <a:endParaRPr kumimoji="0" lang="zh-CN" altLang="en-US" sz="20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endParaRPr>
          </a:p>
        </p:txBody>
      </p:sp>
      <p:sp>
        <p:nvSpPr>
          <p:cNvPr id="12" name="椭圆 11"/>
          <p:cNvSpPr/>
          <p:nvPr/>
        </p:nvSpPr>
        <p:spPr>
          <a:xfrm>
            <a:off x="503416" y="4473887"/>
            <a:ext cx="1166518" cy="1166518"/>
          </a:xfrm>
          <a:prstGeom prst="ellipse">
            <a:avLst/>
          </a:prstGeom>
          <a:solidFill>
            <a:srgbClr val="9B0D1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文本框 9"/>
          <p:cNvSpPr txBox="1"/>
          <p:nvPr/>
        </p:nvSpPr>
        <p:spPr>
          <a:xfrm>
            <a:off x="503416" y="4570380"/>
            <a:ext cx="1166518"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6000" b="1" i="0" u="none" strike="noStrike" kern="1200" cap="none" spc="0" normalizeH="0" baseline="0" noProof="0" dirty="0">
                <a:ln>
                  <a:noFill/>
                </a:ln>
                <a:gradFill>
                  <a:gsLst>
                    <a:gs pos="50000">
                      <a:prstClr val="white">
                        <a:lumMod val="95000"/>
                      </a:prstClr>
                    </a:gs>
                    <a:gs pos="0">
                      <a:prstClr val="white"/>
                    </a:gs>
                    <a:gs pos="100000">
                      <a:prstClr val="white">
                        <a:lumMod val="85000"/>
                      </a:prstClr>
                    </a:gs>
                  </a:gsLst>
                  <a:lin ang="5400000" scaled="1"/>
                </a:gradFill>
                <a:effectLst>
                  <a:outerShdw blurRad="38100" dist="38100" dir="2700000" algn="tl">
                    <a:srgbClr val="000000">
                      <a:alpha val="43137"/>
                    </a:srgbClr>
                  </a:outerShdw>
                </a:effectLst>
                <a:uLnTx/>
                <a:uFillTx/>
                <a:latin typeface="Agency FB" panose="020B0503020202020204" pitchFamily="34" charset="0"/>
                <a:ea typeface="等线" panose="02010600030101010101" charset="-122"/>
                <a:cs typeface="+mn-cs"/>
              </a:rPr>
              <a:t>01</a:t>
            </a:r>
            <a:endParaRPr kumimoji="0" lang="zh-CN" altLang="en-US" sz="6000" b="1" i="0" u="none" strike="noStrike" kern="1200" cap="none" spc="0" normalizeH="0" baseline="0" noProof="0" dirty="0">
              <a:ln>
                <a:noFill/>
              </a:ln>
              <a:gradFill>
                <a:gsLst>
                  <a:gs pos="50000">
                    <a:prstClr val="white">
                      <a:lumMod val="95000"/>
                    </a:prstClr>
                  </a:gs>
                  <a:gs pos="0">
                    <a:prstClr val="white"/>
                  </a:gs>
                  <a:gs pos="100000">
                    <a:prstClr val="white">
                      <a:lumMod val="85000"/>
                    </a:prstClr>
                  </a:gs>
                </a:gsLst>
                <a:lin ang="5400000" scaled="1"/>
              </a:gradFill>
              <a:effectLst>
                <a:outerShdw blurRad="38100" dist="38100" dir="2700000" algn="tl">
                  <a:srgbClr val="000000">
                    <a:alpha val="43137"/>
                  </a:srgbClr>
                </a:outerShdw>
              </a:effectLst>
              <a:uLnTx/>
              <a:uFillTx/>
              <a:latin typeface="Agency FB" panose="020B0503020202020204" pitchFamily="34" charset="0"/>
              <a:ea typeface="等线" panose="02010600030101010101" charset="-122"/>
              <a:cs typeface="+mn-cs"/>
            </a:endParaRPr>
          </a:p>
        </p:txBody>
      </p:sp>
      <p:sp>
        <p:nvSpPr>
          <p:cNvPr id="15" name="椭圆 14"/>
          <p:cNvSpPr/>
          <p:nvPr/>
        </p:nvSpPr>
        <p:spPr>
          <a:xfrm>
            <a:off x="3673641" y="4473887"/>
            <a:ext cx="1166518" cy="1166518"/>
          </a:xfrm>
          <a:prstGeom prst="ellipse">
            <a:avLst/>
          </a:prstGeom>
          <a:solidFill>
            <a:srgbClr val="9B0D1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文本框 9"/>
          <p:cNvSpPr txBox="1"/>
          <p:nvPr/>
        </p:nvSpPr>
        <p:spPr>
          <a:xfrm>
            <a:off x="3673641" y="4549425"/>
            <a:ext cx="1166518"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6000" b="1" i="0" u="none" strike="noStrike" kern="1200" cap="none" spc="0" normalizeH="0" baseline="0" noProof="0" dirty="0">
                <a:ln>
                  <a:noFill/>
                </a:ln>
                <a:gradFill>
                  <a:gsLst>
                    <a:gs pos="50000">
                      <a:prstClr val="white">
                        <a:lumMod val="95000"/>
                      </a:prstClr>
                    </a:gs>
                    <a:gs pos="0">
                      <a:prstClr val="white"/>
                    </a:gs>
                    <a:gs pos="100000">
                      <a:prstClr val="white">
                        <a:lumMod val="85000"/>
                      </a:prstClr>
                    </a:gs>
                  </a:gsLst>
                  <a:lin ang="5400000" scaled="1"/>
                </a:gradFill>
                <a:effectLst>
                  <a:outerShdw blurRad="38100" dist="38100" dir="2700000" algn="tl">
                    <a:srgbClr val="000000">
                      <a:alpha val="43137"/>
                    </a:srgbClr>
                  </a:outerShdw>
                </a:effectLst>
                <a:uLnTx/>
                <a:uFillTx/>
                <a:latin typeface="Agency FB" panose="020B0503020202020204" pitchFamily="34" charset="0"/>
                <a:ea typeface="等线" panose="02010600030101010101" charset="-122"/>
                <a:cs typeface="+mn-cs"/>
              </a:rPr>
              <a:t>02</a:t>
            </a:r>
            <a:endParaRPr kumimoji="0" lang="zh-CN" altLang="en-US" sz="6000" b="1" i="0" u="none" strike="noStrike" kern="1200" cap="none" spc="0" normalizeH="0" baseline="0" noProof="0" dirty="0">
              <a:ln>
                <a:noFill/>
              </a:ln>
              <a:gradFill>
                <a:gsLst>
                  <a:gs pos="50000">
                    <a:prstClr val="white">
                      <a:lumMod val="95000"/>
                    </a:prstClr>
                  </a:gs>
                  <a:gs pos="0">
                    <a:prstClr val="white"/>
                  </a:gs>
                  <a:gs pos="100000">
                    <a:prstClr val="white">
                      <a:lumMod val="85000"/>
                    </a:prstClr>
                  </a:gs>
                </a:gsLst>
                <a:lin ang="5400000" scaled="1"/>
              </a:gradFill>
              <a:effectLst>
                <a:outerShdw blurRad="38100" dist="38100" dir="2700000" algn="tl">
                  <a:srgbClr val="000000">
                    <a:alpha val="43137"/>
                  </a:srgbClr>
                </a:outerShdw>
              </a:effectLst>
              <a:uLnTx/>
              <a:uFillTx/>
              <a:latin typeface="Agency FB" panose="020B0503020202020204" pitchFamily="34" charset="0"/>
              <a:ea typeface="等线" panose="02010600030101010101" charset="-122"/>
              <a:cs typeface="+mn-cs"/>
            </a:endParaRPr>
          </a:p>
        </p:txBody>
      </p:sp>
      <p:sp>
        <p:nvSpPr>
          <p:cNvPr id="18" name="椭圆 17"/>
          <p:cNvSpPr/>
          <p:nvPr/>
        </p:nvSpPr>
        <p:spPr>
          <a:xfrm>
            <a:off x="6897206" y="4474522"/>
            <a:ext cx="1166518" cy="1166518"/>
          </a:xfrm>
          <a:prstGeom prst="ellipse">
            <a:avLst/>
          </a:prstGeom>
          <a:solidFill>
            <a:srgbClr val="9B0D1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 name="文本框 9"/>
          <p:cNvSpPr txBox="1"/>
          <p:nvPr/>
        </p:nvSpPr>
        <p:spPr>
          <a:xfrm>
            <a:off x="6897206" y="4549425"/>
            <a:ext cx="1166518"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6000" b="1" i="0" u="none" strike="noStrike" kern="1200" cap="none" spc="0" normalizeH="0" baseline="0" noProof="0" dirty="0">
                <a:ln>
                  <a:noFill/>
                </a:ln>
                <a:gradFill>
                  <a:gsLst>
                    <a:gs pos="50000">
                      <a:prstClr val="white">
                        <a:lumMod val="95000"/>
                      </a:prstClr>
                    </a:gs>
                    <a:gs pos="0">
                      <a:prstClr val="white"/>
                    </a:gs>
                    <a:gs pos="100000">
                      <a:prstClr val="white">
                        <a:lumMod val="85000"/>
                      </a:prstClr>
                    </a:gs>
                  </a:gsLst>
                  <a:lin ang="5400000" scaled="1"/>
                </a:gradFill>
                <a:effectLst>
                  <a:outerShdw blurRad="38100" dist="38100" dir="2700000" algn="tl">
                    <a:srgbClr val="000000">
                      <a:alpha val="43137"/>
                    </a:srgbClr>
                  </a:outerShdw>
                </a:effectLst>
                <a:uLnTx/>
                <a:uFillTx/>
                <a:latin typeface="Agency FB" panose="020B0503020202020204" pitchFamily="34" charset="0"/>
                <a:ea typeface="等线" panose="02010600030101010101" charset="-122"/>
                <a:cs typeface="+mn-cs"/>
              </a:rPr>
              <a:t>03</a:t>
            </a:r>
            <a:endParaRPr kumimoji="0" lang="zh-CN" altLang="en-US" sz="6000" b="1" i="0" u="none" strike="noStrike" kern="1200" cap="none" spc="0" normalizeH="0" baseline="0" noProof="0" dirty="0">
              <a:ln>
                <a:noFill/>
              </a:ln>
              <a:gradFill>
                <a:gsLst>
                  <a:gs pos="50000">
                    <a:prstClr val="white">
                      <a:lumMod val="95000"/>
                    </a:prstClr>
                  </a:gs>
                  <a:gs pos="0">
                    <a:prstClr val="white"/>
                  </a:gs>
                  <a:gs pos="100000">
                    <a:prstClr val="white">
                      <a:lumMod val="85000"/>
                    </a:prstClr>
                  </a:gs>
                </a:gsLst>
                <a:lin ang="5400000" scaled="1"/>
              </a:gradFill>
              <a:effectLst>
                <a:outerShdw blurRad="38100" dist="38100" dir="2700000" algn="tl">
                  <a:srgbClr val="000000">
                    <a:alpha val="43137"/>
                  </a:srgbClr>
                </a:outerShdw>
              </a:effectLst>
              <a:uLnTx/>
              <a:uFillTx/>
              <a:latin typeface="Agency FB" panose="020B0503020202020204" pitchFamily="34" charset="0"/>
              <a:ea typeface="等线" panose="02010600030101010101" charset="-122"/>
              <a:cs typeface="+mn-cs"/>
            </a:endParaRPr>
          </a:p>
        </p:txBody>
      </p:sp>
      <p:sp>
        <p:nvSpPr>
          <p:cNvPr id="21" name="椭圆 20"/>
          <p:cNvSpPr/>
          <p:nvPr/>
        </p:nvSpPr>
        <p:spPr>
          <a:xfrm>
            <a:off x="10221101" y="4473887"/>
            <a:ext cx="1166518" cy="1166518"/>
          </a:xfrm>
          <a:prstGeom prst="ellipse">
            <a:avLst/>
          </a:prstGeom>
          <a:solidFill>
            <a:srgbClr val="9B0D1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2" name="文本框 9"/>
          <p:cNvSpPr txBox="1"/>
          <p:nvPr/>
        </p:nvSpPr>
        <p:spPr>
          <a:xfrm>
            <a:off x="10221101" y="4549425"/>
            <a:ext cx="1166518"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6000" b="1" i="0" u="none" strike="noStrike" kern="1200" cap="none" spc="0" normalizeH="0" baseline="0" noProof="0" dirty="0">
                <a:ln>
                  <a:noFill/>
                </a:ln>
                <a:gradFill>
                  <a:gsLst>
                    <a:gs pos="50000">
                      <a:prstClr val="white">
                        <a:lumMod val="95000"/>
                      </a:prstClr>
                    </a:gs>
                    <a:gs pos="0">
                      <a:prstClr val="white"/>
                    </a:gs>
                    <a:gs pos="100000">
                      <a:prstClr val="white">
                        <a:lumMod val="85000"/>
                      </a:prstClr>
                    </a:gs>
                  </a:gsLst>
                  <a:lin ang="5400000" scaled="1"/>
                </a:gradFill>
                <a:effectLst>
                  <a:outerShdw blurRad="38100" dist="38100" dir="2700000" algn="tl">
                    <a:srgbClr val="000000">
                      <a:alpha val="43137"/>
                    </a:srgbClr>
                  </a:outerShdw>
                </a:effectLst>
                <a:uLnTx/>
                <a:uFillTx/>
                <a:latin typeface="Agency FB" panose="020B0503020202020204" pitchFamily="34" charset="0"/>
                <a:ea typeface="等线" panose="02010600030101010101" charset="-122"/>
                <a:cs typeface="+mn-cs"/>
              </a:rPr>
              <a:t>04</a:t>
            </a:r>
            <a:endParaRPr kumimoji="0" lang="zh-CN" altLang="en-US" sz="6000" b="1" i="0" u="none" strike="noStrike" kern="1200" cap="none" spc="0" normalizeH="0" baseline="0" noProof="0" dirty="0">
              <a:ln>
                <a:noFill/>
              </a:ln>
              <a:gradFill>
                <a:gsLst>
                  <a:gs pos="50000">
                    <a:prstClr val="white">
                      <a:lumMod val="95000"/>
                    </a:prstClr>
                  </a:gs>
                  <a:gs pos="0">
                    <a:prstClr val="white"/>
                  </a:gs>
                  <a:gs pos="100000">
                    <a:prstClr val="white">
                      <a:lumMod val="85000"/>
                    </a:prstClr>
                  </a:gs>
                </a:gsLst>
                <a:lin ang="5400000" scaled="1"/>
              </a:gradFill>
              <a:effectLst>
                <a:outerShdw blurRad="38100" dist="38100" dir="2700000" algn="tl">
                  <a:srgbClr val="000000">
                    <a:alpha val="43137"/>
                  </a:srgbClr>
                </a:outerShdw>
              </a:effectLst>
              <a:uLnTx/>
              <a:uFillTx/>
              <a:latin typeface="Agency FB" panose="020B0503020202020204" pitchFamily="34" charset="0"/>
              <a:ea typeface="等线" panose="02010600030101010101" charset="-122"/>
              <a:cs typeface="+mn-cs"/>
            </a:endParaRPr>
          </a:p>
        </p:txBody>
      </p:sp>
      <p:grpSp>
        <p:nvGrpSpPr>
          <p:cNvPr id="20" name="组合 19"/>
          <p:cNvGrpSpPr/>
          <p:nvPr/>
        </p:nvGrpSpPr>
        <p:grpSpPr>
          <a:xfrm>
            <a:off x="5094134" y="2304019"/>
            <a:ext cx="2089150" cy="1816100"/>
            <a:chOff x="8544231" y="2016919"/>
            <a:chExt cx="2089150" cy="1816100"/>
          </a:xfrm>
        </p:grpSpPr>
        <p:sp>
          <p:nvSpPr>
            <p:cNvPr id="36" name="AutoShape 3"/>
            <p:cNvSpPr>
              <a:spLocks noChangeAspect="1" noChangeArrowheads="1" noTextEdit="1"/>
            </p:cNvSpPr>
            <p:nvPr/>
          </p:nvSpPr>
          <p:spPr bwMode="auto">
            <a:xfrm>
              <a:off x="8547406" y="2016919"/>
              <a:ext cx="2085975"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 name="Freeform 5"/>
            <p:cNvSpPr/>
            <p:nvPr/>
          </p:nvSpPr>
          <p:spPr bwMode="auto">
            <a:xfrm>
              <a:off x="8544231" y="2062956"/>
              <a:ext cx="2089150" cy="1681162"/>
            </a:xfrm>
            <a:custGeom>
              <a:avLst/>
              <a:gdLst>
                <a:gd name="T0" fmla="*/ 30 w 688"/>
                <a:gd name="T1" fmla="*/ 355 h 552"/>
                <a:gd name="T2" fmla="*/ 5 w 688"/>
                <a:gd name="T3" fmla="*/ 355 h 552"/>
                <a:gd name="T4" fmla="*/ 0 w 688"/>
                <a:gd name="T5" fmla="*/ 350 h 552"/>
                <a:gd name="T6" fmla="*/ 0 w 688"/>
                <a:gd name="T7" fmla="*/ 202 h 552"/>
                <a:gd name="T8" fmla="*/ 5 w 688"/>
                <a:gd name="T9" fmla="*/ 198 h 552"/>
                <a:gd name="T10" fmla="*/ 30 w 688"/>
                <a:gd name="T11" fmla="*/ 198 h 552"/>
                <a:gd name="T12" fmla="*/ 37 w 688"/>
                <a:gd name="T13" fmla="*/ 196 h 552"/>
                <a:gd name="T14" fmla="*/ 81 w 688"/>
                <a:gd name="T15" fmla="*/ 196 h 552"/>
                <a:gd name="T16" fmla="*/ 88 w 688"/>
                <a:gd name="T17" fmla="*/ 191 h 552"/>
                <a:gd name="T18" fmla="*/ 142 w 688"/>
                <a:gd name="T19" fmla="*/ 95 h 552"/>
                <a:gd name="T20" fmla="*/ 217 w 688"/>
                <a:gd name="T21" fmla="*/ 35 h 552"/>
                <a:gd name="T22" fmla="*/ 284 w 688"/>
                <a:gd name="T23" fmla="*/ 8 h 552"/>
                <a:gd name="T24" fmla="*/ 359 w 688"/>
                <a:gd name="T25" fmla="*/ 1 h 552"/>
                <a:gd name="T26" fmla="*/ 455 w 688"/>
                <a:gd name="T27" fmla="*/ 26 h 552"/>
                <a:gd name="T28" fmla="*/ 535 w 688"/>
                <a:gd name="T29" fmla="*/ 82 h 552"/>
                <a:gd name="T30" fmla="*/ 599 w 688"/>
                <a:gd name="T31" fmla="*/ 188 h 552"/>
                <a:gd name="T32" fmla="*/ 610 w 688"/>
                <a:gd name="T33" fmla="*/ 196 h 552"/>
                <a:gd name="T34" fmla="*/ 651 w 688"/>
                <a:gd name="T35" fmla="*/ 196 h 552"/>
                <a:gd name="T36" fmla="*/ 658 w 688"/>
                <a:gd name="T37" fmla="*/ 198 h 552"/>
                <a:gd name="T38" fmla="*/ 683 w 688"/>
                <a:gd name="T39" fmla="*/ 198 h 552"/>
                <a:gd name="T40" fmla="*/ 688 w 688"/>
                <a:gd name="T41" fmla="*/ 202 h 552"/>
                <a:gd name="T42" fmla="*/ 688 w 688"/>
                <a:gd name="T43" fmla="*/ 351 h 552"/>
                <a:gd name="T44" fmla="*/ 684 w 688"/>
                <a:gd name="T45" fmla="*/ 355 h 552"/>
                <a:gd name="T46" fmla="*/ 658 w 688"/>
                <a:gd name="T47" fmla="*/ 355 h 552"/>
                <a:gd name="T48" fmla="*/ 651 w 688"/>
                <a:gd name="T49" fmla="*/ 356 h 552"/>
                <a:gd name="T50" fmla="*/ 608 w 688"/>
                <a:gd name="T51" fmla="*/ 356 h 552"/>
                <a:gd name="T52" fmla="*/ 600 w 688"/>
                <a:gd name="T53" fmla="*/ 362 h 552"/>
                <a:gd name="T54" fmla="*/ 561 w 688"/>
                <a:gd name="T55" fmla="*/ 440 h 552"/>
                <a:gd name="T56" fmla="*/ 479 w 688"/>
                <a:gd name="T57" fmla="*/ 515 h 552"/>
                <a:gd name="T58" fmla="*/ 377 w 688"/>
                <a:gd name="T59" fmla="*/ 550 h 552"/>
                <a:gd name="T60" fmla="*/ 346 w 688"/>
                <a:gd name="T61" fmla="*/ 552 h 552"/>
                <a:gd name="T62" fmla="*/ 228 w 688"/>
                <a:gd name="T63" fmla="*/ 526 h 552"/>
                <a:gd name="T64" fmla="*/ 177 w 688"/>
                <a:gd name="T65" fmla="*/ 493 h 552"/>
                <a:gd name="T66" fmla="*/ 123 w 688"/>
                <a:gd name="T67" fmla="*/ 434 h 552"/>
                <a:gd name="T68" fmla="*/ 88 w 688"/>
                <a:gd name="T69" fmla="*/ 362 h 552"/>
                <a:gd name="T70" fmla="*/ 80 w 688"/>
                <a:gd name="T71" fmla="*/ 356 h 552"/>
                <a:gd name="T72" fmla="*/ 37 w 688"/>
                <a:gd name="T73" fmla="*/ 356 h 552"/>
                <a:gd name="T74" fmla="*/ 30 w 688"/>
                <a:gd name="T75" fmla="*/ 35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88" h="552">
                  <a:moveTo>
                    <a:pt x="30" y="355"/>
                  </a:moveTo>
                  <a:cubicBezTo>
                    <a:pt x="22" y="355"/>
                    <a:pt x="13" y="355"/>
                    <a:pt x="5" y="355"/>
                  </a:cubicBezTo>
                  <a:cubicBezTo>
                    <a:pt x="1" y="355"/>
                    <a:pt x="0" y="355"/>
                    <a:pt x="0" y="350"/>
                  </a:cubicBezTo>
                  <a:cubicBezTo>
                    <a:pt x="0" y="301"/>
                    <a:pt x="0" y="252"/>
                    <a:pt x="0" y="202"/>
                  </a:cubicBezTo>
                  <a:cubicBezTo>
                    <a:pt x="0" y="199"/>
                    <a:pt x="1" y="197"/>
                    <a:pt x="5" y="198"/>
                  </a:cubicBezTo>
                  <a:cubicBezTo>
                    <a:pt x="13" y="198"/>
                    <a:pt x="22" y="198"/>
                    <a:pt x="30" y="198"/>
                  </a:cubicBezTo>
                  <a:cubicBezTo>
                    <a:pt x="32" y="196"/>
                    <a:pt x="35" y="196"/>
                    <a:pt x="37" y="196"/>
                  </a:cubicBezTo>
                  <a:cubicBezTo>
                    <a:pt x="51" y="196"/>
                    <a:pt x="66" y="196"/>
                    <a:pt x="81" y="196"/>
                  </a:cubicBezTo>
                  <a:cubicBezTo>
                    <a:pt x="85" y="196"/>
                    <a:pt x="87" y="195"/>
                    <a:pt x="88" y="191"/>
                  </a:cubicBezTo>
                  <a:cubicBezTo>
                    <a:pt x="99" y="155"/>
                    <a:pt x="117" y="123"/>
                    <a:pt x="142" y="95"/>
                  </a:cubicBezTo>
                  <a:cubicBezTo>
                    <a:pt x="163" y="70"/>
                    <a:pt x="188" y="50"/>
                    <a:pt x="217" y="35"/>
                  </a:cubicBezTo>
                  <a:cubicBezTo>
                    <a:pt x="238" y="23"/>
                    <a:pt x="261" y="15"/>
                    <a:pt x="284" y="8"/>
                  </a:cubicBezTo>
                  <a:cubicBezTo>
                    <a:pt x="309" y="1"/>
                    <a:pt x="334" y="0"/>
                    <a:pt x="359" y="1"/>
                  </a:cubicBezTo>
                  <a:cubicBezTo>
                    <a:pt x="392" y="3"/>
                    <a:pt x="424" y="13"/>
                    <a:pt x="455" y="26"/>
                  </a:cubicBezTo>
                  <a:cubicBezTo>
                    <a:pt x="485" y="40"/>
                    <a:pt x="512" y="59"/>
                    <a:pt x="535" y="82"/>
                  </a:cubicBezTo>
                  <a:cubicBezTo>
                    <a:pt x="564" y="113"/>
                    <a:pt x="586" y="148"/>
                    <a:pt x="599" y="188"/>
                  </a:cubicBezTo>
                  <a:cubicBezTo>
                    <a:pt x="602" y="196"/>
                    <a:pt x="602" y="196"/>
                    <a:pt x="610" y="196"/>
                  </a:cubicBezTo>
                  <a:cubicBezTo>
                    <a:pt x="624" y="196"/>
                    <a:pt x="637" y="196"/>
                    <a:pt x="651" y="196"/>
                  </a:cubicBezTo>
                  <a:cubicBezTo>
                    <a:pt x="653" y="196"/>
                    <a:pt x="656" y="196"/>
                    <a:pt x="658" y="198"/>
                  </a:cubicBezTo>
                  <a:cubicBezTo>
                    <a:pt x="666" y="198"/>
                    <a:pt x="675" y="198"/>
                    <a:pt x="683" y="198"/>
                  </a:cubicBezTo>
                  <a:cubicBezTo>
                    <a:pt x="686" y="198"/>
                    <a:pt x="688" y="198"/>
                    <a:pt x="688" y="202"/>
                  </a:cubicBezTo>
                  <a:cubicBezTo>
                    <a:pt x="688" y="252"/>
                    <a:pt x="688" y="301"/>
                    <a:pt x="688" y="351"/>
                  </a:cubicBezTo>
                  <a:cubicBezTo>
                    <a:pt x="688" y="354"/>
                    <a:pt x="687" y="355"/>
                    <a:pt x="684" y="355"/>
                  </a:cubicBezTo>
                  <a:cubicBezTo>
                    <a:pt x="675" y="355"/>
                    <a:pt x="666" y="355"/>
                    <a:pt x="658" y="355"/>
                  </a:cubicBezTo>
                  <a:cubicBezTo>
                    <a:pt x="656" y="357"/>
                    <a:pt x="653" y="356"/>
                    <a:pt x="651" y="356"/>
                  </a:cubicBezTo>
                  <a:cubicBezTo>
                    <a:pt x="637" y="356"/>
                    <a:pt x="622" y="357"/>
                    <a:pt x="608" y="356"/>
                  </a:cubicBezTo>
                  <a:cubicBezTo>
                    <a:pt x="603" y="356"/>
                    <a:pt x="601" y="358"/>
                    <a:pt x="600" y="362"/>
                  </a:cubicBezTo>
                  <a:cubicBezTo>
                    <a:pt x="591" y="390"/>
                    <a:pt x="577" y="416"/>
                    <a:pt x="561" y="440"/>
                  </a:cubicBezTo>
                  <a:cubicBezTo>
                    <a:pt x="539" y="472"/>
                    <a:pt x="511" y="496"/>
                    <a:pt x="479" y="515"/>
                  </a:cubicBezTo>
                  <a:cubicBezTo>
                    <a:pt x="447" y="534"/>
                    <a:pt x="413" y="545"/>
                    <a:pt x="377" y="550"/>
                  </a:cubicBezTo>
                  <a:cubicBezTo>
                    <a:pt x="367" y="552"/>
                    <a:pt x="356" y="552"/>
                    <a:pt x="346" y="552"/>
                  </a:cubicBezTo>
                  <a:cubicBezTo>
                    <a:pt x="305" y="552"/>
                    <a:pt x="265" y="544"/>
                    <a:pt x="228" y="526"/>
                  </a:cubicBezTo>
                  <a:cubicBezTo>
                    <a:pt x="210" y="517"/>
                    <a:pt x="193" y="506"/>
                    <a:pt x="177" y="493"/>
                  </a:cubicBezTo>
                  <a:cubicBezTo>
                    <a:pt x="156" y="476"/>
                    <a:pt x="138" y="456"/>
                    <a:pt x="123" y="434"/>
                  </a:cubicBezTo>
                  <a:cubicBezTo>
                    <a:pt x="108" y="411"/>
                    <a:pt x="96" y="388"/>
                    <a:pt x="88" y="362"/>
                  </a:cubicBezTo>
                  <a:cubicBezTo>
                    <a:pt x="87" y="358"/>
                    <a:pt x="84" y="356"/>
                    <a:pt x="80" y="356"/>
                  </a:cubicBezTo>
                  <a:cubicBezTo>
                    <a:pt x="66" y="357"/>
                    <a:pt x="51" y="356"/>
                    <a:pt x="37" y="356"/>
                  </a:cubicBezTo>
                  <a:cubicBezTo>
                    <a:pt x="35" y="356"/>
                    <a:pt x="32" y="357"/>
                    <a:pt x="30" y="355"/>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 name="Freeform 6"/>
            <p:cNvSpPr/>
            <p:nvPr/>
          </p:nvSpPr>
          <p:spPr bwMode="auto">
            <a:xfrm>
              <a:off x="8634719" y="3144044"/>
              <a:ext cx="1912938" cy="688975"/>
            </a:xfrm>
            <a:custGeom>
              <a:avLst/>
              <a:gdLst>
                <a:gd name="T0" fmla="*/ 0 w 630"/>
                <a:gd name="T1" fmla="*/ 0 h 226"/>
                <a:gd name="T2" fmla="*/ 53 w 630"/>
                <a:gd name="T3" fmla="*/ 0 h 226"/>
                <a:gd name="T4" fmla="*/ 58 w 630"/>
                <a:gd name="T5" fmla="*/ 4 h 226"/>
                <a:gd name="T6" fmla="*/ 102 w 630"/>
                <a:gd name="T7" fmla="*/ 90 h 226"/>
                <a:gd name="T8" fmla="*/ 266 w 630"/>
                <a:gd name="T9" fmla="*/ 191 h 226"/>
                <a:gd name="T10" fmla="*/ 521 w 630"/>
                <a:gd name="T11" fmla="*/ 96 h 226"/>
                <a:gd name="T12" fmla="*/ 569 w 630"/>
                <a:gd name="T13" fmla="*/ 5 h 226"/>
                <a:gd name="T14" fmla="*/ 576 w 630"/>
                <a:gd name="T15" fmla="*/ 0 h 226"/>
                <a:gd name="T16" fmla="*/ 628 w 630"/>
                <a:gd name="T17" fmla="*/ 0 h 226"/>
                <a:gd name="T18" fmla="*/ 627 w 630"/>
                <a:gd name="T19" fmla="*/ 16 h 226"/>
                <a:gd name="T20" fmla="*/ 613 w 630"/>
                <a:gd name="T21" fmla="*/ 17 h 226"/>
                <a:gd name="T22" fmla="*/ 586 w 630"/>
                <a:gd name="T23" fmla="*/ 17 h 226"/>
                <a:gd name="T24" fmla="*/ 581 w 630"/>
                <a:gd name="T25" fmla="*/ 20 h 226"/>
                <a:gd name="T26" fmla="*/ 546 w 630"/>
                <a:gd name="T27" fmla="*/ 90 h 226"/>
                <a:gd name="T28" fmla="*/ 373 w 630"/>
                <a:gd name="T29" fmla="*/ 206 h 226"/>
                <a:gd name="T30" fmla="*/ 120 w 630"/>
                <a:gd name="T31" fmla="*/ 135 h 226"/>
                <a:gd name="T32" fmla="*/ 86 w 630"/>
                <a:gd name="T33" fmla="*/ 95 h 226"/>
                <a:gd name="T34" fmla="*/ 47 w 630"/>
                <a:gd name="T35" fmla="*/ 21 h 226"/>
                <a:gd name="T36" fmla="*/ 41 w 630"/>
                <a:gd name="T37" fmla="*/ 17 h 226"/>
                <a:gd name="T38" fmla="*/ 5 w 630"/>
                <a:gd name="T39" fmla="*/ 17 h 226"/>
                <a:gd name="T40" fmla="*/ 0 w 630"/>
                <a:gd name="T41" fmla="*/ 12 h 226"/>
                <a:gd name="T42" fmla="*/ 0 w 630"/>
                <a:gd name="T4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0" h="226">
                  <a:moveTo>
                    <a:pt x="0" y="0"/>
                  </a:moveTo>
                  <a:cubicBezTo>
                    <a:pt x="18" y="0"/>
                    <a:pt x="36" y="0"/>
                    <a:pt x="53" y="0"/>
                  </a:cubicBezTo>
                  <a:cubicBezTo>
                    <a:pt x="56" y="0"/>
                    <a:pt x="57" y="1"/>
                    <a:pt x="58" y="4"/>
                  </a:cubicBezTo>
                  <a:cubicBezTo>
                    <a:pt x="68" y="35"/>
                    <a:pt x="83" y="64"/>
                    <a:pt x="102" y="90"/>
                  </a:cubicBezTo>
                  <a:cubicBezTo>
                    <a:pt x="144" y="145"/>
                    <a:pt x="199" y="179"/>
                    <a:pt x="266" y="191"/>
                  </a:cubicBezTo>
                  <a:cubicBezTo>
                    <a:pt x="368" y="209"/>
                    <a:pt x="454" y="176"/>
                    <a:pt x="521" y="96"/>
                  </a:cubicBezTo>
                  <a:cubicBezTo>
                    <a:pt x="543" y="70"/>
                    <a:pt x="559" y="39"/>
                    <a:pt x="569" y="5"/>
                  </a:cubicBezTo>
                  <a:cubicBezTo>
                    <a:pt x="570" y="1"/>
                    <a:pt x="572" y="0"/>
                    <a:pt x="576" y="0"/>
                  </a:cubicBezTo>
                  <a:cubicBezTo>
                    <a:pt x="593" y="0"/>
                    <a:pt x="610" y="0"/>
                    <a:pt x="628" y="0"/>
                  </a:cubicBezTo>
                  <a:cubicBezTo>
                    <a:pt x="628" y="6"/>
                    <a:pt x="630" y="12"/>
                    <a:pt x="627" y="16"/>
                  </a:cubicBezTo>
                  <a:cubicBezTo>
                    <a:pt x="625" y="19"/>
                    <a:pt x="618" y="17"/>
                    <a:pt x="613" y="17"/>
                  </a:cubicBezTo>
                  <a:cubicBezTo>
                    <a:pt x="604" y="17"/>
                    <a:pt x="595" y="17"/>
                    <a:pt x="586" y="17"/>
                  </a:cubicBezTo>
                  <a:cubicBezTo>
                    <a:pt x="583" y="17"/>
                    <a:pt x="582" y="18"/>
                    <a:pt x="581" y="20"/>
                  </a:cubicBezTo>
                  <a:cubicBezTo>
                    <a:pt x="573" y="45"/>
                    <a:pt x="561" y="68"/>
                    <a:pt x="546" y="90"/>
                  </a:cubicBezTo>
                  <a:cubicBezTo>
                    <a:pt x="503" y="152"/>
                    <a:pt x="445" y="191"/>
                    <a:pt x="373" y="206"/>
                  </a:cubicBezTo>
                  <a:cubicBezTo>
                    <a:pt x="277" y="226"/>
                    <a:pt x="193" y="201"/>
                    <a:pt x="120" y="135"/>
                  </a:cubicBezTo>
                  <a:cubicBezTo>
                    <a:pt x="107" y="123"/>
                    <a:pt x="96" y="110"/>
                    <a:pt x="86" y="95"/>
                  </a:cubicBezTo>
                  <a:cubicBezTo>
                    <a:pt x="70" y="72"/>
                    <a:pt x="56" y="48"/>
                    <a:pt x="47" y="21"/>
                  </a:cubicBezTo>
                  <a:cubicBezTo>
                    <a:pt x="46" y="18"/>
                    <a:pt x="44" y="17"/>
                    <a:pt x="41" y="17"/>
                  </a:cubicBezTo>
                  <a:cubicBezTo>
                    <a:pt x="29" y="17"/>
                    <a:pt x="17" y="17"/>
                    <a:pt x="5" y="17"/>
                  </a:cubicBezTo>
                  <a:cubicBezTo>
                    <a:pt x="1" y="17"/>
                    <a:pt x="0" y="16"/>
                    <a:pt x="0" y="12"/>
                  </a:cubicBezTo>
                  <a:cubicBezTo>
                    <a:pt x="0" y="8"/>
                    <a:pt x="0" y="4"/>
                    <a:pt x="0" y="0"/>
                  </a:cubicBezTo>
                  <a:close/>
                </a:path>
              </a:pathLst>
            </a:custGeom>
            <a:solidFill>
              <a:srgbClr val="0F31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 name="Freeform 7"/>
            <p:cNvSpPr/>
            <p:nvPr/>
          </p:nvSpPr>
          <p:spPr bwMode="auto">
            <a:xfrm>
              <a:off x="8629956" y="2020094"/>
              <a:ext cx="1912938" cy="646112"/>
            </a:xfrm>
            <a:custGeom>
              <a:avLst/>
              <a:gdLst>
                <a:gd name="T0" fmla="*/ 630 w 630"/>
                <a:gd name="T1" fmla="*/ 212 h 212"/>
                <a:gd name="T2" fmla="*/ 577 w 630"/>
                <a:gd name="T3" fmla="*/ 212 h 212"/>
                <a:gd name="T4" fmla="*/ 571 w 630"/>
                <a:gd name="T5" fmla="*/ 207 h 212"/>
                <a:gd name="T6" fmla="*/ 505 w 630"/>
                <a:gd name="T7" fmla="*/ 97 h 212"/>
                <a:gd name="T8" fmla="*/ 374 w 630"/>
                <a:gd name="T9" fmla="*/ 24 h 212"/>
                <a:gd name="T10" fmla="*/ 264 w 630"/>
                <a:gd name="T11" fmla="*/ 22 h 212"/>
                <a:gd name="T12" fmla="*/ 61 w 630"/>
                <a:gd name="T13" fmla="*/ 208 h 212"/>
                <a:gd name="T14" fmla="*/ 56 w 630"/>
                <a:gd name="T15" fmla="*/ 212 h 212"/>
                <a:gd name="T16" fmla="*/ 2 w 630"/>
                <a:gd name="T17" fmla="*/ 212 h 212"/>
                <a:gd name="T18" fmla="*/ 3 w 630"/>
                <a:gd name="T19" fmla="*/ 196 h 212"/>
                <a:gd name="T20" fmla="*/ 18 w 630"/>
                <a:gd name="T21" fmla="*/ 195 h 212"/>
                <a:gd name="T22" fmla="*/ 43 w 630"/>
                <a:gd name="T23" fmla="*/ 195 h 212"/>
                <a:gd name="T24" fmla="*/ 49 w 630"/>
                <a:gd name="T25" fmla="*/ 191 h 212"/>
                <a:gd name="T26" fmla="*/ 155 w 630"/>
                <a:gd name="T27" fmla="*/ 51 h 212"/>
                <a:gd name="T28" fmla="*/ 203 w 630"/>
                <a:gd name="T29" fmla="*/ 25 h 212"/>
                <a:gd name="T30" fmla="*/ 319 w 630"/>
                <a:gd name="T31" fmla="*/ 0 h 212"/>
                <a:gd name="T32" fmla="*/ 423 w 630"/>
                <a:gd name="T33" fmla="*/ 21 h 212"/>
                <a:gd name="T34" fmla="*/ 583 w 630"/>
                <a:gd name="T35" fmla="*/ 191 h 212"/>
                <a:gd name="T36" fmla="*/ 589 w 630"/>
                <a:gd name="T37" fmla="*/ 195 h 212"/>
                <a:gd name="T38" fmla="*/ 625 w 630"/>
                <a:gd name="T39" fmla="*/ 195 h 212"/>
                <a:gd name="T40" fmla="*/ 630 w 630"/>
                <a:gd name="T41" fmla="*/ 199 h 212"/>
                <a:gd name="T42" fmla="*/ 630 w 630"/>
                <a:gd name="T43"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0" h="212">
                  <a:moveTo>
                    <a:pt x="630" y="212"/>
                  </a:moveTo>
                  <a:cubicBezTo>
                    <a:pt x="612" y="212"/>
                    <a:pt x="594" y="212"/>
                    <a:pt x="577" y="212"/>
                  </a:cubicBezTo>
                  <a:cubicBezTo>
                    <a:pt x="573" y="212"/>
                    <a:pt x="572" y="210"/>
                    <a:pt x="571" y="207"/>
                  </a:cubicBezTo>
                  <a:cubicBezTo>
                    <a:pt x="558" y="165"/>
                    <a:pt x="536" y="128"/>
                    <a:pt x="505" y="97"/>
                  </a:cubicBezTo>
                  <a:cubicBezTo>
                    <a:pt x="468" y="59"/>
                    <a:pt x="424" y="36"/>
                    <a:pt x="374" y="24"/>
                  </a:cubicBezTo>
                  <a:cubicBezTo>
                    <a:pt x="337" y="14"/>
                    <a:pt x="300" y="13"/>
                    <a:pt x="264" y="22"/>
                  </a:cubicBezTo>
                  <a:cubicBezTo>
                    <a:pt x="164" y="46"/>
                    <a:pt x="94" y="107"/>
                    <a:pt x="61" y="208"/>
                  </a:cubicBezTo>
                  <a:cubicBezTo>
                    <a:pt x="60" y="211"/>
                    <a:pt x="59" y="212"/>
                    <a:pt x="56" y="212"/>
                  </a:cubicBezTo>
                  <a:cubicBezTo>
                    <a:pt x="38" y="212"/>
                    <a:pt x="20" y="212"/>
                    <a:pt x="2" y="212"/>
                  </a:cubicBezTo>
                  <a:cubicBezTo>
                    <a:pt x="2" y="206"/>
                    <a:pt x="0" y="200"/>
                    <a:pt x="3" y="196"/>
                  </a:cubicBezTo>
                  <a:cubicBezTo>
                    <a:pt x="6" y="193"/>
                    <a:pt x="13" y="195"/>
                    <a:pt x="18" y="195"/>
                  </a:cubicBezTo>
                  <a:cubicBezTo>
                    <a:pt x="26" y="195"/>
                    <a:pt x="35" y="195"/>
                    <a:pt x="43" y="195"/>
                  </a:cubicBezTo>
                  <a:cubicBezTo>
                    <a:pt x="46" y="195"/>
                    <a:pt x="48" y="194"/>
                    <a:pt x="49" y="191"/>
                  </a:cubicBezTo>
                  <a:cubicBezTo>
                    <a:pt x="70" y="133"/>
                    <a:pt x="105" y="87"/>
                    <a:pt x="155" y="51"/>
                  </a:cubicBezTo>
                  <a:cubicBezTo>
                    <a:pt x="170" y="41"/>
                    <a:pt x="186" y="33"/>
                    <a:pt x="203" y="25"/>
                  </a:cubicBezTo>
                  <a:cubicBezTo>
                    <a:pt x="240" y="6"/>
                    <a:pt x="279" y="0"/>
                    <a:pt x="319" y="0"/>
                  </a:cubicBezTo>
                  <a:cubicBezTo>
                    <a:pt x="355" y="0"/>
                    <a:pt x="390" y="6"/>
                    <a:pt x="423" y="21"/>
                  </a:cubicBezTo>
                  <a:cubicBezTo>
                    <a:pt x="499" y="55"/>
                    <a:pt x="554" y="111"/>
                    <a:pt x="583" y="191"/>
                  </a:cubicBezTo>
                  <a:cubicBezTo>
                    <a:pt x="584" y="194"/>
                    <a:pt x="585" y="195"/>
                    <a:pt x="589" y="195"/>
                  </a:cubicBezTo>
                  <a:cubicBezTo>
                    <a:pt x="601" y="195"/>
                    <a:pt x="613" y="195"/>
                    <a:pt x="625" y="195"/>
                  </a:cubicBezTo>
                  <a:cubicBezTo>
                    <a:pt x="629" y="195"/>
                    <a:pt x="630" y="196"/>
                    <a:pt x="630" y="199"/>
                  </a:cubicBezTo>
                  <a:cubicBezTo>
                    <a:pt x="629" y="203"/>
                    <a:pt x="630" y="208"/>
                    <a:pt x="630" y="212"/>
                  </a:cubicBezTo>
                  <a:close/>
                </a:path>
              </a:pathLst>
            </a:custGeom>
            <a:solidFill>
              <a:srgbClr val="0F31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 name="Freeform 8"/>
            <p:cNvSpPr/>
            <p:nvPr/>
          </p:nvSpPr>
          <p:spPr bwMode="auto">
            <a:xfrm>
              <a:off x="8860144" y="3144044"/>
              <a:ext cx="1454150" cy="579437"/>
            </a:xfrm>
            <a:custGeom>
              <a:avLst/>
              <a:gdLst>
                <a:gd name="T0" fmla="*/ 479 w 479"/>
                <a:gd name="T1" fmla="*/ 1 h 190"/>
                <a:gd name="T2" fmla="*/ 472 w 479"/>
                <a:gd name="T3" fmla="*/ 21 h 190"/>
                <a:gd name="T4" fmla="*/ 431 w 479"/>
                <a:gd name="T5" fmla="*/ 90 h 190"/>
                <a:gd name="T6" fmla="*/ 295 w 479"/>
                <a:gd name="T7" fmla="*/ 173 h 190"/>
                <a:gd name="T8" fmla="*/ 81 w 479"/>
                <a:gd name="T9" fmla="*/ 122 h 190"/>
                <a:gd name="T10" fmla="*/ 54 w 479"/>
                <a:gd name="T11" fmla="*/ 96 h 190"/>
                <a:gd name="T12" fmla="*/ 2 w 479"/>
                <a:gd name="T13" fmla="*/ 7 h 190"/>
                <a:gd name="T14" fmla="*/ 7 w 479"/>
                <a:gd name="T15" fmla="*/ 0 h 190"/>
                <a:gd name="T16" fmla="*/ 92 w 479"/>
                <a:gd name="T17" fmla="*/ 0 h 190"/>
                <a:gd name="T18" fmla="*/ 99 w 479"/>
                <a:gd name="T19" fmla="*/ 5 h 190"/>
                <a:gd name="T20" fmla="*/ 222 w 479"/>
                <a:gd name="T21" fmla="*/ 86 h 190"/>
                <a:gd name="T22" fmla="*/ 381 w 479"/>
                <a:gd name="T23" fmla="*/ 4 h 190"/>
                <a:gd name="T24" fmla="*/ 387 w 479"/>
                <a:gd name="T25" fmla="*/ 0 h 190"/>
                <a:gd name="T26" fmla="*/ 477 w 479"/>
                <a:gd name="T27" fmla="*/ 0 h 190"/>
                <a:gd name="T28" fmla="*/ 479 w 479"/>
                <a:gd name="T29" fmla="*/ 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9" h="190">
                  <a:moveTo>
                    <a:pt x="479" y="1"/>
                  </a:moveTo>
                  <a:cubicBezTo>
                    <a:pt x="478" y="8"/>
                    <a:pt x="475" y="14"/>
                    <a:pt x="472" y="21"/>
                  </a:cubicBezTo>
                  <a:cubicBezTo>
                    <a:pt x="462" y="46"/>
                    <a:pt x="448" y="69"/>
                    <a:pt x="431" y="90"/>
                  </a:cubicBezTo>
                  <a:cubicBezTo>
                    <a:pt x="395" y="133"/>
                    <a:pt x="349" y="161"/>
                    <a:pt x="295" y="173"/>
                  </a:cubicBezTo>
                  <a:cubicBezTo>
                    <a:pt x="216" y="190"/>
                    <a:pt x="144" y="173"/>
                    <a:pt x="81" y="122"/>
                  </a:cubicBezTo>
                  <a:cubicBezTo>
                    <a:pt x="71" y="114"/>
                    <a:pt x="62" y="105"/>
                    <a:pt x="54" y="96"/>
                  </a:cubicBezTo>
                  <a:cubicBezTo>
                    <a:pt x="32" y="69"/>
                    <a:pt x="13" y="40"/>
                    <a:pt x="2" y="7"/>
                  </a:cubicBezTo>
                  <a:cubicBezTo>
                    <a:pt x="0" y="0"/>
                    <a:pt x="0" y="0"/>
                    <a:pt x="7" y="0"/>
                  </a:cubicBezTo>
                  <a:cubicBezTo>
                    <a:pt x="35" y="0"/>
                    <a:pt x="63" y="0"/>
                    <a:pt x="92" y="0"/>
                  </a:cubicBezTo>
                  <a:cubicBezTo>
                    <a:pt x="95" y="0"/>
                    <a:pt x="97" y="1"/>
                    <a:pt x="99" y="5"/>
                  </a:cubicBezTo>
                  <a:cubicBezTo>
                    <a:pt x="127" y="52"/>
                    <a:pt x="167" y="81"/>
                    <a:pt x="222" y="86"/>
                  </a:cubicBezTo>
                  <a:cubicBezTo>
                    <a:pt x="291" y="93"/>
                    <a:pt x="345" y="65"/>
                    <a:pt x="381" y="4"/>
                  </a:cubicBezTo>
                  <a:cubicBezTo>
                    <a:pt x="383" y="2"/>
                    <a:pt x="384" y="0"/>
                    <a:pt x="387" y="0"/>
                  </a:cubicBezTo>
                  <a:cubicBezTo>
                    <a:pt x="417" y="0"/>
                    <a:pt x="447" y="0"/>
                    <a:pt x="477" y="0"/>
                  </a:cubicBezTo>
                  <a:cubicBezTo>
                    <a:pt x="478" y="0"/>
                    <a:pt x="478" y="0"/>
                    <a:pt x="479" y="1"/>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41" name="Freeform 9"/>
            <p:cNvSpPr/>
            <p:nvPr/>
          </p:nvSpPr>
          <p:spPr bwMode="auto">
            <a:xfrm>
              <a:off x="8860144" y="2074069"/>
              <a:ext cx="1457325" cy="592137"/>
            </a:xfrm>
            <a:custGeom>
              <a:avLst/>
              <a:gdLst>
                <a:gd name="T0" fmla="*/ 480 w 480"/>
                <a:gd name="T1" fmla="*/ 194 h 194"/>
                <a:gd name="T2" fmla="*/ 421 w 480"/>
                <a:gd name="T3" fmla="*/ 194 h 194"/>
                <a:gd name="T4" fmla="*/ 388 w 480"/>
                <a:gd name="T5" fmla="*/ 194 h 194"/>
                <a:gd name="T6" fmla="*/ 381 w 480"/>
                <a:gd name="T7" fmla="*/ 190 h 194"/>
                <a:gd name="T8" fmla="*/ 259 w 480"/>
                <a:gd name="T9" fmla="*/ 108 h 194"/>
                <a:gd name="T10" fmla="*/ 100 w 480"/>
                <a:gd name="T11" fmla="*/ 188 h 194"/>
                <a:gd name="T12" fmla="*/ 90 w 480"/>
                <a:gd name="T13" fmla="*/ 194 h 194"/>
                <a:gd name="T14" fmla="*/ 7 w 480"/>
                <a:gd name="T15" fmla="*/ 194 h 194"/>
                <a:gd name="T16" fmla="*/ 2 w 480"/>
                <a:gd name="T17" fmla="*/ 187 h 194"/>
                <a:gd name="T18" fmla="*/ 163 w 480"/>
                <a:gd name="T19" fmla="*/ 28 h 194"/>
                <a:gd name="T20" fmla="*/ 408 w 480"/>
                <a:gd name="T21" fmla="*/ 82 h 194"/>
                <a:gd name="T22" fmla="*/ 478 w 480"/>
                <a:gd name="T23" fmla="*/ 189 h 194"/>
                <a:gd name="T24" fmla="*/ 480 w 480"/>
                <a:gd name="T25"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0" h="194">
                  <a:moveTo>
                    <a:pt x="480" y="194"/>
                  </a:moveTo>
                  <a:cubicBezTo>
                    <a:pt x="460" y="194"/>
                    <a:pt x="440" y="194"/>
                    <a:pt x="421" y="194"/>
                  </a:cubicBezTo>
                  <a:cubicBezTo>
                    <a:pt x="410" y="194"/>
                    <a:pt x="399" y="193"/>
                    <a:pt x="388" y="194"/>
                  </a:cubicBezTo>
                  <a:cubicBezTo>
                    <a:pt x="385" y="194"/>
                    <a:pt x="383" y="193"/>
                    <a:pt x="381" y="190"/>
                  </a:cubicBezTo>
                  <a:cubicBezTo>
                    <a:pt x="354" y="142"/>
                    <a:pt x="313" y="115"/>
                    <a:pt x="259" y="108"/>
                  </a:cubicBezTo>
                  <a:cubicBezTo>
                    <a:pt x="196" y="99"/>
                    <a:pt x="132" y="132"/>
                    <a:pt x="100" y="188"/>
                  </a:cubicBezTo>
                  <a:cubicBezTo>
                    <a:pt x="97" y="192"/>
                    <a:pt x="95" y="194"/>
                    <a:pt x="90" y="194"/>
                  </a:cubicBezTo>
                  <a:cubicBezTo>
                    <a:pt x="62" y="193"/>
                    <a:pt x="35" y="194"/>
                    <a:pt x="7" y="194"/>
                  </a:cubicBezTo>
                  <a:cubicBezTo>
                    <a:pt x="0" y="194"/>
                    <a:pt x="0" y="194"/>
                    <a:pt x="2" y="187"/>
                  </a:cubicBezTo>
                  <a:cubicBezTo>
                    <a:pt x="31" y="108"/>
                    <a:pt x="84" y="53"/>
                    <a:pt x="163" y="28"/>
                  </a:cubicBezTo>
                  <a:cubicBezTo>
                    <a:pt x="254" y="0"/>
                    <a:pt x="336" y="18"/>
                    <a:pt x="408" y="82"/>
                  </a:cubicBezTo>
                  <a:cubicBezTo>
                    <a:pt x="441" y="111"/>
                    <a:pt x="464" y="147"/>
                    <a:pt x="478" y="189"/>
                  </a:cubicBezTo>
                  <a:cubicBezTo>
                    <a:pt x="479" y="190"/>
                    <a:pt x="479" y="191"/>
                    <a:pt x="480" y="194"/>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42" name="Freeform 10"/>
            <p:cNvSpPr/>
            <p:nvPr/>
          </p:nvSpPr>
          <p:spPr bwMode="auto">
            <a:xfrm>
              <a:off x="8568044" y="2690019"/>
              <a:ext cx="2041525" cy="433387"/>
            </a:xfrm>
            <a:custGeom>
              <a:avLst/>
              <a:gdLst>
                <a:gd name="T0" fmla="*/ 336 w 672"/>
                <a:gd name="T1" fmla="*/ 0 h 142"/>
                <a:gd name="T2" fmla="*/ 666 w 672"/>
                <a:gd name="T3" fmla="*/ 0 h 142"/>
                <a:gd name="T4" fmla="*/ 672 w 672"/>
                <a:gd name="T5" fmla="*/ 6 h 142"/>
                <a:gd name="T6" fmla="*/ 672 w 672"/>
                <a:gd name="T7" fmla="*/ 136 h 142"/>
                <a:gd name="T8" fmla="*/ 667 w 672"/>
                <a:gd name="T9" fmla="*/ 142 h 142"/>
                <a:gd name="T10" fmla="*/ 5 w 672"/>
                <a:gd name="T11" fmla="*/ 142 h 142"/>
                <a:gd name="T12" fmla="*/ 0 w 672"/>
                <a:gd name="T13" fmla="*/ 136 h 142"/>
                <a:gd name="T14" fmla="*/ 0 w 672"/>
                <a:gd name="T15" fmla="*/ 5 h 142"/>
                <a:gd name="T16" fmla="*/ 5 w 672"/>
                <a:gd name="T17" fmla="*/ 0 h 142"/>
                <a:gd name="T18" fmla="*/ 336 w 672"/>
                <a:gd name="T1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2" h="142">
                  <a:moveTo>
                    <a:pt x="336" y="0"/>
                  </a:moveTo>
                  <a:cubicBezTo>
                    <a:pt x="446" y="0"/>
                    <a:pt x="556" y="0"/>
                    <a:pt x="666" y="0"/>
                  </a:cubicBezTo>
                  <a:cubicBezTo>
                    <a:pt x="671" y="0"/>
                    <a:pt x="672" y="1"/>
                    <a:pt x="672" y="6"/>
                  </a:cubicBezTo>
                  <a:cubicBezTo>
                    <a:pt x="672" y="49"/>
                    <a:pt x="672" y="93"/>
                    <a:pt x="672" y="136"/>
                  </a:cubicBezTo>
                  <a:cubicBezTo>
                    <a:pt x="672" y="140"/>
                    <a:pt x="671" y="142"/>
                    <a:pt x="667" y="142"/>
                  </a:cubicBezTo>
                  <a:cubicBezTo>
                    <a:pt x="446" y="142"/>
                    <a:pt x="226" y="142"/>
                    <a:pt x="5" y="142"/>
                  </a:cubicBezTo>
                  <a:cubicBezTo>
                    <a:pt x="1" y="142"/>
                    <a:pt x="0" y="141"/>
                    <a:pt x="0" y="136"/>
                  </a:cubicBezTo>
                  <a:cubicBezTo>
                    <a:pt x="0" y="93"/>
                    <a:pt x="0" y="49"/>
                    <a:pt x="0" y="5"/>
                  </a:cubicBezTo>
                  <a:cubicBezTo>
                    <a:pt x="0" y="1"/>
                    <a:pt x="1" y="0"/>
                    <a:pt x="5" y="0"/>
                  </a:cubicBezTo>
                  <a:cubicBezTo>
                    <a:pt x="115" y="0"/>
                    <a:pt x="226" y="0"/>
                    <a:pt x="336" y="0"/>
                  </a:cubicBezTo>
                  <a:close/>
                </a:path>
              </a:pathLst>
            </a:custGeom>
            <a:solidFill>
              <a:srgbClr val="1232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 name="Freeform 11"/>
            <p:cNvSpPr/>
            <p:nvPr/>
          </p:nvSpPr>
          <p:spPr bwMode="auto">
            <a:xfrm>
              <a:off x="8829981" y="3140869"/>
              <a:ext cx="1514475" cy="576262"/>
            </a:xfrm>
            <a:custGeom>
              <a:avLst/>
              <a:gdLst>
                <a:gd name="T0" fmla="*/ 250 w 499"/>
                <a:gd name="T1" fmla="*/ 189 h 189"/>
                <a:gd name="T2" fmla="*/ 54 w 499"/>
                <a:gd name="T3" fmla="*/ 98 h 189"/>
                <a:gd name="T4" fmla="*/ 3 w 499"/>
                <a:gd name="T5" fmla="*/ 6 h 189"/>
                <a:gd name="T6" fmla="*/ 3 w 499"/>
                <a:gd name="T7" fmla="*/ 1 h 189"/>
                <a:gd name="T8" fmla="*/ 7 w 499"/>
                <a:gd name="T9" fmla="*/ 5 h 189"/>
                <a:gd name="T10" fmla="*/ 54 w 499"/>
                <a:gd name="T11" fmla="*/ 91 h 189"/>
                <a:gd name="T12" fmla="*/ 162 w 499"/>
                <a:gd name="T13" fmla="*/ 169 h 189"/>
                <a:gd name="T14" fmla="*/ 249 w 499"/>
                <a:gd name="T15" fmla="*/ 185 h 189"/>
                <a:gd name="T16" fmla="*/ 427 w 499"/>
                <a:gd name="T17" fmla="*/ 112 h 189"/>
                <a:gd name="T18" fmla="*/ 493 w 499"/>
                <a:gd name="T19" fmla="*/ 6 h 189"/>
                <a:gd name="T20" fmla="*/ 493 w 499"/>
                <a:gd name="T21" fmla="*/ 4 h 189"/>
                <a:gd name="T22" fmla="*/ 497 w 499"/>
                <a:gd name="T23" fmla="*/ 1 h 189"/>
                <a:gd name="T24" fmla="*/ 497 w 499"/>
                <a:gd name="T25" fmla="*/ 5 h 189"/>
                <a:gd name="T26" fmla="*/ 485 w 499"/>
                <a:gd name="T27" fmla="*/ 38 h 189"/>
                <a:gd name="T28" fmla="*/ 452 w 499"/>
                <a:gd name="T29" fmla="*/ 90 h 189"/>
                <a:gd name="T30" fmla="*/ 291 w 499"/>
                <a:gd name="T31" fmla="*/ 186 h 189"/>
                <a:gd name="T32" fmla="*/ 275 w 499"/>
                <a:gd name="T33" fmla="*/ 188 h 189"/>
                <a:gd name="T34" fmla="*/ 250 w 499"/>
                <a:gd name="T3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189">
                  <a:moveTo>
                    <a:pt x="250" y="189"/>
                  </a:moveTo>
                  <a:cubicBezTo>
                    <a:pt x="172" y="187"/>
                    <a:pt x="105" y="158"/>
                    <a:pt x="54" y="98"/>
                  </a:cubicBezTo>
                  <a:cubicBezTo>
                    <a:pt x="31" y="71"/>
                    <a:pt x="13" y="40"/>
                    <a:pt x="3" y="6"/>
                  </a:cubicBezTo>
                  <a:cubicBezTo>
                    <a:pt x="2" y="5"/>
                    <a:pt x="0" y="3"/>
                    <a:pt x="3" y="1"/>
                  </a:cubicBezTo>
                  <a:cubicBezTo>
                    <a:pt x="5" y="0"/>
                    <a:pt x="6" y="3"/>
                    <a:pt x="7" y="5"/>
                  </a:cubicBezTo>
                  <a:cubicBezTo>
                    <a:pt x="17" y="36"/>
                    <a:pt x="33" y="65"/>
                    <a:pt x="54" y="91"/>
                  </a:cubicBezTo>
                  <a:cubicBezTo>
                    <a:pt x="83" y="127"/>
                    <a:pt x="119" y="152"/>
                    <a:pt x="162" y="169"/>
                  </a:cubicBezTo>
                  <a:cubicBezTo>
                    <a:pt x="190" y="179"/>
                    <a:pt x="219" y="185"/>
                    <a:pt x="249" y="185"/>
                  </a:cubicBezTo>
                  <a:cubicBezTo>
                    <a:pt x="317" y="184"/>
                    <a:pt x="377" y="161"/>
                    <a:pt x="427" y="112"/>
                  </a:cubicBezTo>
                  <a:cubicBezTo>
                    <a:pt x="457" y="82"/>
                    <a:pt x="479" y="47"/>
                    <a:pt x="493" y="6"/>
                  </a:cubicBezTo>
                  <a:cubicBezTo>
                    <a:pt x="493" y="5"/>
                    <a:pt x="493" y="5"/>
                    <a:pt x="493" y="4"/>
                  </a:cubicBezTo>
                  <a:cubicBezTo>
                    <a:pt x="494" y="2"/>
                    <a:pt x="495" y="1"/>
                    <a:pt x="497" y="1"/>
                  </a:cubicBezTo>
                  <a:cubicBezTo>
                    <a:pt x="499" y="2"/>
                    <a:pt x="498" y="4"/>
                    <a:pt x="497" y="5"/>
                  </a:cubicBezTo>
                  <a:cubicBezTo>
                    <a:pt x="494" y="16"/>
                    <a:pt x="490" y="27"/>
                    <a:pt x="485" y="38"/>
                  </a:cubicBezTo>
                  <a:cubicBezTo>
                    <a:pt x="476" y="56"/>
                    <a:pt x="465" y="74"/>
                    <a:pt x="452" y="90"/>
                  </a:cubicBezTo>
                  <a:cubicBezTo>
                    <a:pt x="411" y="143"/>
                    <a:pt x="356" y="174"/>
                    <a:pt x="291" y="186"/>
                  </a:cubicBezTo>
                  <a:cubicBezTo>
                    <a:pt x="286" y="187"/>
                    <a:pt x="280" y="187"/>
                    <a:pt x="275" y="188"/>
                  </a:cubicBezTo>
                  <a:cubicBezTo>
                    <a:pt x="266" y="189"/>
                    <a:pt x="258" y="189"/>
                    <a:pt x="250" y="189"/>
                  </a:cubicBezTo>
                  <a:close/>
                </a:path>
              </a:pathLst>
            </a:custGeom>
            <a:solidFill>
              <a:srgbClr val="1031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 name="Freeform 12"/>
            <p:cNvSpPr/>
            <p:nvPr/>
          </p:nvSpPr>
          <p:spPr bwMode="auto">
            <a:xfrm>
              <a:off x="8833156" y="2040731"/>
              <a:ext cx="1514475" cy="628650"/>
            </a:xfrm>
            <a:custGeom>
              <a:avLst/>
              <a:gdLst>
                <a:gd name="T0" fmla="*/ 241 w 499"/>
                <a:gd name="T1" fmla="*/ 18 h 206"/>
                <a:gd name="T2" fmla="*/ 359 w 499"/>
                <a:gd name="T3" fmla="*/ 43 h 206"/>
                <a:gd name="T4" fmla="*/ 496 w 499"/>
                <a:gd name="T5" fmla="*/ 200 h 206"/>
                <a:gd name="T6" fmla="*/ 496 w 499"/>
                <a:gd name="T7" fmla="*/ 204 h 206"/>
                <a:gd name="T8" fmla="*/ 492 w 499"/>
                <a:gd name="T9" fmla="*/ 201 h 206"/>
                <a:gd name="T10" fmla="*/ 312 w 499"/>
                <a:gd name="T11" fmla="*/ 31 h 206"/>
                <a:gd name="T12" fmla="*/ 22 w 499"/>
                <a:gd name="T13" fmla="*/ 162 h 206"/>
                <a:gd name="T14" fmla="*/ 6 w 499"/>
                <a:gd name="T15" fmla="*/ 200 h 206"/>
                <a:gd name="T16" fmla="*/ 6 w 499"/>
                <a:gd name="T17" fmla="*/ 202 h 206"/>
                <a:gd name="T18" fmla="*/ 2 w 499"/>
                <a:gd name="T19" fmla="*/ 205 h 206"/>
                <a:gd name="T20" fmla="*/ 2 w 499"/>
                <a:gd name="T21" fmla="*/ 201 h 206"/>
                <a:gd name="T22" fmla="*/ 44 w 499"/>
                <a:gd name="T23" fmla="*/ 120 h 206"/>
                <a:gd name="T24" fmla="*/ 204 w 499"/>
                <a:gd name="T25" fmla="*/ 22 h 206"/>
                <a:gd name="T26" fmla="*/ 223 w 499"/>
                <a:gd name="T27" fmla="*/ 20 h 206"/>
                <a:gd name="T28" fmla="*/ 241 w 499"/>
                <a:gd name="T29" fmla="*/ 1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9" h="206">
                  <a:moveTo>
                    <a:pt x="241" y="18"/>
                  </a:moveTo>
                  <a:cubicBezTo>
                    <a:pt x="283" y="17"/>
                    <a:pt x="322" y="25"/>
                    <a:pt x="359" y="43"/>
                  </a:cubicBezTo>
                  <a:cubicBezTo>
                    <a:pt x="426" y="75"/>
                    <a:pt x="472" y="128"/>
                    <a:pt x="496" y="200"/>
                  </a:cubicBezTo>
                  <a:cubicBezTo>
                    <a:pt x="496" y="201"/>
                    <a:pt x="499" y="203"/>
                    <a:pt x="496" y="204"/>
                  </a:cubicBezTo>
                  <a:cubicBezTo>
                    <a:pt x="493" y="206"/>
                    <a:pt x="493" y="203"/>
                    <a:pt x="492" y="201"/>
                  </a:cubicBezTo>
                  <a:cubicBezTo>
                    <a:pt x="460" y="113"/>
                    <a:pt x="401" y="55"/>
                    <a:pt x="312" y="31"/>
                  </a:cubicBezTo>
                  <a:cubicBezTo>
                    <a:pt x="197" y="0"/>
                    <a:pt x="77" y="56"/>
                    <a:pt x="22" y="162"/>
                  </a:cubicBezTo>
                  <a:cubicBezTo>
                    <a:pt x="16" y="174"/>
                    <a:pt x="11" y="187"/>
                    <a:pt x="6" y="200"/>
                  </a:cubicBezTo>
                  <a:cubicBezTo>
                    <a:pt x="6" y="201"/>
                    <a:pt x="6" y="201"/>
                    <a:pt x="6" y="202"/>
                  </a:cubicBezTo>
                  <a:cubicBezTo>
                    <a:pt x="5" y="204"/>
                    <a:pt x="4" y="205"/>
                    <a:pt x="2" y="205"/>
                  </a:cubicBezTo>
                  <a:cubicBezTo>
                    <a:pt x="0" y="204"/>
                    <a:pt x="1" y="202"/>
                    <a:pt x="2" y="201"/>
                  </a:cubicBezTo>
                  <a:cubicBezTo>
                    <a:pt x="11" y="171"/>
                    <a:pt x="25" y="144"/>
                    <a:pt x="44" y="120"/>
                  </a:cubicBezTo>
                  <a:cubicBezTo>
                    <a:pt x="85" y="67"/>
                    <a:pt x="139" y="34"/>
                    <a:pt x="204" y="22"/>
                  </a:cubicBezTo>
                  <a:cubicBezTo>
                    <a:pt x="210" y="21"/>
                    <a:pt x="217" y="20"/>
                    <a:pt x="223" y="20"/>
                  </a:cubicBezTo>
                  <a:cubicBezTo>
                    <a:pt x="229" y="19"/>
                    <a:pt x="236" y="19"/>
                    <a:pt x="241" y="18"/>
                  </a:cubicBezTo>
                  <a:close/>
                </a:path>
              </a:pathLst>
            </a:custGeom>
            <a:solidFill>
              <a:srgbClr val="1031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 name="Freeform 13"/>
            <p:cNvSpPr/>
            <p:nvPr/>
          </p:nvSpPr>
          <p:spPr bwMode="auto">
            <a:xfrm>
              <a:off x="9166531" y="2394744"/>
              <a:ext cx="841375" cy="274637"/>
            </a:xfrm>
            <a:custGeom>
              <a:avLst/>
              <a:gdLst>
                <a:gd name="T0" fmla="*/ 277 w 277"/>
                <a:gd name="T1" fmla="*/ 88 h 90"/>
                <a:gd name="T2" fmla="*/ 271 w 277"/>
                <a:gd name="T3" fmla="*/ 86 h 90"/>
                <a:gd name="T4" fmla="*/ 169 w 277"/>
                <a:gd name="T5" fmla="*/ 13 h 90"/>
                <a:gd name="T6" fmla="*/ 8 w 277"/>
                <a:gd name="T7" fmla="*/ 85 h 90"/>
                <a:gd name="T8" fmla="*/ 0 w 277"/>
                <a:gd name="T9" fmla="*/ 88 h 90"/>
                <a:gd name="T10" fmla="*/ 140 w 277"/>
                <a:gd name="T11" fmla="*/ 6 h 90"/>
                <a:gd name="T12" fmla="*/ 277 w 277"/>
                <a:gd name="T13" fmla="*/ 88 h 90"/>
              </a:gdLst>
              <a:ahLst/>
              <a:cxnLst>
                <a:cxn ang="0">
                  <a:pos x="T0" y="T1"/>
                </a:cxn>
                <a:cxn ang="0">
                  <a:pos x="T2" y="T3"/>
                </a:cxn>
                <a:cxn ang="0">
                  <a:pos x="T4" y="T5"/>
                </a:cxn>
                <a:cxn ang="0">
                  <a:pos x="T6" y="T7"/>
                </a:cxn>
                <a:cxn ang="0">
                  <a:pos x="T8" y="T9"/>
                </a:cxn>
                <a:cxn ang="0">
                  <a:pos x="T10" y="T11"/>
                </a:cxn>
                <a:cxn ang="0">
                  <a:pos x="T12" y="T13"/>
                </a:cxn>
              </a:cxnLst>
              <a:rect l="0" t="0" r="r" b="b"/>
              <a:pathLst>
                <a:path w="277" h="90">
                  <a:moveTo>
                    <a:pt x="277" y="88"/>
                  </a:moveTo>
                  <a:cubicBezTo>
                    <a:pt x="274" y="89"/>
                    <a:pt x="273" y="88"/>
                    <a:pt x="271" y="86"/>
                  </a:cubicBezTo>
                  <a:cubicBezTo>
                    <a:pt x="247" y="47"/>
                    <a:pt x="213" y="23"/>
                    <a:pt x="169" y="13"/>
                  </a:cubicBezTo>
                  <a:cubicBezTo>
                    <a:pt x="107" y="0"/>
                    <a:pt x="40" y="29"/>
                    <a:pt x="8" y="85"/>
                  </a:cubicBezTo>
                  <a:cubicBezTo>
                    <a:pt x="6" y="87"/>
                    <a:pt x="5" y="90"/>
                    <a:pt x="0" y="88"/>
                  </a:cubicBezTo>
                  <a:cubicBezTo>
                    <a:pt x="33" y="35"/>
                    <a:pt x="79" y="5"/>
                    <a:pt x="140" y="6"/>
                  </a:cubicBezTo>
                  <a:cubicBezTo>
                    <a:pt x="200" y="6"/>
                    <a:pt x="246" y="35"/>
                    <a:pt x="277" y="88"/>
                  </a:cubicBezTo>
                  <a:close/>
                </a:path>
              </a:pathLst>
            </a:custGeom>
            <a:solidFill>
              <a:srgbClr val="1032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 name="Freeform 14"/>
            <p:cNvSpPr/>
            <p:nvPr/>
          </p:nvSpPr>
          <p:spPr bwMode="auto">
            <a:xfrm>
              <a:off x="9169706" y="3140869"/>
              <a:ext cx="838200" cy="277812"/>
            </a:xfrm>
            <a:custGeom>
              <a:avLst/>
              <a:gdLst>
                <a:gd name="T0" fmla="*/ 0 w 276"/>
                <a:gd name="T1" fmla="*/ 2 h 91"/>
                <a:gd name="T2" fmla="*/ 7 w 276"/>
                <a:gd name="T3" fmla="*/ 6 h 91"/>
                <a:gd name="T4" fmla="*/ 104 w 276"/>
                <a:gd name="T5" fmla="*/ 76 h 91"/>
                <a:gd name="T6" fmla="*/ 270 w 276"/>
                <a:gd name="T7" fmla="*/ 5 h 91"/>
                <a:gd name="T8" fmla="*/ 276 w 276"/>
                <a:gd name="T9" fmla="*/ 2 h 91"/>
                <a:gd name="T10" fmla="*/ 133 w 276"/>
                <a:gd name="T11" fmla="*/ 84 h 91"/>
                <a:gd name="T12" fmla="*/ 0 w 276"/>
                <a:gd name="T13" fmla="*/ 2 h 91"/>
              </a:gdLst>
              <a:ahLst/>
              <a:cxnLst>
                <a:cxn ang="0">
                  <a:pos x="T0" y="T1"/>
                </a:cxn>
                <a:cxn ang="0">
                  <a:pos x="T2" y="T3"/>
                </a:cxn>
                <a:cxn ang="0">
                  <a:pos x="T4" y="T5"/>
                </a:cxn>
                <a:cxn ang="0">
                  <a:pos x="T6" y="T7"/>
                </a:cxn>
                <a:cxn ang="0">
                  <a:pos x="T8" y="T9"/>
                </a:cxn>
                <a:cxn ang="0">
                  <a:pos x="T10" y="T11"/>
                </a:cxn>
                <a:cxn ang="0">
                  <a:pos x="T12" y="T13"/>
                </a:cxn>
              </a:cxnLst>
              <a:rect l="0" t="0" r="r" b="b"/>
              <a:pathLst>
                <a:path w="276" h="91">
                  <a:moveTo>
                    <a:pt x="0" y="2"/>
                  </a:moveTo>
                  <a:cubicBezTo>
                    <a:pt x="4" y="0"/>
                    <a:pt x="5" y="3"/>
                    <a:pt x="7" y="6"/>
                  </a:cubicBezTo>
                  <a:cubicBezTo>
                    <a:pt x="30" y="43"/>
                    <a:pt x="62" y="67"/>
                    <a:pt x="104" y="76"/>
                  </a:cubicBezTo>
                  <a:cubicBezTo>
                    <a:pt x="169" y="91"/>
                    <a:pt x="234" y="63"/>
                    <a:pt x="270" y="5"/>
                  </a:cubicBezTo>
                  <a:cubicBezTo>
                    <a:pt x="271" y="3"/>
                    <a:pt x="272" y="0"/>
                    <a:pt x="276" y="2"/>
                  </a:cubicBezTo>
                  <a:cubicBezTo>
                    <a:pt x="255" y="43"/>
                    <a:pt x="203" y="87"/>
                    <a:pt x="133" y="84"/>
                  </a:cubicBezTo>
                  <a:cubicBezTo>
                    <a:pt x="74" y="83"/>
                    <a:pt x="23" y="47"/>
                    <a:pt x="0" y="2"/>
                  </a:cubicBezTo>
                  <a:close/>
                </a:path>
              </a:pathLst>
            </a:custGeom>
            <a:solidFill>
              <a:srgbClr val="1031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 name="Freeform 15"/>
            <p:cNvSpPr/>
            <p:nvPr/>
          </p:nvSpPr>
          <p:spPr bwMode="auto">
            <a:xfrm>
              <a:off x="9576106" y="3144044"/>
              <a:ext cx="15875" cy="222250"/>
            </a:xfrm>
            <a:custGeom>
              <a:avLst/>
              <a:gdLst>
                <a:gd name="T0" fmla="*/ 1 w 5"/>
                <a:gd name="T1" fmla="*/ 73 h 73"/>
                <a:gd name="T2" fmla="*/ 1 w 5"/>
                <a:gd name="T3" fmla="*/ 4 h 73"/>
                <a:gd name="T4" fmla="*/ 3 w 5"/>
                <a:gd name="T5" fmla="*/ 0 h 73"/>
                <a:gd name="T6" fmla="*/ 4 w 5"/>
                <a:gd name="T7" fmla="*/ 4 h 73"/>
                <a:gd name="T8" fmla="*/ 2 w 5"/>
                <a:gd name="T9" fmla="*/ 59 h 73"/>
                <a:gd name="T10" fmla="*/ 1 w 5"/>
                <a:gd name="T11" fmla="*/ 73 h 73"/>
              </a:gdLst>
              <a:ahLst/>
              <a:cxnLst>
                <a:cxn ang="0">
                  <a:pos x="T0" y="T1"/>
                </a:cxn>
                <a:cxn ang="0">
                  <a:pos x="T2" y="T3"/>
                </a:cxn>
                <a:cxn ang="0">
                  <a:pos x="T4" y="T5"/>
                </a:cxn>
                <a:cxn ang="0">
                  <a:pos x="T6" y="T7"/>
                </a:cxn>
                <a:cxn ang="0">
                  <a:pos x="T8" y="T9"/>
                </a:cxn>
                <a:cxn ang="0">
                  <a:pos x="T10" y="T11"/>
                </a:cxn>
              </a:cxnLst>
              <a:rect l="0" t="0" r="r" b="b"/>
              <a:pathLst>
                <a:path w="5" h="73">
                  <a:moveTo>
                    <a:pt x="1" y="73"/>
                  </a:moveTo>
                  <a:cubicBezTo>
                    <a:pt x="1" y="50"/>
                    <a:pt x="1" y="27"/>
                    <a:pt x="1" y="4"/>
                  </a:cubicBezTo>
                  <a:cubicBezTo>
                    <a:pt x="1" y="3"/>
                    <a:pt x="0" y="0"/>
                    <a:pt x="3" y="0"/>
                  </a:cubicBezTo>
                  <a:cubicBezTo>
                    <a:pt x="5" y="1"/>
                    <a:pt x="4" y="3"/>
                    <a:pt x="4" y="4"/>
                  </a:cubicBezTo>
                  <a:cubicBezTo>
                    <a:pt x="3" y="22"/>
                    <a:pt x="3" y="41"/>
                    <a:pt x="2" y="59"/>
                  </a:cubicBezTo>
                  <a:cubicBezTo>
                    <a:pt x="2" y="64"/>
                    <a:pt x="1" y="69"/>
                    <a:pt x="1" y="73"/>
                  </a:cubicBezTo>
                  <a:close/>
                </a:path>
              </a:pathLst>
            </a:custGeom>
            <a:solidFill>
              <a:srgbClr val="BA56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 name="Freeform 16"/>
            <p:cNvSpPr/>
            <p:nvPr/>
          </p:nvSpPr>
          <p:spPr bwMode="auto">
            <a:xfrm>
              <a:off x="9585631" y="2447131"/>
              <a:ext cx="15875" cy="219075"/>
            </a:xfrm>
            <a:custGeom>
              <a:avLst/>
              <a:gdLst>
                <a:gd name="T0" fmla="*/ 4 w 5"/>
                <a:gd name="T1" fmla="*/ 0 h 72"/>
                <a:gd name="T2" fmla="*/ 4 w 5"/>
                <a:gd name="T3" fmla="*/ 68 h 72"/>
                <a:gd name="T4" fmla="*/ 2 w 5"/>
                <a:gd name="T5" fmla="*/ 72 h 72"/>
                <a:gd name="T6" fmla="*/ 1 w 5"/>
                <a:gd name="T7" fmla="*/ 69 h 72"/>
                <a:gd name="T8" fmla="*/ 4 w 5"/>
                <a:gd name="T9" fmla="*/ 0 h 72"/>
                <a:gd name="T10" fmla="*/ 4 w 5"/>
                <a:gd name="T11" fmla="*/ 0 h 72"/>
              </a:gdLst>
              <a:ahLst/>
              <a:cxnLst>
                <a:cxn ang="0">
                  <a:pos x="T0" y="T1"/>
                </a:cxn>
                <a:cxn ang="0">
                  <a:pos x="T2" y="T3"/>
                </a:cxn>
                <a:cxn ang="0">
                  <a:pos x="T4" y="T5"/>
                </a:cxn>
                <a:cxn ang="0">
                  <a:pos x="T6" y="T7"/>
                </a:cxn>
                <a:cxn ang="0">
                  <a:pos x="T8" y="T9"/>
                </a:cxn>
                <a:cxn ang="0">
                  <a:pos x="T10" y="T11"/>
                </a:cxn>
              </a:cxnLst>
              <a:rect l="0" t="0" r="r" b="b"/>
              <a:pathLst>
                <a:path w="5" h="72">
                  <a:moveTo>
                    <a:pt x="4" y="0"/>
                  </a:moveTo>
                  <a:cubicBezTo>
                    <a:pt x="4" y="23"/>
                    <a:pt x="4" y="46"/>
                    <a:pt x="4" y="68"/>
                  </a:cubicBezTo>
                  <a:cubicBezTo>
                    <a:pt x="4" y="70"/>
                    <a:pt x="5" y="72"/>
                    <a:pt x="2" y="72"/>
                  </a:cubicBezTo>
                  <a:cubicBezTo>
                    <a:pt x="0" y="71"/>
                    <a:pt x="1" y="70"/>
                    <a:pt x="1" y="69"/>
                  </a:cubicBezTo>
                  <a:cubicBezTo>
                    <a:pt x="2" y="46"/>
                    <a:pt x="3" y="23"/>
                    <a:pt x="4" y="0"/>
                  </a:cubicBezTo>
                  <a:cubicBezTo>
                    <a:pt x="4" y="0"/>
                    <a:pt x="4" y="0"/>
                    <a:pt x="4" y="0"/>
                  </a:cubicBezTo>
                  <a:close/>
                </a:path>
              </a:pathLst>
            </a:custGeom>
            <a:solidFill>
              <a:srgbClr val="C067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 name="Freeform 17"/>
            <p:cNvSpPr/>
            <p:nvPr/>
          </p:nvSpPr>
          <p:spPr bwMode="auto">
            <a:xfrm>
              <a:off x="9534831" y="3144044"/>
              <a:ext cx="33338" cy="185737"/>
            </a:xfrm>
            <a:custGeom>
              <a:avLst/>
              <a:gdLst>
                <a:gd name="T0" fmla="*/ 0 w 11"/>
                <a:gd name="T1" fmla="*/ 61 h 61"/>
                <a:gd name="T2" fmla="*/ 3 w 11"/>
                <a:gd name="T3" fmla="*/ 36 h 61"/>
                <a:gd name="T4" fmla="*/ 6 w 11"/>
                <a:gd name="T5" fmla="*/ 4 h 61"/>
                <a:gd name="T6" fmla="*/ 8 w 11"/>
                <a:gd name="T7" fmla="*/ 0 h 61"/>
                <a:gd name="T8" fmla="*/ 9 w 11"/>
                <a:gd name="T9" fmla="*/ 5 h 61"/>
                <a:gd name="T10" fmla="*/ 2 w 11"/>
                <a:gd name="T11" fmla="*/ 55 h 61"/>
                <a:gd name="T12" fmla="*/ 1 w 11"/>
                <a:gd name="T13" fmla="*/ 61 h 61"/>
                <a:gd name="T14" fmla="*/ 0 w 11"/>
                <a:gd name="T15" fmla="*/ 61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1">
                  <a:moveTo>
                    <a:pt x="0" y="61"/>
                  </a:moveTo>
                  <a:cubicBezTo>
                    <a:pt x="1" y="53"/>
                    <a:pt x="2" y="44"/>
                    <a:pt x="3" y="36"/>
                  </a:cubicBezTo>
                  <a:cubicBezTo>
                    <a:pt x="4" y="25"/>
                    <a:pt x="5" y="15"/>
                    <a:pt x="6" y="4"/>
                  </a:cubicBezTo>
                  <a:cubicBezTo>
                    <a:pt x="6" y="3"/>
                    <a:pt x="6" y="0"/>
                    <a:pt x="8" y="0"/>
                  </a:cubicBezTo>
                  <a:cubicBezTo>
                    <a:pt x="11" y="1"/>
                    <a:pt x="9" y="3"/>
                    <a:pt x="9" y="5"/>
                  </a:cubicBezTo>
                  <a:cubicBezTo>
                    <a:pt x="7" y="22"/>
                    <a:pt x="4" y="38"/>
                    <a:pt x="2" y="55"/>
                  </a:cubicBezTo>
                  <a:cubicBezTo>
                    <a:pt x="1" y="57"/>
                    <a:pt x="1" y="59"/>
                    <a:pt x="1" y="61"/>
                  </a:cubicBezTo>
                  <a:cubicBezTo>
                    <a:pt x="1" y="61"/>
                    <a:pt x="0" y="61"/>
                    <a:pt x="0" y="61"/>
                  </a:cubicBezTo>
                  <a:close/>
                </a:path>
              </a:pathLst>
            </a:custGeom>
            <a:solidFill>
              <a:srgbClr val="BC5A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0" name="Freeform 18"/>
            <p:cNvSpPr/>
            <p:nvPr/>
          </p:nvSpPr>
          <p:spPr bwMode="auto">
            <a:xfrm>
              <a:off x="9609444" y="2488406"/>
              <a:ext cx="33338" cy="177800"/>
            </a:xfrm>
            <a:custGeom>
              <a:avLst/>
              <a:gdLst>
                <a:gd name="T0" fmla="*/ 10 w 11"/>
                <a:gd name="T1" fmla="*/ 1 h 58"/>
                <a:gd name="T2" fmla="*/ 5 w 11"/>
                <a:gd name="T3" fmla="*/ 54 h 58"/>
                <a:gd name="T4" fmla="*/ 3 w 11"/>
                <a:gd name="T5" fmla="*/ 58 h 58"/>
                <a:gd name="T6" fmla="*/ 2 w 11"/>
                <a:gd name="T7" fmla="*/ 54 h 58"/>
                <a:gd name="T8" fmla="*/ 9 w 11"/>
                <a:gd name="T9" fmla="*/ 0 h 58"/>
                <a:gd name="T10" fmla="*/ 10 w 11"/>
                <a:gd name="T11" fmla="*/ 1 h 58"/>
              </a:gdLst>
              <a:ahLst/>
              <a:cxnLst>
                <a:cxn ang="0">
                  <a:pos x="T0" y="T1"/>
                </a:cxn>
                <a:cxn ang="0">
                  <a:pos x="T2" y="T3"/>
                </a:cxn>
                <a:cxn ang="0">
                  <a:pos x="T4" y="T5"/>
                </a:cxn>
                <a:cxn ang="0">
                  <a:pos x="T6" y="T7"/>
                </a:cxn>
                <a:cxn ang="0">
                  <a:pos x="T8" y="T9"/>
                </a:cxn>
                <a:cxn ang="0">
                  <a:pos x="T10" y="T11"/>
                </a:cxn>
              </a:cxnLst>
              <a:rect l="0" t="0" r="r" b="b"/>
              <a:pathLst>
                <a:path w="11" h="58">
                  <a:moveTo>
                    <a:pt x="10" y="1"/>
                  </a:moveTo>
                  <a:cubicBezTo>
                    <a:pt x="9" y="19"/>
                    <a:pt x="7" y="36"/>
                    <a:pt x="5" y="54"/>
                  </a:cubicBezTo>
                  <a:cubicBezTo>
                    <a:pt x="5" y="55"/>
                    <a:pt x="5" y="58"/>
                    <a:pt x="3" y="58"/>
                  </a:cubicBezTo>
                  <a:cubicBezTo>
                    <a:pt x="0" y="57"/>
                    <a:pt x="2" y="55"/>
                    <a:pt x="2" y="54"/>
                  </a:cubicBezTo>
                  <a:cubicBezTo>
                    <a:pt x="4" y="36"/>
                    <a:pt x="7" y="18"/>
                    <a:pt x="9" y="0"/>
                  </a:cubicBezTo>
                  <a:cubicBezTo>
                    <a:pt x="10" y="0"/>
                    <a:pt x="11" y="0"/>
                    <a:pt x="10" y="1"/>
                  </a:cubicBezTo>
                  <a:close/>
                </a:path>
              </a:pathLst>
            </a:custGeom>
            <a:solidFill>
              <a:srgbClr val="BC5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 name="Freeform 19"/>
            <p:cNvSpPr/>
            <p:nvPr/>
          </p:nvSpPr>
          <p:spPr bwMode="auto">
            <a:xfrm>
              <a:off x="9549119" y="2504281"/>
              <a:ext cx="26988" cy="161925"/>
            </a:xfrm>
            <a:custGeom>
              <a:avLst/>
              <a:gdLst>
                <a:gd name="T0" fmla="*/ 2 w 9"/>
                <a:gd name="T1" fmla="*/ 0 h 53"/>
                <a:gd name="T2" fmla="*/ 7 w 9"/>
                <a:gd name="T3" fmla="*/ 46 h 53"/>
                <a:gd name="T4" fmla="*/ 7 w 9"/>
                <a:gd name="T5" fmla="*/ 48 h 53"/>
                <a:gd name="T6" fmla="*/ 6 w 9"/>
                <a:gd name="T7" fmla="*/ 52 h 53"/>
                <a:gd name="T8" fmla="*/ 4 w 9"/>
                <a:gd name="T9" fmla="*/ 48 h 53"/>
                <a:gd name="T10" fmla="*/ 1 w 9"/>
                <a:gd name="T11" fmla="*/ 5 h 53"/>
                <a:gd name="T12" fmla="*/ 2 w 9"/>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9" h="53">
                  <a:moveTo>
                    <a:pt x="2" y="0"/>
                  </a:moveTo>
                  <a:cubicBezTo>
                    <a:pt x="4" y="15"/>
                    <a:pt x="5" y="30"/>
                    <a:pt x="7" y="46"/>
                  </a:cubicBezTo>
                  <a:cubicBezTo>
                    <a:pt x="7" y="46"/>
                    <a:pt x="7" y="47"/>
                    <a:pt x="7" y="48"/>
                  </a:cubicBezTo>
                  <a:cubicBezTo>
                    <a:pt x="7" y="49"/>
                    <a:pt x="9" y="52"/>
                    <a:pt x="6" y="52"/>
                  </a:cubicBezTo>
                  <a:cubicBezTo>
                    <a:pt x="3" y="53"/>
                    <a:pt x="4" y="50"/>
                    <a:pt x="4" y="48"/>
                  </a:cubicBezTo>
                  <a:cubicBezTo>
                    <a:pt x="3" y="34"/>
                    <a:pt x="2" y="19"/>
                    <a:pt x="1" y="5"/>
                  </a:cubicBezTo>
                  <a:cubicBezTo>
                    <a:pt x="1" y="3"/>
                    <a:pt x="0" y="1"/>
                    <a:pt x="2" y="0"/>
                  </a:cubicBezTo>
                  <a:close/>
                </a:path>
              </a:pathLst>
            </a:custGeom>
            <a:solidFill>
              <a:srgbClr val="BB57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2" name="Freeform 20"/>
            <p:cNvSpPr/>
            <p:nvPr/>
          </p:nvSpPr>
          <p:spPr bwMode="auto">
            <a:xfrm>
              <a:off x="9601506" y="3144044"/>
              <a:ext cx="26988" cy="155575"/>
            </a:xfrm>
            <a:custGeom>
              <a:avLst/>
              <a:gdLst>
                <a:gd name="T0" fmla="*/ 7 w 9"/>
                <a:gd name="T1" fmla="*/ 51 h 51"/>
                <a:gd name="T2" fmla="*/ 2 w 9"/>
                <a:gd name="T3" fmla="*/ 5 h 51"/>
                <a:gd name="T4" fmla="*/ 3 w 9"/>
                <a:gd name="T5" fmla="*/ 0 h 51"/>
                <a:gd name="T6" fmla="*/ 5 w 9"/>
                <a:gd name="T7" fmla="*/ 5 h 51"/>
                <a:gd name="T8" fmla="*/ 8 w 9"/>
                <a:gd name="T9" fmla="*/ 48 h 51"/>
                <a:gd name="T10" fmla="*/ 7 w 9"/>
                <a:gd name="T11" fmla="*/ 51 h 51"/>
              </a:gdLst>
              <a:ahLst/>
              <a:cxnLst>
                <a:cxn ang="0">
                  <a:pos x="T0" y="T1"/>
                </a:cxn>
                <a:cxn ang="0">
                  <a:pos x="T2" y="T3"/>
                </a:cxn>
                <a:cxn ang="0">
                  <a:pos x="T4" y="T5"/>
                </a:cxn>
                <a:cxn ang="0">
                  <a:pos x="T6" y="T7"/>
                </a:cxn>
                <a:cxn ang="0">
                  <a:pos x="T8" y="T9"/>
                </a:cxn>
                <a:cxn ang="0">
                  <a:pos x="T10" y="T11"/>
                </a:cxn>
              </a:cxnLst>
              <a:rect l="0" t="0" r="r" b="b"/>
              <a:pathLst>
                <a:path w="9" h="51">
                  <a:moveTo>
                    <a:pt x="7" y="51"/>
                  </a:moveTo>
                  <a:cubicBezTo>
                    <a:pt x="5" y="35"/>
                    <a:pt x="3" y="20"/>
                    <a:pt x="2" y="5"/>
                  </a:cubicBezTo>
                  <a:cubicBezTo>
                    <a:pt x="2" y="3"/>
                    <a:pt x="0" y="1"/>
                    <a:pt x="3" y="0"/>
                  </a:cubicBezTo>
                  <a:cubicBezTo>
                    <a:pt x="6" y="0"/>
                    <a:pt x="5" y="3"/>
                    <a:pt x="5" y="5"/>
                  </a:cubicBezTo>
                  <a:cubicBezTo>
                    <a:pt x="6" y="19"/>
                    <a:pt x="7" y="33"/>
                    <a:pt x="8" y="48"/>
                  </a:cubicBezTo>
                  <a:cubicBezTo>
                    <a:pt x="8" y="49"/>
                    <a:pt x="9" y="50"/>
                    <a:pt x="7" y="51"/>
                  </a:cubicBezTo>
                  <a:close/>
                </a:path>
              </a:pathLst>
            </a:custGeom>
            <a:solidFill>
              <a:srgbClr val="BB57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3" name="Freeform 21"/>
            <p:cNvSpPr/>
            <p:nvPr/>
          </p:nvSpPr>
          <p:spPr bwMode="auto">
            <a:xfrm>
              <a:off x="9495144" y="3144044"/>
              <a:ext cx="44450" cy="155575"/>
            </a:xfrm>
            <a:custGeom>
              <a:avLst/>
              <a:gdLst>
                <a:gd name="T0" fmla="*/ 0 w 15"/>
                <a:gd name="T1" fmla="*/ 51 h 51"/>
                <a:gd name="T2" fmla="*/ 10 w 15"/>
                <a:gd name="T3" fmla="*/ 3 h 51"/>
                <a:gd name="T4" fmla="*/ 13 w 15"/>
                <a:gd name="T5" fmla="*/ 0 h 51"/>
                <a:gd name="T6" fmla="*/ 13 w 15"/>
                <a:gd name="T7" fmla="*/ 4 h 51"/>
                <a:gd name="T8" fmla="*/ 1 w 15"/>
                <a:gd name="T9" fmla="*/ 51 h 51"/>
                <a:gd name="T10" fmla="*/ 0 w 15"/>
                <a:gd name="T11" fmla="*/ 51 h 51"/>
              </a:gdLst>
              <a:ahLst/>
              <a:cxnLst>
                <a:cxn ang="0">
                  <a:pos x="T0" y="T1"/>
                </a:cxn>
                <a:cxn ang="0">
                  <a:pos x="T2" y="T3"/>
                </a:cxn>
                <a:cxn ang="0">
                  <a:pos x="T4" y="T5"/>
                </a:cxn>
                <a:cxn ang="0">
                  <a:pos x="T6" y="T7"/>
                </a:cxn>
                <a:cxn ang="0">
                  <a:pos x="T8" y="T9"/>
                </a:cxn>
                <a:cxn ang="0">
                  <a:pos x="T10" y="T11"/>
                </a:cxn>
              </a:cxnLst>
              <a:rect l="0" t="0" r="r" b="b"/>
              <a:pathLst>
                <a:path w="15" h="51">
                  <a:moveTo>
                    <a:pt x="0" y="51"/>
                  </a:moveTo>
                  <a:cubicBezTo>
                    <a:pt x="4" y="35"/>
                    <a:pt x="7" y="19"/>
                    <a:pt x="10" y="3"/>
                  </a:cubicBezTo>
                  <a:cubicBezTo>
                    <a:pt x="11" y="1"/>
                    <a:pt x="11" y="0"/>
                    <a:pt x="13" y="0"/>
                  </a:cubicBezTo>
                  <a:cubicBezTo>
                    <a:pt x="15" y="1"/>
                    <a:pt x="14" y="3"/>
                    <a:pt x="13" y="4"/>
                  </a:cubicBezTo>
                  <a:cubicBezTo>
                    <a:pt x="9" y="20"/>
                    <a:pt x="5" y="35"/>
                    <a:pt x="1" y="51"/>
                  </a:cubicBezTo>
                  <a:cubicBezTo>
                    <a:pt x="1" y="51"/>
                    <a:pt x="1" y="51"/>
                    <a:pt x="0" y="51"/>
                  </a:cubicBezTo>
                  <a:close/>
                </a:path>
              </a:pathLst>
            </a:custGeom>
            <a:solidFill>
              <a:srgbClr val="BB58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4" name="Freeform 22"/>
            <p:cNvSpPr/>
            <p:nvPr/>
          </p:nvSpPr>
          <p:spPr bwMode="auto">
            <a:xfrm>
              <a:off x="9628494" y="3144044"/>
              <a:ext cx="39688" cy="152400"/>
            </a:xfrm>
            <a:custGeom>
              <a:avLst/>
              <a:gdLst>
                <a:gd name="T0" fmla="*/ 11 w 13"/>
                <a:gd name="T1" fmla="*/ 50 h 50"/>
                <a:gd name="T2" fmla="*/ 2 w 13"/>
                <a:gd name="T3" fmla="*/ 5 h 50"/>
                <a:gd name="T4" fmla="*/ 2 w 13"/>
                <a:gd name="T5" fmla="*/ 1 h 50"/>
                <a:gd name="T6" fmla="*/ 5 w 13"/>
                <a:gd name="T7" fmla="*/ 4 h 50"/>
                <a:gd name="T8" fmla="*/ 12 w 13"/>
                <a:gd name="T9" fmla="*/ 49 h 50"/>
                <a:gd name="T10" fmla="*/ 11 w 13"/>
                <a:gd name="T11" fmla="*/ 50 h 50"/>
              </a:gdLst>
              <a:ahLst/>
              <a:cxnLst>
                <a:cxn ang="0">
                  <a:pos x="T0" y="T1"/>
                </a:cxn>
                <a:cxn ang="0">
                  <a:pos x="T2" y="T3"/>
                </a:cxn>
                <a:cxn ang="0">
                  <a:pos x="T4" y="T5"/>
                </a:cxn>
                <a:cxn ang="0">
                  <a:pos x="T6" y="T7"/>
                </a:cxn>
                <a:cxn ang="0">
                  <a:pos x="T8" y="T9"/>
                </a:cxn>
                <a:cxn ang="0">
                  <a:pos x="T10" y="T11"/>
                </a:cxn>
              </a:cxnLst>
              <a:rect l="0" t="0" r="r" b="b"/>
              <a:pathLst>
                <a:path w="13" h="50">
                  <a:moveTo>
                    <a:pt x="11" y="50"/>
                  </a:moveTo>
                  <a:cubicBezTo>
                    <a:pt x="8" y="35"/>
                    <a:pt x="5" y="20"/>
                    <a:pt x="2" y="5"/>
                  </a:cubicBezTo>
                  <a:cubicBezTo>
                    <a:pt x="1" y="3"/>
                    <a:pt x="0" y="1"/>
                    <a:pt x="2" y="1"/>
                  </a:cubicBezTo>
                  <a:cubicBezTo>
                    <a:pt x="5" y="0"/>
                    <a:pt x="4" y="3"/>
                    <a:pt x="5" y="4"/>
                  </a:cubicBezTo>
                  <a:cubicBezTo>
                    <a:pt x="7" y="19"/>
                    <a:pt x="10" y="34"/>
                    <a:pt x="12" y="49"/>
                  </a:cubicBezTo>
                  <a:cubicBezTo>
                    <a:pt x="13" y="50"/>
                    <a:pt x="12" y="50"/>
                    <a:pt x="11" y="50"/>
                  </a:cubicBezTo>
                  <a:close/>
                </a:path>
              </a:pathLst>
            </a:custGeom>
            <a:solidFill>
              <a:srgbClr val="BC5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5" name="Freeform 23"/>
            <p:cNvSpPr/>
            <p:nvPr/>
          </p:nvSpPr>
          <p:spPr bwMode="auto">
            <a:xfrm>
              <a:off x="9655481" y="3144044"/>
              <a:ext cx="57150" cy="155575"/>
            </a:xfrm>
            <a:custGeom>
              <a:avLst/>
              <a:gdLst>
                <a:gd name="T0" fmla="*/ 18 w 19"/>
                <a:gd name="T1" fmla="*/ 51 h 51"/>
                <a:gd name="T2" fmla="*/ 1 w 19"/>
                <a:gd name="T3" fmla="*/ 3 h 51"/>
                <a:gd name="T4" fmla="*/ 2 w 19"/>
                <a:gd name="T5" fmla="*/ 0 h 51"/>
                <a:gd name="T6" fmla="*/ 5 w 19"/>
                <a:gd name="T7" fmla="*/ 3 h 51"/>
                <a:gd name="T8" fmla="*/ 15 w 19"/>
                <a:gd name="T9" fmla="*/ 40 h 51"/>
                <a:gd name="T10" fmla="*/ 19 w 19"/>
                <a:gd name="T11" fmla="*/ 51 h 51"/>
                <a:gd name="T12" fmla="*/ 18 w 19"/>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9" h="51">
                  <a:moveTo>
                    <a:pt x="18" y="51"/>
                  </a:moveTo>
                  <a:cubicBezTo>
                    <a:pt x="12" y="35"/>
                    <a:pt x="7" y="19"/>
                    <a:pt x="1" y="3"/>
                  </a:cubicBezTo>
                  <a:cubicBezTo>
                    <a:pt x="1" y="2"/>
                    <a:pt x="0" y="1"/>
                    <a:pt x="2" y="0"/>
                  </a:cubicBezTo>
                  <a:cubicBezTo>
                    <a:pt x="4" y="0"/>
                    <a:pt x="4" y="2"/>
                    <a:pt x="5" y="3"/>
                  </a:cubicBezTo>
                  <a:cubicBezTo>
                    <a:pt x="8" y="15"/>
                    <a:pt x="12" y="28"/>
                    <a:pt x="15" y="40"/>
                  </a:cubicBezTo>
                  <a:cubicBezTo>
                    <a:pt x="16" y="44"/>
                    <a:pt x="17" y="47"/>
                    <a:pt x="19" y="51"/>
                  </a:cubicBezTo>
                  <a:cubicBezTo>
                    <a:pt x="18" y="51"/>
                    <a:pt x="18" y="51"/>
                    <a:pt x="18" y="51"/>
                  </a:cubicBezTo>
                  <a:close/>
                </a:path>
              </a:pathLst>
            </a:custGeom>
            <a:solidFill>
              <a:srgbClr val="BD5E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 name="Freeform 24"/>
            <p:cNvSpPr/>
            <p:nvPr/>
          </p:nvSpPr>
          <p:spPr bwMode="auto">
            <a:xfrm>
              <a:off x="9685644" y="3144044"/>
              <a:ext cx="66675" cy="146050"/>
            </a:xfrm>
            <a:custGeom>
              <a:avLst/>
              <a:gdLst>
                <a:gd name="T0" fmla="*/ 22 w 22"/>
                <a:gd name="T1" fmla="*/ 48 h 48"/>
                <a:gd name="T2" fmla="*/ 1 w 22"/>
                <a:gd name="T3" fmla="*/ 3 h 48"/>
                <a:gd name="T4" fmla="*/ 1 w 22"/>
                <a:gd name="T5" fmla="*/ 0 h 48"/>
                <a:gd name="T6" fmla="*/ 4 w 22"/>
                <a:gd name="T7" fmla="*/ 1 h 48"/>
                <a:gd name="T8" fmla="*/ 4 w 22"/>
                <a:gd name="T9" fmla="*/ 3 h 48"/>
                <a:gd name="T10" fmla="*/ 22 w 22"/>
                <a:gd name="T11" fmla="*/ 46 h 48"/>
                <a:gd name="T12" fmla="*/ 22 w 2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22" h="48">
                  <a:moveTo>
                    <a:pt x="22" y="48"/>
                  </a:moveTo>
                  <a:cubicBezTo>
                    <a:pt x="15" y="33"/>
                    <a:pt x="8" y="18"/>
                    <a:pt x="1" y="3"/>
                  </a:cubicBezTo>
                  <a:cubicBezTo>
                    <a:pt x="1" y="2"/>
                    <a:pt x="0" y="1"/>
                    <a:pt x="1" y="0"/>
                  </a:cubicBezTo>
                  <a:cubicBezTo>
                    <a:pt x="2" y="0"/>
                    <a:pt x="3" y="0"/>
                    <a:pt x="4" y="1"/>
                  </a:cubicBezTo>
                  <a:cubicBezTo>
                    <a:pt x="4" y="2"/>
                    <a:pt x="4" y="2"/>
                    <a:pt x="4" y="3"/>
                  </a:cubicBezTo>
                  <a:cubicBezTo>
                    <a:pt x="10" y="17"/>
                    <a:pt x="16" y="32"/>
                    <a:pt x="22" y="46"/>
                  </a:cubicBezTo>
                  <a:cubicBezTo>
                    <a:pt x="22" y="46"/>
                    <a:pt x="22" y="47"/>
                    <a:pt x="22" y="48"/>
                  </a:cubicBezTo>
                  <a:close/>
                </a:path>
              </a:pathLst>
            </a:custGeom>
            <a:solidFill>
              <a:srgbClr val="BD5D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7" name="Freeform 25"/>
            <p:cNvSpPr/>
            <p:nvPr/>
          </p:nvSpPr>
          <p:spPr bwMode="auto">
            <a:xfrm>
              <a:off x="9468156" y="2516981"/>
              <a:ext cx="53975" cy="149225"/>
            </a:xfrm>
            <a:custGeom>
              <a:avLst/>
              <a:gdLst>
                <a:gd name="T0" fmla="*/ 1 w 18"/>
                <a:gd name="T1" fmla="*/ 0 h 49"/>
                <a:gd name="T2" fmla="*/ 16 w 18"/>
                <a:gd name="T3" fmla="*/ 45 h 49"/>
                <a:gd name="T4" fmla="*/ 16 w 18"/>
                <a:gd name="T5" fmla="*/ 48 h 49"/>
                <a:gd name="T6" fmla="*/ 13 w 18"/>
                <a:gd name="T7" fmla="*/ 46 h 49"/>
                <a:gd name="T8" fmla="*/ 0 w 18"/>
                <a:gd name="T9" fmla="*/ 1 h 49"/>
                <a:gd name="T10" fmla="*/ 1 w 18"/>
                <a:gd name="T11" fmla="*/ 0 h 49"/>
              </a:gdLst>
              <a:ahLst/>
              <a:cxnLst>
                <a:cxn ang="0">
                  <a:pos x="T0" y="T1"/>
                </a:cxn>
                <a:cxn ang="0">
                  <a:pos x="T2" y="T3"/>
                </a:cxn>
                <a:cxn ang="0">
                  <a:pos x="T4" y="T5"/>
                </a:cxn>
                <a:cxn ang="0">
                  <a:pos x="T6" y="T7"/>
                </a:cxn>
                <a:cxn ang="0">
                  <a:pos x="T8" y="T9"/>
                </a:cxn>
                <a:cxn ang="0">
                  <a:pos x="T10" y="T11"/>
                </a:cxn>
              </a:cxnLst>
              <a:rect l="0" t="0" r="r" b="b"/>
              <a:pathLst>
                <a:path w="18" h="49">
                  <a:moveTo>
                    <a:pt x="1" y="0"/>
                  </a:moveTo>
                  <a:cubicBezTo>
                    <a:pt x="6" y="15"/>
                    <a:pt x="11" y="30"/>
                    <a:pt x="16" y="45"/>
                  </a:cubicBezTo>
                  <a:cubicBezTo>
                    <a:pt x="16" y="46"/>
                    <a:pt x="18" y="48"/>
                    <a:pt x="16" y="48"/>
                  </a:cubicBezTo>
                  <a:cubicBezTo>
                    <a:pt x="14" y="49"/>
                    <a:pt x="14" y="48"/>
                    <a:pt x="13" y="46"/>
                  </a:cubicBezTo>
                  <a:cubicBezTo>
                    <a:pt x="9" y="31"/>
                    <a:pt x="5" y="16"/>
                    <a:pt x="0" y="1"/>
                  </a:cubicBezTo>
                  <a:cubicBezTo>
                    <a:pt x="0" y="0"/>
                    <a:pt x="0" y="0"/>
                    <a:pt x="1" y="0"/>
                  </a:cubicBezTo>
                  <a:close/>
                </a:path>
              </a:pathLst>
            </a:custGeom>
            <a:solidFill>
              <a:srgbClr val="BD5C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8" name="Freeform 26"/>
            <p:cNvSpPr/>
            <p:nvPr/>
          </p:nvSpPr>
          <p:spPr bwMode="auto">
            <a:xfrm>
              <a:off x="9509431" y="2523331"/>
              <a:ext cx="39688" cy="142875"/>
            </a:xfrm>
            <a:custGeom>
              <a:avLst/>
              <a:gdLst>
                <a:gd name="T0" fmla="*/ 2 w 13"/>
                <a:gd name="T1" fmla="*/ 0 h 47"/>
                <a:gd name="T2" fmla="*/ 11 w 13"/>
                <a:gd name="T3" fmla="*/ 43 h 47"/>
                <a:gd name="T4" fmla="*/ 11 w 13"/>
                <a:gd name="T5" fmla="*/ 46 h 47"/>
                <a:gd name="T6" fmla="*/ 8 w 13"/>
                <a:gd name="T7" fmla="*/ 43 h 47"/>
                <a:gd name="T8" fmla="*/ 1 w 13"/>
                <a:gd name="T9" fmla="*/ 2 h 47"/>
                <a:gd name="T10" fmla="*/ 2 w 13"/>
                <a:gd name="T11" fmla="*/ 0 h 47"/>
              </a:gdLst>
              <a:ahLst/>
              <a:cxnLst>
                <a:cxn ang="0">
                  <a:pos x="T0" y="T1"/>
                </a:cxn>
                <a:cxn ang="0">
                  <a:pos x="T2" y="T3"/>
                </a:cxn>
                <a:cxn ang="0">
                  <a:pos x="T4" y="T5"/>
                </a:cxn>
                <a:cxn ang="0">
                  <a:pos x="T6" y="T7"/>
                </a:cxn>
                <a:cxn ang="0">
                  <a:pos x="T8" y="T9"/>
                </a:cxn>
                <a:cxn ang="0">
                  <a:pos x="T10" y="T11"/>
                </a:cxn>
              </a:cxnLst>
              <a:rect l="0" t="0" r="r" b="b"/>
              <a:pathLst>
                <a:path w="13" h="47">
                  <a:moveTo>
                    <a:pt x="2" y="0"/>
                  </a:moveTo>
                  <a:cubicBezTo>
                    <a:pt x="5" y="14"/>
                    <a:pt x="8" y="28"/>
                    <a:pt x="11" y="43"/>
                  </a:cubicBezTo>
                  <a:cubicBezTo>
                    <a:pt x="11" y="44"/>
                    <a:pt x="13" y="46"/>
                    <a:pt x="11" y="46"/>
                  </a:cubicBezTo>
                  <a:cubicBezTo>
                    <a:pt x="8" y="47"/>
                    <a:pt x="9" y="44"/>
                    <a:pt x="8" y="43"/>
                  </a:cubicBezTo>
                  <a:cubicBezTo>
                    <a:pt x="6" y="29"/>
                    <a:pt x="4" y="16"/>
                    <a:pt x="1" y="2"/>
                  </a:cubicBezTo>
                  <a:cubicBezTo>
                    <a:pt x="1" y="1"/>
                    <a:pt x="0" y="0"/>
                    <a:pt x="2" y="0"/>
                  </a:cubicBezTo>
                  <a:close/>
                </a:path>
              </a:pathLst>
            </a:custGeom>
            <a:solidFill>
              <a:srgbClr val="BB58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9" name="Freeform 27"/>
            <p:cNvSpPr/>
            <p:nvPr/>
          </p:nvSpPr>
          <p:spPr bwMode="auto">
            <a:xfrm>
              <a:off x="9422119" y="2523331"/>
              <a:ext cx="69850" cy="142875"/>
            </a:xfrm>
            <a:custGeom>
              <a:avLst/>
              <a:gdLst>
                <a:gd name="T0" fmla="*/ 1 w 23"/>
                <a:gd name="T1" fmla="*/ 0 h 47"/>
                <a:gd name="T2" fmla="*/ 22 w 23"/>
                <a:gd name="T3" fmla="*/ 44 h 47"/>
                <a:gd name="T4" fmla="*/ 22 w 23"/>
                <a:gd name="T5" fmla="*/ 47 h 47"/>
                <a:gd name="T6" fmla="*/ 19 w 23"/>
                <a:gd name="T7" fmla="*/ 45 h 47"/>
                <a:gd name="T8" fmla="*/ 16 w 23"/>
                <a:gd name="T9" fmla="*/ 38 h 47"/>
                <a:gd name="T10" fmla="*/ 0 w 23"/>
                <a:gd name="T11" fmla="*/ 0 h 47"/>
                <a:gd name="T12" fmla="*/ 1 w 23"/>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23" h="47">
                  <a:moveTo>
                    <a:pt x="1" y="0"/>
                  </a:moveTo>
                  <a:cubicBezTo>
                    <a:pt x="8" y="14"/>
                    <a:pt x="15" y="29"/>
                    <a:pt x="22" y="44"/>
                  </a:cubicBezTo>
                  <a:cubicBezTo>
                    <a:pt x="22" y="45"/>
                    <a:pt x="23" y="46"/>
                    <a:pt x="22" y="47"/>
                  </a:cubicBezTo>
                  <a:cubicBezTo>
                    <a:pt x="21" y="47"/>
                    <a:pt x="20" y="47"/>
                    <a:pt x="19" y="45"/>
                  </a:cubicBezTo>
                  <a:cubicBezTo>
                    <a:pt x="18" y="43"/>
                    <a:pt x="17" y="41"/>
                    <a:pt x="16" y="38"/>
                  </a:cubicBezTo>
                  <a:cubicBezTo>
                    <a:pt x="11" y="26"/>
                    <a:pt x="6" y="13"/>
                    <a:pt x="0" y="0"/>
                  </a:cubicBezTo>
                  <a:cubicBezTo>
                    <a:pt x="1" y="0"/>
                    <a:pt x="1" y="0"/>
                    <a:pt x="1" y="0"/>
                  </a:cubicBezTo>
                  <a:close/>
                </a:path>
              </a:pathLst>
            </a:custGeom>
            <a:solidFill>
              <a:srgbClr val="BD5D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0" name="Freeform 28"/>
            <p:cNvSpPr/>
            <p:nvPr/>
          </p:nvSpPr>
          <p:spPr bwMode="auto">
            <a:xfrm>
              <a:off x="9638019" y="2537619"/>
              <a:ext cx="38100" cy="128587"/>
            </a:xfrm>
            <a:custGeom>
              <a:avLst/>
              <a:gdLst>
                <a:gd name="T0" fmla="*/ 12 w 13"/>
                <a:gd name="T1" fmla="*/ 2 h 42"/>
                <a:gd name="T2" fmla="*/ 5 w 13"/>
                <a:gd name="T3" fmla="*/ 39 h 42"/>
                <a:gd name="T4" fmla="*/ 2 w 13"/>
                <a:gd name="T5" fmla="*/ 41 h 42"/>
                <a:gd name="T6" fmla="*/ 2 w 13"/>
                <a:gd name="T7" fmla="*/ 38 h 42"/>
                <a:gd name="T8" fmla="*/ 11 w 13"/>
                <a:gd name="T9" fmla="*/ 0 h 42"/>
                <a:gd name="T10" fmla="*/ 12 w 13"/>
                <a:gd name="T11" fmla="*/ 2 h 42"/>
              </a:gdLst>
              <a:ahLst/>
              <a:cxnLst>
                <a:cxn ang="0">
                  <a:pos x="T0" y="T1"/>
                </a:cxn>
                <a:cxn ang="0">
                  <a:pos x="T2" y="T3"/>
                </a:cxn>
                <a:cxn ang="0">
                  <a:pos x="T4" y="T5"/>
                </a:cxn>
                <a:cxn ang="0">
                  <a:pos x="T6" y="T7"/>
                </a:cxn>
                <a:cxn ang="0">
                  <a:pos x="T8" y="T9"/>
                </a:cxn>
                <a:cxn ang="0">
                  <a:pos x="T10" y="T11"/>
                </a:cxn>
              </a:cxnLst>
              <a:rect l="0" t="0" r="r" b="b"/>
              <a:pathLst>
                <a:path w="13" h="42">
                  <a:moveTo>
                    <a:pt x="12" y="2"/>
                  </a:moveTo>
                  <a:cubicBezTo>
                    <a:pt x="10" y="14"/>
                    <a:pt x="7" y="26"/>
                    <a:pt x="5" y="39"/>
                  </a:cubicBezTo>
                  <a:cubicBezTo>
                    <a:pt x="4" y="40"/>
                    <a:pt x="5" y="42"/>
                    <a:pt x="2" y="41"/>
                  </a:cubicBezTo>
                  <a:cubicBezTo>
                    <a:pt x="0" y="41"/>
                    <a:pt x="2" y="39"/>
                    <a:pt x="2" y="38"/>
                  </a:cubicBezTo>
                  <a:cubicBezTo>
                    <a:pt x="5" y="25"/>
                    <a:pt x="8" y="13"/>
                    <a:pt x="11" y="0"/>
                  </a:cubicBezTo>
                  <a:cubicBezTo>
                    <a:pt x="13" y="0"/>
                    <a:pt x="13" y="1"/>
                    <a:pt x="12" y="2"/>
                  </a:cubicBezTo>
                  <a:close/>
                </a:path>
              </a:pathLst>
            </a:custGeom>
            <a:solidFill>
              <a:srgbClr val="BB56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1" name="Freeform 29"/>
            <p:cNvSpPr/>
            <p:nvPr/>
          </p:nvSpPr>
          <p:spPr bwMode="auto">
            <a:xfrm>
              <a:off x="9458631" y="3144044"/>
              <a:ext cx="53975" cy="131762"/>
            </a:xfrm>
            <a:custGeom>
              <a:avLst/>
              <a:gdLst>
                <a:gd name="T0" fmla="*/ 0 w 18"/>
                <a:gd name="T1" fmla="*/ 42 h 43"/>
                <a:gd name="T2" fmla="*/ 13 w 18"/>
                <a:gd name="T3" fmla="*/ 4 h 43"/>
                <a:gd name="T4" fmla="*/ 16 w 18"/>
                <a:gd name="T5" fmla="*/ 0 h 43"/>
                <a:gd name="T6" fmla="*/ 15 w 18"/>
                <a:gd name="T7" fmla="*/ 5 h 43"/>
                <a:gd name="T8" fmla="*/ 1 w 18"/>
                <a:gd name="T9" fmla="*/ 43 h 43"/>
                <a:gd name="T10" fmla="*/ 0 w 18"/>
                <a:gd name="T11" fmla="*/ 42 h 43"/>
              </a:gdLst>
              <a:ahLst/>
              <a:cxnLst>
                <a:cxn ang="0">
                  <a:pos x="T0" y="T1"/>
                </a:cxn>
                <a:cxn ang="0">
                  <a:pos x="T2" y="T3"/>
                </a:cxn>
                <a:cxn ang="0">
                  <a:pos x="T4" y="T5"/>
                </a:cxn>
                <a:cxn ang="0">
                  <a:pos x="T6" y="T7"/>
                </a:cxn>
                <a:cxn ang="0">
                  <a:pos x="T8" y="T9"/>
                </a:cxn>
                <a:cxn ang="0">
                  <a:pos x="T10" y="T11"/>
                </a:cxn>
              </a:cxnLst>
              <a:rect l="0" t="0" r="r" b="b"/>
              <a:pathLst>
                <a:path w="18" h="43">
                  <a:moveTo>
                    <a:pt x="0" y="42"/>
                  </a:moveTo>
                  <a:cubicBezTo>
                    <a:pt x="4" y="29"/>
                    <a:pt x="9" y="16"/>
                    <a:pt x="13" y="4"/>
                  </a:cubicBezTo>
                  <a:cubicBezTo>
                    <a:pt x="13" y="2"/>
                    <a:pt x="13" y="0"/>
                    <a:pt x="16" y="0"/>
                  </a:cubicBezTo>
                  <a:cubicBezTo>
                    <a:pt x="18" y="1"/>
                    <a:pt x="16" y="3"/>
                    <a:pt x="15" y="5"/>
                  </a:cubicBezTo>
                  <a:cubicBezTo>
                    <a:pt x="11" y="17"/>
                    <a:pt x="6" y="30"/>
                    <a:pt x="1" y="43"/>
                  </a:cubicBezTo>
                  <a:cubicBezTo>
                    <a:pt x="0" y="43"/>
                    <a:pt x="0" y="43"/>
                    <a:pt x="0" y="42"/>
                  </a:cubicBezTo>
                  <a:close/>
                </a:path>
              </a:pathLst>
            </a:custGeom>
            <a:solidFill>
              <a:srgbClr val="BC5B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2" name="Freeform 30"/>
            <p:cNvSpPr/>
            <p:nvPr/>
          </p:nvSpPr>
          <p:spPr bwMode="auto">
            <a:xfrm>
              <a:off x="9698344" y="2537619"/>
              <a:ext cx="66675" cy="131762"/>
            </a:xfrm>
            <a:custGeom>
              <a:avLst/>
              <a:gdLst>
                <a:gd name="T0" fmla="*/ 21 w 22"/>
                <a:gd name="T1" fmla="*/ 0 h 43"/>
                <a:gd name="T2" fmla="*/ 20 w 22"/>
                <a:gd name="T3" fmla="*/ 3 h 43"/>
                <a:gd name="T4" fmla="*/ 4 w 22"/>
                <a:gd name="T5" fmla="*/ 39 h 43"/>
                <a:gd name="T6" fmla="*/ 0 w 22"/>
                <a:gd name="T7" fmla="*/ 41 h 43"/>
                <a:gd name="T8" fmla="*/ 21 w 22"/>
                <a:gd name="T9" fmla="*/ 0 h 43"/>
              </a:gdLst>
              <a:ahLst/>
              <a:cxnLst>
                <a:cxn ang="0">
                  <a:pos x="T0" y="T1"/>
                </a:cxn>
                <a:cxn ang="0">
                  <a:pos x="T2" y="T3"/>
                </a:cxn>
                <a:cxn ang="0">
                  <a:pos x="T4" y="T5"/>
                </a:cxn>
                <a:cxn ang="0">
                  <a:pos x="T6" y="T7"/>
                </a:cxn>
                <a:cxn ang="0">
                  <a:pos x="T8" y="T9"/>
                </a:cxn>
              </a:cxnLst>
              <a:rect l="0" t="0" r="r" b="b"/>
              <a:pathLst>
                <a:path w="22" h="43">
                  <a:moveTo>
                    <a:pt x="21" y="0"/>
                  </a:moveTo>
                  <a:cubicBezTo>
                    <a:pt x="22" y="1"/>
                    <a:pt x="21" y="2"/>
                    <a:pt x="20" y="3"/>
                  </a:cubicBezTo>
                  <a:cubicBezTo>
                    <a:pt x="15" y="15"/>
                    <a:pt x="10" y="27"/>
                    <a:pt x="4" y="39"/>
                  </a:cubicBezTo>
                  <a:cubicBezTo>
                    <a:pt x="4" y="41"/>
                    <a:pt x="3" y="43"/>
                    <a:pt x="0" y="41"/>
                  </a:cubicBezTo>
                  <a:cubicBezTo>
                    <a:pt x="7" y="27"/>
                    <a:pt x="14" y="14"/>
                    <a:pt x="21" y="0"/>
                  </a:cubicBezTo>
                  <a:close/>
                </a:path>
              </a:pathLst>
            </a:custGeom>
            <a:solidFill>
              <a:srgbClr val="BD5C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3" name="Freeform 31"/>
            <p:cNvSpPr/>
            <p:nvPr/>
          </p:nvSpPr>
          <p:spPr bwMode="auto">
            <a:xfrm>
              <a:off x="9415769" y="3147219"/>
              <a:ext cx="63500" cy="131762"/>
            </a:xfrm>
            <a:custGeom>
              <a:avLst/>
              <a:gdLst>
                <a:gd name="T0" fmla="*/ 21 w 21"/>
                <a:gd name="T1" fmla="*/ 0 h 43"/>
                <a:gd name="T2" fmla="*/ 0 w 21"/>
                <a:gd name="T3" fmla="*/ 43 h 43"/>
                <a:gd name="T4" fmla="*/ 21 w 21"/>
                <a:gd name="T5" fmla="*/ 0 h 43"/>
              </a:gdLst>
              <a:ahLst/>
              <a:cxnLst>
                <a:cxn ang="0">
                  <a:pos x="T0" y="T1"/>
                </a:cxn>
                <a:cxn ang="0">
                  <a:pos x="T2" y="T3"/>
                </a:cxn>
                <a:cxn ang="0">
                  <a:pos x="T4" y="T5"/>
                </a:cxn>
              </a:cxnLst>
              <a:rect l="0" t="0" r="r" b="b"/>
              <a:pathLst>
                <a:path w="21" h="43">
                  <a:moveTo>
                    <a:pt x="21" y="0"/>
                  </a:moveTo>
                  <a:cubicBezTo>
                    <a:pt x="14" y="14"/>
                    <a:pt x="7" y="28"/>
                    <a:pt x="0" y="43"/>
                  </a:cubicBezTo>
                  <a:cubicBezTo>
                    <a:pt x="1" y="33"/>
                    <a:pt x="17" y="0"/>
                    <a:pt x="21" y="0"/>
                  </a:cubicBezTo>
                  <a:close/>
                </a:path>
              </a:pathLst>
            </a:custGeom>
            <a:solidFill>
              <a:srgbClr val="BD5D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4" name="Freeform 32"/>
            <p:cNvSpPr/>
            <p:nvPr/>
          </p:nvSpPr>
          <p:spPr bwMode="auto">
            <a:xfrm>
              <a:off x="9668181" y="2528094"/>
              <a:ext cx="53975" cy="138112"/>
            </a:xfrm>
            <a:custGeom>
              <a:avLst/>
              <a:gdLst>
                <a:gd name="T0" fmla="*/ 18 w 18"/>
                <a:gd name="T1" fmla="*/ 1 h 45"/>
                <a:gd name="T2" fmla="*/ 4 w 18"/>
                <a:gd name="T3" fmla="*/ 43 h 45"/>
                <a:gd name="T4" fmla="*/ 1 w 18"/>
                <a:gd name="T5" fmla="*/ 45 h 45"/>
                <a:gd name="T6" fmla="*/ 1 w 18"/>
                <a:gd name="T7" fmla="*/ 42 h 45"/>
                <a:gd name="T8" fmla="*/ 17 w 18"/>
                <a:gd name="T9" fmla="*/ 0 h 45"/>
                <a:gd name="T10" fmla="*/ 18 w 18"/>
                <a:gd name="T11" fmla="*/ 1 h 45"/>
              </a:gdLst>
              <a:ahLst/>
              <a:cxnLst>
                <a:cxn ang="0">
                  <a:pos x="T0" y="T1"/>
                </a:cxn>
                <a:cxn ang="0">
                  <a:pos x="T2" y="T3"/>
                </a:cxn>
                <a:cxn ang="0">
                  <a:pos x="T4" y="T5"/>
                </a:cxn>
                <a:cxn ang="0">
                  <a:pos x="T6" y="T7"/>
                </a:cxn>
                <a:cxn ang="0">
                  <a:pos x="T8" y="T9"/>
                </a:cxn>
                <a:cxn ang="0">
                  <a:pos x="T10" y="T11"/>
                </a:cxn>
              </a:cxnLst>
              <a:rect l="0" t="0" r="r" b="b"/>
              <a:pathLst>
                <a:path w="18" h="45">
                  <a:moveTo>
                    <a:pt x="18" y="1"/>
                  </a:moveTo>
                  <a:cubicBezTo>
                    <a:pt x="13" y="15"/>
                    <a:pt x="8" y="29"/>
                    <a:pt x="4" y="43"/>
                  </a:cubicBezTo>
                  <a:cubicBezTo>
                    <a:pt x="3" y="44"/>
                    <a:pt x="3" y="45"/>
                    <a:pt x="1" y="45"/>
                  </a:cubicBezTo>
                  <a:cubicBezTo>
                    <a:pt x="0" y="44"/>
                    <a:pt x="1" y="43"/>
                    <a:pt x="1" y="42"/>
                  </a:cubicBezTo>
                  <a:cubicBezTo>
                    <a:pt x="6" y="28"/>
                    <a:pt x="11" y="14"/>
                    <a:pt x="17" y="0"/>
                  </a:cubicBezTo>
                  <a:cubicBezTo>
                    <a:pt x="17" y="0"/>
                    <a:pt x="17" y="1"/>
                    <a:pt x="18" y="1"/>
                  </a:cubicBezTo>
                  <a:close/>
                </a:path>
              </a:pathLst>
            </a:custGeom>
            <a:solidFill>
              <a:srgbClr val="BC5A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5" name="Freeform 33"/>
            <p:cNvSpPr/>
            <p:nvPr/>
          </p:nvSpPr>
          <p:spPr bwMode="auto">
            <a:xfrm>
              <a:off x="9718981" y="3144044"/>
              <a:ext cx="76200" cy="125412"/>
            </a:xfrm>
            <a:custGeom>
              <a:avLst/>
              <a:gdLst>
                <a:gd name="T0" fmla="*/ 24 w 25"/>
                <a:gd name="T1" fmla="*/ 41 h 41"/>
                <a:gd name="T2" fmla="*/ 1 w 25"/>
                <a:gd name="T3" fmla="*/ 3 h 41"/>
                <a:gd name="T4" fmla="*/ 1 w 25"/>
                <a:gd name="T5" fmla="*/ 1 h 41"/>
                <a:gd name="T6" fmla="*/ 4 w 25"/>
                <a:gd name="T7" fmla="*/ 2 h 41"/>
                <a:gd name="T8" fmla="*/ 10 w 25"/>
                <a:gd name="T9" fmla="*/ 14 h 41"/>
                <a:gd name="T10" fmla="*/ 25 w 25"/>
                <a:gd name="T11" fmla="*/ 41 h 41"/>
                <a:gd name="T12" fmla="*/ 24 w 25"/>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25" h="41">
                  <a:moveTo>
                    <a:pt x="24" y="41"/>
                  </a:moveTo>
                  <a:cubicBezTo>
                    <a:pt x="16" y="29"/>
                    <a:pt x="9" y="16"/>
                    <a:pt x="1" y="3"/>
                  </a:cubicBezTo>
                  <a:cubicBezTo>
                    <a:pt x="1" y="2"/>
                    <a:pt x="0" y="1"/>
                    <a:pt x="1" y="1"/>
                  </a:cubicBezTo>
                  <a:cubicBezTo>
                    <a:pt x="2" y="0"/>
                    <a:pt x="3" y="1"/>
                    <a:pt x="4" y="2"/>
                  </a:cubicBezTo>
                  <a:cubicBezTo>
                    <a:pt x="6" y="6"/>
                    <a:pt x="8" y="10"/>
                    <a:pt x="10" y="14"/>
                  </a:cubicBezTo>
                  <a:cubicBezTo>
                    <a:pt x="15" y="23"/>
                    <a:pt x="20" y="32"/>
                    <a:pt x="25" y="41"/>
                  </a:cubicBezTo>
                  <a:lnTo>
                    <a:pt x="24" y="41"/>
                  </a:lnTo>
                  <a:close/>
                </a:path>
              </a:pathLst>
            </a:custGeom>
            <a:solidFill>
              <a:srgbClr val="BD5E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6" name="Freeform 34"/>
            <p:cNvSpPr/>
            <p:nvPr/>
          </p:nvSpPr>
          <p:spPr bwMode="auto">
            <a:xfrm>
              <a:off x="9391956" y="2556669"/>
              <a:ext cx="66675" cy="109537"/>
            </a:xfrm>
            <a:custGeom>
              <a:avLst/>
              <a:gdLst>
                <a:gd name="T0" fmla="*/ 1 w 22"/>
                <a:gd name="T1" fmla="*/ 0 h 36"/>
                <a:gd name="T2" fmla="*/ 22 w 22"/>
                <a:gd name="T3" fmla="*/ 35 h 36"/>
                <a:gd name="T4" fmla="*/ 18 w 22"/>
                <a:gd name="T5" fmla="*/ 35 h 36"/>
                <a:gd name="T6" fmla="*/ 0 w 22"/>
                <a:gd name="T7" fmla="*/ 1 h 36"/>
                <a:gd name="T8" fmla="*/ 1 w 22"/>
                <a:gd name="T9" fmla="*/ 0 h 36"/>
              </a:gdLst>
              <a:ahLst/>
              <a:cxnLst>
                <a:cxn ang="0">
                  <a:pos x="T0" y="T1"/>
                </a:cxn>
                <a:cxn ang="0">
                  <a:pos x="T2" y="T3"/>
                </a:cxn>
                <a:cxn ang="0">
                  <a:pos x="T4" y="T5"/>
                </a:cxn>
                <a:cxn ang="0">
                  <a:pos x="T6" y="T7"/>
                </a:cxn>
                <a:cxn ang="0">
                  <a:pos x="T8" y="T9"/>
                </a:cxn>
              </a:cxnLst>
              <a:rect l="0" t="0" r="r" b="b"/>
              <a:pathLst>
                <a:path w="22" h="36">
                  <a:moveTo>
                    <a:pt x="1" y="0"/>
                  </a:moveTo>
                  <a:cubicBezTo>
                    <a:pt x="8" y="12"/>
                    <a:pt x="15" y="23"/>
                    <a:pt x="22" y="35"/>
                  </a:cubicBezTo>
                  <a:cubicBezTo>
                    <a:pt x="20" y="36"/>
                    <a:pt x="19" y="36"/>
                    <a:pt x="18" y="35"/>
                  </a:cubicBezTo>
                  <a:cubicBezTo>
                    <a:pt x="12" y="23"/>
                    <a:pt x="6" y="12"/>
                    <a:pt x="0" y="1"/>
                  </a:cubicBezTo>
                  <a:cubicBezTo>
                    <a:pt x="0" y="1"/>
                    <a:pt x="1" y="0"/>
                    <a:pt x="1" y="0"/>
                  </a:cubicBezTo>
                  <a:close/>
                </a:path>
              </a:pathLst>
            </a:custGeom>
            <a:solidFill>
              <a:srgbClr val="BD5E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7" name="Freeform 35"/>
            <p:cNvSpPr/>
            <p:nvPr/>
          </p:nvSpPr>
          <p:spPr bwMode="auto">
            <a:xfrm>
              <a:off x="9731681" y="2556669"/>
              <a:ext cx="69850" cy="106362"/>
            </a:xfrm>
            <a:custGeom>
              <a:avLst/>
              <a:gdLst>
                <a:gd name="T0" fmla="*/ 0 w 23"/>
                <a:gd name="T1" fmla="*/ 35 h 35"/>
                <a:gd name="T2" fmla="*/ 23 w 23"/>
                <a:gd name="T3" fmla="*/ 0 h 35"/>
                <a:gd name="T4" fmla="*/ 0 w 23"/>
                <a:gd name="T5" fmla="*/ 35 h 35"/>
              </a:gdLst>
              <a:ahLst/>
              <a:cxnLst>
                <a:cxn ang="0">
                  <a:pos x="T0" y="T1"/>
                </a:cxn>
                <a:cxn ang="0">
                  <a:pos x="T2" y="T3"/>
                </a:cxn>
                <a:cxn ang="0">
                  <a:pos x="T4" y="T5"/>
                </a:cxn>
              </a:cxnLst>
              <a:rect l="0" t="0" r="r" b="b"/>
              <a:pathLst>
                <a:path w="23" h="35">
                  <a:moveTo>
                    <a:pt x="0" y="35"/>
                  </a:moveTo>
                  <a:cubicBezTo>
                    <a:pt x="8" y="23"/>
                    <a:pt x="15" y="12"/>
                    <a:pt x="23" y="0"/>
                  </a:cubicBezTo>
                  <a:cubicBezTo>
                    <a:pt x="22" y="7"/>
                    <a:pt x="4" y="35"/>
                    <a:pt x="0" y="35"/>
                  </a:cubicBezTo>
                  <a:close/>
                </a:path>
              </a:pathLst>
            </a:custGeom>
            <a:solidFill>
              <a:srgbClr val="BE5E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 name="Freeform 36"/>
            <p:cNvSpPr/>
            <p:nvPr/>
          </p:nvSpPr>
          <p:spPr bwMode="auto">
            <a:xfrm>
              <a:off x="9379256" y="3144044"/>
              <a:ext cx="66675" cy="106362"/>
            </a:xfrm>
            <a:custGeom>
              <a:avLst/>
              <a:gdLst>
                <a:gd name="T0" fmla="*/ 0 w 22"/>
                <a:gd name="T1" fmla="*/ 35 h 35"/>
                <a:gd name="T2" fmla="*/ 22 w 22"/>
                <a:gd name="T3" fmla="*/ 0 h 35"/>
                <a:gd name="T4" fmla="*/ 0 w 22"/>
                <a:gd name="T5" fmla="*/ 35 h 35"/>
              </a:gdLst>
              <a:ahLst/>
              <a:cxnLst>
                <a:cxn ang="0">
                  <a:pos x="T0" y="T1"/>
                </a:cxn>
                <a:cxn ang="0">
                  <a:pos x="T2" y="T3"/>
                </a:cxn>
                <a:cxn ang="0">
                  <a:pos x="T4" y="T5"/>
                </a:cxn>
              </a:cxnLst>
              <a:rect l="0" t="0" r="r" b="b"/>
              <a:pathLst>
                <a:path w="22" h="35">
                  <a:moveTo>
                    <a:pt x="0" y="35"/>
                  </a:moveTo>
                  <a:cubicBezTo>
                    <a:pt x="2" y="26"/>
                    <a:pt x="18" y="1"/>
                    <a:pt x="22" y="0"/>
                  </a:cubicBezTo>
                  <a:cubicBezTo>
                    <a:pt x="15" y="12"/>
                    <a:pt x="8" y="23"/>
                    <a:pt x="0" y="35"/>
                  </a:cubicBezTo>
                  <a:close/>
                </a:path>
              </a:pathLst>
            </a:custGeom>
            <a:solidFill>
              <a:srgbClr val="BD5E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9" name="Freeform 37"/>
            <p:cNvSpPr/>
            <p:nvPr/>
          </p:nvSpPr>
          <p:spPr bwMode="auto">
            <a:xfrm>
              <a:off x="9352269" y="2574131"/>
              <a:ext cx="69850" cy="92075"/>
            </a:xfrm>
            <a:custGeom>
              <a:avLst/>
              <a:gdLst>
                <a:gd name="T0" fmla="*/ 1 w 23"/>
                <a:gd name="T1" fmla="*/ 0 h 30"/>
                <a:gd name="T2" fmla="*/ 23 w 23"/>
                <a:gd name="T3" fmla="*/ 29 h 30"/>
                <a:gd name="T4" fmla="*/ 20 w 23"/>
                <a:gd name="T5" fmla="*/ 29 h 30"/>
                <a:gd name="T6" fmla="*/ 0 w 23"/>
                <a:gd name="T7" fmla="*/ 1 h 30"/>
                <a:gd name="T8" fmla="*/ 1 w 23"/>
                <a:gd name="T9" fmla="*/ 0 h 30"/>
              </a:gdLst>
              <a:ahLst/>
              <a:cxnLst>
                <a:cxn ang="0">
                  <a:pos x="T0" y="T1"/>
                </a:cxn>
                <a:cxn ang="0">
                  <a:pos x="T2" y="T3"/>
                </a:cxn>
                <a:cxn ang="0">
                  <a:pos x="T4" y="T5"/>
                </a:cxn>
                <a:cxn ang="0">
                  <a:pos x="T6" y="T7"/>
                </a:cxn>
                <a:cxn ang="0">
                  <a:pos x="T8" y="T9"/>
                </a:cxn>
              </a:cxnLst>
              <a:rect l="0" t="0" r="r" b="b"/>
              <a:pathLst>
                <a:path w="23" h="30">
                  <a:moveTo>
                    <a:pt x="1" y="0"/>
                  </a:moveTo>
                  <a:cubicBezTo>
                    <a:pt x="8" y="10"/>
                    <a:pt x="16" y="19"/>
                    <a:pt x="23" y="29"/>
                  </a:cubicBezTo>
                  <a:cubicBezTo>
                    <a:pt x="22" y="30"/>
                    <a:pt x="20" y="30"/>
                    <a:pt x="20" y="29"/>
                  </a:cubicBezTo>
                  <a:cubicBezTo>
                    <a:pt x="13" y="20"/>
                    <a:pt x="7" y="10"/>
                    <a:pt x="0" y="1"/>
                  </a:cubicBezTo>
                  <a:cubicBezTo>
                    <a:pt x="1" y="1"/>
                    <a:pt x="1" y="0"/>
                    <a:pt x="1" y="0"/>
                  </a:cubicBezTo>
                  <a:close/>
                </a:path>
              </a:pathLst>
            </a:custGeom>
            <a:solidFill>
              <a:srgbClr val="BF62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0" name="Freeform 38"/>
            <p:cNvSpPr/>
            <p:nvPr/>
          </p:nvSpPr>
          <p:spPr bwMode="auto">
            <a:xfrm>
              <a:off x="9272894" y="3144044"/>
              <a:ext cx="88900" cy="92075"/>
            </a:xfrm>
            <a:custGeom>
              <a:avLst/>
              <a:gdLst>
                <a:gd name="T0" fmla="*/ 0 w 29"/>
                <a:gd name="T1" fmla="*/ 30 h 30"/>
                <a:gd name="T2" fmla="*/ 29 w 29"/>
                <a:gd name="T3" fmla="*/ 0 h 30"/>
                <a:gd name="T4" fmla="*/ 0 w 29"/>
                <a:gd name="T5" fmla="*/ 30 h 30"/>
              </a:gdLst>
              <a:ahLst/>
              <a:cxnLst>
                <a:cxn ang="0">
                  <a:pos x="T0" y="T1"/>
                </a:cxn>
                <a:cxn ang="0">
                  <a:pos x="T2" y="T3"/>
                </a:cxn>
                <a:cxn ang="0">
                  <a:pos x="T4" y="T5"/>
                </a:cxn>
              </a:cxnLst>
              <a:rect l="0" t="0" r="r" b="b"/>
              <a:pathLst>
                <a:path w="29" h="30">
                  <a:moveTo>
                    <a:pt x="0" y="30"/>
                  </a:moveTo>
                  <a:cubicBezTo>
                    <a:pt x="9" y="20"/>
                    <a:pt x="18" y="9"/>
                    <a:pt x="29" y="0"/>
                  </a:cubicBezTo>
                  <a:cubicBezTo>
                    <a:pt x="19" y="10"/>
                    <a:pt x="10" y="20"/>
                    <a:pt x="0" y="30"/>
                  </a:cubicBezTo>
                  <a:close/>
                </a:path>
              </a:pathLst>
            </a:custGeom>
            <a:solidFill>
              <a:srgbClr val="C779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1" name="Freeform 39"/>
            <p:cNvSpPr/>
            <p:nvPr/>
          </p:nvSpPr>
          <p:spPr bwMode="auto">
            <a:xfrm>
              <a:off x="9755494" y="3144044"/>
              <a:ext cx="66675" cy="92075"/>
            </a:xfrm>
            <a:custGeom>
              <a:avLst/>
              <a:gdLst>
                <a:gd name="T0" fmla="*/ 21 w 22"/>
                <a:gd name="T1" fmla="*/ 30 h 30"/>
                <a:gd name="T2" fmla="*/ 1 w 22"/>
                <a:gd name="T3" fmla="*/ 3 h 30"/>
                <a:gd name="T4" fmla="*/ 1 w 22"/>
                <a:gd name="T5" fmla="*/ 1 h 30"/>
                <a:gd name="T6" fmla="*/ 3 w 22"/>
                <a:gd name="T7" fmla="*/ 1 h 30"/>
                <a:gd name="T8" fmla="*/ 4 w 22"/>
                <a:gd name="T9" fmla="*/ 2 h 30"/>
                <a:gd name="T10" fmla="*/ 22 w 22"/>
                <a:gd name="T11" fmla="*/ 29 h 30"/>
                <a:gd name="T12" fmla="*/ 21 w 22"/>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22" h="30">
                  <a:moveTo>
                    <a:pt x="21" y="30"/>
                  </a:moveTo>
                  <a:cubicBezTo>
                    <a:pt x="15" y="21"/>
                    <a:pt x="8" y="12"/>
                    <a:pt x="1" y="3"/>
                  </a:cubicBezTo>
                  <a:cubicBezTo>
                    <a:pt x="1" y="2"/>
                    <a:pt x="0" y="1"/>
                    <a:pt x="1" y="1"/>
                  </a:cubicBezTo>
                  <a:cubicBezTo>
                    <a:pt x="1" y="0"/>
                    <a:pt x="2" y="0"/>
                    <a:pt x="3" y="1"/>
                  </a:cubicBezTo>
                  <a:cubicBezTo>
                    <a:pt x="3" y="1"/>
                    <a:pt x="4" y="2"/>
                    <a:pt x="4" y="2"/>
                  </a:cubicBezTo>
                  <a:cubicBezTo>
                    <a:pt x="10" y="11"/>
                    <a:pt x="16" y="20"/>
                    <a:pt x="22" y="29"/>
                  </a:cubicBezTo>
                  <a:cubicBezTo>
                    <a:pt x="22" y="29"/>
                    <a:pt x="22" y="29"/>
                    <a:pt x="21" y="30"/>
                  </a:cubicBezTo>
                  <a:close/>
                </a:path>
              </a:pathLst>
            </a:custGeom>
            <a:solidFill>
              <a:srgbClr val="BE60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2" name="Freeform 40"/>
            <p:cNvSpPr/>
            <p:nvPr/>
          </p:nvSpPr>
          <p:spPr bwMode="auto">
            <a:xfrm>
              <a:off x="9345919" y="3144044"/>
              <a:ext cx="63500" cy="79375"/>
            </a:xfrm>
            <a:custGeom>
              <a:avLst/>
              <a:gdLst>
                <a:gd name="T0" fmla="*/ 0 w 21"/>
                <a:gd name="T1" fmla="*/ 26 h 26"/>
                <a:gd name="T2" fmla="*/ 21 w 21"/>
                <a:gd name="T3" fmla="*/ 0 h 26"/>
                <a:gd name="T4" fmla="*/ 0 w 21"/>
                <a:gd name="T5" fmla="*/ 26 h 26"/>
              </a:gdLst>
              <a:ahLst/>
              <a:cxnLst>
                <a:cxn ang="0">
                  <a:pos x="T0" y="T1"/>
                </a:cxn>
                <a:cxn ang="0">
                  <a:pos x="T2" y="T3"/>
                </a:cxn>
                <a:cxn ang="0">
                  <a:pos x="T4" y="T5"/>
                </a:cxn>
              </a:cxnLst>
              <a:rect l="0" t="0" r="r" b="b"/>
              <a:pathLst>
                <a:path w="21" h="26">
                  <a:moveTo>
                    <a:pt x="0" y="26"/>
                  </a:moveTo>
                  <a:cubicBezTo>
                    <a:pt x="5" y="16"/>
                    <a:pt x="17" y="1"/>
                    <a:pt x="21" y="0"/>
                  </a:cubicBezTo>
                  <a:cubicBezTo>
                    <a:pt x="14" y="9"/>
                    <a:pt x="7" y="17"/>
                    <a:pt x="0" y="26"/>
                  </a:cubicBezTo>
                  <a:close/>
                </a:path>
              </a:pathLst>
            </a:custGeom>
            <a:solidFill>
              <a:srgbClr val="BE61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3" name="Freeform 41"/>
            <p:cNvSpPr/>
            <p:nvPr/>
          </p:nvSpPr>
          <p:spPr bwMode="auto">
            <a:xfrm>
              <a:off x="9771369" y="2593181"/>
              <a:ext cx="57150" cy="73025"/>
            </a:xfrm>
            <a:custGeom>
              <a:avLst/>
              <a:gdLst>
                <a:gd name="T0" fmla="*/ 19 w 19"/>
                <a:gd name="T1" fmla="*/ 1 h 24"/>
                <a:gd name="T2" fmla="*/ 1 w 19"/>
                <a:gd name="T3" fmla="*/ 24 h 24"/>
                <a:gd name="T4" fmla="*/ 0 w 19"/>
                <a:gd name="T5" fmla="*/ 23 h 24"/>
                <a:gd name="T6" fmla="*/ 18 w 19"/>
                <a:gd name="T7" fmla="*/ 0 h 24"/>
                <a:gd name="T8" fmla="*/ 19 w 19"/>
                <a:gd name="T9" fmla="*/ 1 h 24"/>
              </a:gdLst>
              <a:ahLst/>
              <a:cxnLst>
                <a:cxn ang="0">
                  <a:pos x="T0" y="T1"/>
                </a:cxn>
                <a:cxn ang="0">
                  <a:pos x="T2" y="T3"/>
                </a:cxn>
                <a:cxn ang="0">
                  <a:pos x="T4" y="T5"/>
                </a:cxn>
                <a:cxn ang="0">
                  <a:pos x="T6" y="T7"/>
                </a:cxn>
                <a:cxn ang="0">
                  <a:pos x="T8" y="T9"/>
                </a:cxn>
              </a:cxnLst>
              <a:rect l="0" t="0" r="r" b="b"/>
              <a:pathLst>
                <a:path w="19" h="24">
                  <a:moveTo>
                    <a:pt x="19" y="1"/>
                  </a:moveTo>
                  <a:cubicBezTo>
                    <a:pt x="13" y="9"/>
                    <a:pt x="9" y="18"/>
                    <a:pt x="1" y="24"/>
                  </a:cubicBezTo>
                  <a:cubicBezTo>
                    <a:pt x="1" y="24"/>
                    <a:pt x="0" y="23"/>
                    <a:pt x="0" y="23"/>
                  </a:cubicBezTo>
                  <a:cubicBezTo>
                    <a:pt x="6" y="15"/>
                    <a:pt x="12" y="8"/>
                    <a:pt x="18" y="0"/>
                  </a:cubicBezTo>
                  <a:cubicBezTo>
                    <a:pt x="19" y="0"/>
                    <a:pt x="19" y="1"/>
                    <a:pt x="19" y="1"/>
                  </a:cubicBezTo>
                  <a:close/>
                </a:path>
              </a:pathLst>
            </a:custGeom>
            <a:solidFill>
              <a:srgbClr val="BF64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4" name="Freeform 42"/>
            <p:cNvSpPr/>
            <p:nvPr/>
          </p:nvSpPr>
          <p:spPr bwMode="auto">
            <a:xfrm>
              <a:off x="9798356" y="3144044"/>
              <a:ext cx="53975" cy="55562"/>
            </a:xfrm>
            <a:custGeom>
              <a:avLst/>
              <a:gdLst>
                <a:gd name="T0" fmla="*/ 1 w 18"/>
                <a:gd name="T1" fmla="*/ 0 h 18"/>
                <a:gd name="T2" fmla="*/ 18 w 18"/>
                <a:gd name="T3" fmla="*/ 18 h 18"/>
                <a:gd name="T4" fmla="*/ 18 w 18"/>
                <a:gd name="T5" fmla="*/ 17 h 18"/>
                <a:gd name="T6" fmla="*/ 0 w 18"/>
                <a:gd name="T7" fmla="*/ 1 h 18"/>
                <a:gd name="T8" fmla="*/ 1 w 18"/>
                <a:gd name="T9" fmla="*/ 0 h 18"/>
              </a:gdLst>
              <a:ahLst/>
              <a:cxnLst>
                <a:cxn ang="0">
                  <a:pos x="T0" y="T1"/>
                </a:cxn>
                <a:cxn ang="0">
                  <a:pos x="T2" y="T3"/>
                </a:cxn>
                <a:cxn ang="0">
                  <a:pos x="T4" y="T5"/>
                </a:cxn>
                <a:cxn ang="0">
                  <a:pos x="T6" y="T7"/>
                </a:cxn>
                <a:cxn ang="0">
                  <a:pos x="T8" y="T9"/>
                </a:cxn>
              </a:cxnLst>
              <a:rect l="0" t="0" r="r" b="b"/>
              <a:pathLst>
                <a:path w="18" h="18">
                  <a:moveTo>
                    <a:pt x="1" y="0"/>
                  </a:moveTo>
                  <a:cubicBezTo>
                    <a:pt x="8" y="5"/>
                    <a:pt x="12" y="12"/>
                    <a:pt x="18" y="18"/>
                  </a:cubicBezTo>
                  <a:cubicBezTo>
                    <a:pt x="18" y="17"/>
                    <a:pt x="18" y="17"/>
                    <a:pt x="18" y="17"/>
                  </a:cubicBezTo>
                  <a:cubicBezTo>
                    <a:pt x="12" y="12"/>
                    <a:pt x="6" y="6"/>
                    <a:pt x="0" y="1"/>
                  </a:cubicBezTo>
                  <a:cubicBezTo>
                    <a:pt x="0" y="1"/>
                    <a:pt x="1" y="0"/>
                    <a:pt x="1" y="0"/>
                  </a:cubicBezTo>
                  <a:close/>
                </a:path>
              </a:pathLst>
            </a:custGeom>
            <a:solidFill>
              <a:srgbClr val="C26C5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5" name="Freeform 43"/>
            <p:cNvSpPr/>
            <p:nvPr/>
          </p:nvSpPr>
          <p:spPr bwMode="auto">
            <a:xfrm>
              <a:off x="9322106" y="2604294"/>
              <a:ext cx="57150" cy="61912"/>
            </a:xfrm>
            <a:custGeom>
              <a:avLst/>
              <a:gdLst>
                <a:gd name="T0" fmla="*/ 17 w 19"/>
                <a:gd name="T1" fmla="*/ 20 h 20"/>
                <a:gd name="T2" fmla="*/ 0 w 19"/>
                <a:gd name="T3" fmla="*/ 1 h 20"/>
                <a:gd name="T4" fmla="*/ 1 w 19"/>
                <a:gd name="T5" fmla="*/ 0 h 20"/>
                <a:gd name="T6" fmla="*/ 19 w 19"/>
                <a:gd name="T7" fmla="*/ 19 h 20"/>
                <a:gd name="T8" fmla="*/ 17 w 19"/>
                <a:gd name="T9" fmla="*/ 20 h 20"/>
              </a:gdLst>
              <a:ahLst/>
              <a:cxnLst>
                <a:cxn ang="0">
                  <a:pos x="T0" y="T1"/>
                </a:cxn>
                <a:cxn ang="0">
                  <a:pos x="T2" y="T3"/>
                </a:cxn>
                <a:cxn ang="0">
                  <a:pos x="T4" y="T5"/>
                </a:cxn>
                <a:cxn ang="0">
                  <a:pos x="T6" y="T7"/>
                </a:cxn>
                <a:cxn ang="0">
                  <a:pos x="T8" y="T9"/>
                </a:cxn>
              </a:cxnLst>
              <a:rect l="0" t="0" r="r" b="b"/>
              <a:pathLst>
                <a:path w="19" h="20">
                  <a:moveTo>
                    <a:pt x="17" y="20"/>
                  </a:moveTo>
                  <a:cubicBezTo>
                    <a:pt x="11" y="15"/>
                    <a:pt x="6" y="7"/>
                    <a:pt x="0" y="1"/>
                  </a:cubicBezTo>
                  <a:cubicBezTo>
                    <a:pt x="1" y="1"/>
                    <a:pt x="1" y="1"/>
                    <a:pt x="1" y="0"/>
                  </a:cubicBezTo>
                  <a:cubicBezTo>
                    <a:pt x="7" y="6"/>
                    <a:pt x="13" y="13"/>
                    <a:pt x="19" y="19"/>
                  </a:cubicBezTo>
                  <a:cubicBezTo>
                    <a:pt x="18" y="19"/>
                    <a:pt x="18" y="20"/>
                    <a:pt x="17" y="20"/>
                  </a:cubicBezTo>
                  <a:close/>
                </a:path>
              </a:pathLst>
            </a:custGeom>
            <a:solidFill>
              <a:srgbClr val="C26C5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6" name="Freeform 44"/>
            <p:cNvSpPr/>
            <p:nvPr/>
          </p:nvSpPr>
          <p:spPr bwMode="auto">
            <a:xfrm>
              <a:off x="9815819" y="2601119"/>
              <a:ext cx="61913" cy="65087"/>
            </a:xfrm>
            <a:custGeom>
              <a:avLst/>
              <a:gdLst>
                <a:gd name="T0" fmla="*/ 1 w 20"/>
                <a:gd name="T1" fmla="*/ 21 h 21"/>
                <a:gd name="T2" fmla="*/ 19 w 20"/>
                <a:gd name="T3" fmla="*/ 0 h 21"/>
                <a:gd name="T4" fmla="*/ 20 w 20"/>
                <a:gd name="T5" fmla="*/ 1 h 21"/>
                <a:gd name="T6" fmla="*/ 0 w 20"/>
                <a:gd name="T7" fmla="*/ 20 h 21"/>
                <a:gd name="T8" fmla="*/ 1 w 20"/>
                <a:gd name="T9" fmla="*/ 21 h 21"/>
              </a:gdLst>
              <a:ahLst/>
              <a:cxnLst>
                <a:cxn ang="0">
                  <a:pos x="T0" y="T1"/>
                </a:cxn>
                <a:cxn ang="0">
                  <a:pos x="T2" y="T3"/>
                </a:cxn>
                <a:cxn ang="0">
                  <a:pos x="T4" y="T5"/>
                </a:cxn>
                <a:cxn ang="0">
                  <a:pos x="T6" y="T7"/>
                </a:cxn>
                <a:cxn ang="0">
                  <a:pos x="T8" y="T9"/>
                </a:cxn>
              </a:cxnLst>
              <a:rect l="0" t="0" r="r" b="b"/>
              <a:pathLst>
                <a:path w="20" h="21">
                  <a:moveTo>
                    <a:pt x="1" y="21"/>
                  </a:moveTo>
                  <a:cubicBezTo>
                    <a:pt x="7" y="14"/>
                    <a:pt x="13" y="7"/>
                    <a:pt x="19" y="0"/>
                  </a:cubicBezTo>
                  <a:cubicBezTo>
                    <a:pt x="20" y="1"/>
                    <a:pt x="20" y="1"/>
                    <a:pt x="20" y="1"/>
                  </a:cubicBezTo>
                  <a:cubicBezTo>
                    <a:pt x="13" y="7"/>
                    <a:pt x="7" y="13"/>
                    <a:pt x="0" y="20"/>
                  </a:cubicBezTo>
                  <a:cubicBezTo>
                    <a:pt x="0" y="20"/>
                    <a:pt x="1" y="20"/>
                    <a:pt x="1" y="21"/>
                  </a:cubicBezTo>
                  <a:close/>
                </a:path>
              </a:pathLst>
            </a:custGeom>
            <a:solidFill>
              <a:srgbClr val="C16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7" name="Freeform 45"/>
            <p:cNvSpPr/>
            <p:nvPr/>
          </p:nvSpPr>
          <p:spPr bwMode="auto">
            <a:xfrm>
              <a:off x="9272894" y="2613819"/>
              <a:ext cx="52388" cy="52387"/>
            </a:xfrm>
            <a:custGeom>
              <a:avLst/>
              <a:gdLst>
                <a:gd name="T0" fmla="*/ 0 w 17"/>
                <a:gd name="T1" fmla="*/ 0 h 17"/>
                <a:gd name="T2" fmla="*/ 17 w 17"/>
                <a:gd name="T3" fmla="*/ 16 h 17"/>
                <a:gd name="T4" fmla="*/ 16 w 17"/>
                <a:gd name="T5" fmla="*/ 17 h 17"/>
                <a:gd name="T6" fmla="*/ 0 w 17"/>
                <a:gd name="T7" fmla="*/ 0 h 17"/>
              </a:gdLst>
              <a:ahLst/>
              <a:cxnLst>
                <a:cxn ang="0">
                  <a:pos x="T0" y="T1"/>
                </a:cxn>
                <a:cxn ang="0">
                  <a:pos x="T2" y="T3"/>
                </a:cxn>
                <a:cxn ang="0">
                  <a:pos x="T4" y="T5"/>
                </a:cxn>
                <a:cxn ang="0">
                  <a:pos x="T6" y="T7"/>
                </a:cxn>
              </a:cxnLst>
              <a:rect l="0" t="0" r="r" b="b"/>
              <a:pathLst>
                <a:path w="17" h="17">
                  <a:moveTo>
                    <a:pt x="0" y="0"/>
                  </a:moveTo>
                  <a:cubicBezTo>
                    <a:pt x="5" y="6"/>
                    <a:pt x="11" y="11"/>
                    <a:pt x="17" y="16"/>
                  </a:cubicBezTo>
                  <a:cubicBezTo>
                    <a:pt x="17" y="16"/>
                    <a:pt x="17" y="17"/>
                    <a:pt x="16" y="17"/>
                  </a:cubicBezTo>
                  <a:cubicBezTo>
                    <a:pt x="10" y="12"/>
                    <a:pt x="5" y="6"/>
                    <a:pt x="0" y="0"/>
                  </a:cubicBezTo>
                  <a:close/>
                </a:path>
              </a:pathLst>
            </a:custGeom>
            <a:solidFill>
              <a:srgbClr val="C6776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8" name="Freeform 46"/>
            <p:cNvSpPr/>
            <p:nvPr/>
          </p:nvSpPr>
          <p:spPr bwMode="auto">
            <a:xfrm>
              <a:off x="9671356" y="2474119"/>
              <a:ext cx="17463" cy="69850"/>
            </a:xfrm>
            <a:custGeom>
              <a:avLst/>
              <a:gdLst>
                <a:gd name="T0" fmla="*/ 1 w 6"/>
                <a:gd name="T1" fmla="*/ 23 h 23"/>
                <a:gd name="T2" fmla="*/ 0 w 6"/>
                <a:gd name="T3" fmla="*/ 21 h 23"/>
                <a:gd name="T4" fmla="*/ 6 w 6"/>
                <a:gd name="T5" fmla="*/ 0 h 23"/>
                <a:gd name="T6" fmla="*/ 1 w 6"/>
                <a:gd name="T7" fmla="*/ 23 h 23"/>
              </a:gdLst>
              <a:ahLst/>
              <a:cxnLst>
                <a:cxn ang="0">
                  <a:pos x="T0" y="T1"/>
                </a:cxn>
                <a:cxn ang="0">
                  <a:pos x="T2" y="T3"/>
                </a:cxn>
                <a:cxn ang="0">
                  <a:pos x="T4" y="T5"/>
                </a:cxn>
                <a:cxn ang="0">
                  <a:pos x="T6" y="T7"/>
                </a:cxn>
              </a:cxnLst>
              <a:rect l="0" t="0" r="r" b="b"/>
              <a:pathLst>
                <a:path w="6" h="23">
                  <a:moveTo>
                    <a:pt x="1" y="23"/>
                  </a:moveTo>
                  <a:cubicBezTo>
                    <a:pt x="1" y="22"/>
                    <a:pt x="1" y="22"/>
                    <a:pt x="0" y="21"/>
                  </a:cubicBezTo>
                  <a:cubicBezTo>
                    <a:pt x="2" y="14"/>
                    <a:pt x="4" y="7"/>
                    <a:pt x="6" y="0"/>
                  </a:cubicBezTo>
                  <a:cubicBezTo>
                    <a:pt x="5" y="8"/>
                    <a:pt x="4" y="16"/>
                    <a:pt x="1" y="23"/>
                  </a:cubicBezTo>
                  <a:close/>
                </a:path>
              </a:pathLst>
            </a:custGeom>
            <a:solidFill>
              <a:srgbClr val="CE8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9" name="Freeform 47"/>
            <p:cNvSpPr/>
            <p:nvPr/>
          </p:nvSpPr>
          <p:spPr bwMode="auto">
            <a:xfrm>
              <a:off x="9549119" y="2443956"/>
              <a:ext cx="6350" cy="76200"/>
            </a:xfrm>
            <a:custGeom>
              <a:avLst/>
              <a:gdLst>
                <a:gd name="T0" fmla="*/ 2 w 2"/>
                <a:gd name="T1" fmla="*/ 20 h 25"/>
                <a:gd name="T2" fmla="*/ 1 w 2"/>
                <a:gd name="T3" fmla="*/ 25 h 25"/>
                <a:gd name="T4" fmla="*/ 0 w 2"/>
                <a:gd name="T5" fmla="*/ 0 h 25"/>
                <a:gd name="T6" fmla="*/ 2 w 2"/>
                <a:gd name="T7" fmla="*/ 20 h 25"/>
              </a:gdLst>
              <a:ahLst/>
              <a:cxnLst>
                <a:cxn ang="0">
                  <a:pos x="T0" y="T1"/>
                </a:cxn>
                <a:cxn ang="0">
                  <a:pos x="T2" y="T3"/>
                </a:cxn>
                <a:cxn ang="0">
                  <a:pos x="T4" y="T5"/>
                </a:cxn>
                <a:cxn ang="0">
                  <a:pos x="T6" y="T7"/>
                </a:cxn>
              </a:cxnLst>
              <a:rect l="0" t="0" r="r" b="b"/>
              <a:pathLst>
                <a:path w="2" h="25">
                  <a:moveTo>
                    <a:pt x="2" y="20"/>
                  </a:moveTo>
                  <a:cubicBezTo>
                    <a:pt x="1" y="21"/>
                    <a:pt x="2" y="23"/>
                    <a:pt x="1" y="25"/>
                  </a:cubicBezTo>
                  <a:cubicBezTo>
                    <a:pt x="0" y="17"/>
                    <a:pt x="0" y="8"/>
                    <a:pt x="0" y="0"/>
                  </a:cubicBezTo>
                  <a:cubicBezTo>
                    <a:pt x="1" y="6"/>
                    <a:pt x="2" y="13"/>
                    <a:pt x="2" y="20"/>
                  </a:cubicBezTo>
                  <a:close/>
                </a:path>
              </a:pathLst>
            </a:custGeom>
            <a:solidFill>
              <a:srgbClr val="D7A4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0" name="Freeform 48"/>
            <p:cNvSpPr/>
            <p:nvPr/>
          </p:nvSpPr>
          <p:spPr bwMode="auto">
            <a:xfrm>
              <a:off x="9622144" y="3290094"/>
              <a:ext cx="6350" cy="69850"/>
            </a:xfrm>
            <a:custGeom>
              <a:avLst/>
              <a:gdLst>
                <a:gd name="T0" fmla="*/ 0 w 2"/>
                <a:gd name="T1" fmla="*/ 3 h 23"/>
                <a:gd name="T2" fmla="*/ 1 w 2"/>
                <a:gd name="T3" fmla="*/ 0 h 23"/>
                <a:gd name="T4" fmla="*/ 2 w 2"/>
                <a:gd name="T5" fmla="*/ 23 h 23"/>
                <a:gd name="T6" fmla="*/ 0 w 2"/>
                <a:gd name="T7" fmla="*/ 3 h 23"/>
              </a:gdLst>
              <a:ahLst/>
              <a:cxnLst>
                <a:cxn ang="0">
                  <a:pos x="T0" y="T1"/>
                </a:cxn>
                <a:cxn ang="0">
                  <a:pos x="T2" y="T3"/>
                </a:cxn>
                <a:cxn ang="0">
                  <a:pos x="T4" y="T5"/>
                </a:cxn>
                <a:cxn ang="0">
                  <a:pos x="T6" y="T7"/>
                </a:cxn>
              </a:cxnLst>
              <a:rect l="0" t="0" r="r" b="b"/>
              <a:pathLst>
                <a:path w="2" h="23">
                  <a:moveTo>
                    <a:pt x="0" y="3"/>
                  </a:moveTo>
                  <a:cubicBezTo>
                    <a:pt x="0" y="2"/>
                    <a:pt x="0" y="1"/>
                    <a:pt x="1" y="0"/>
                  </a:cubicBezTo>
                  <a:cubicBezTo>
                    <a:pt x="2" y="7"/>
                    <a:pt x="2" y="15"/>
                    <a:pt x="2" y="23"/>
                  </a:cubicBezTo>
                  <a:cubicBezTo>
                    <a:pt x="1" y="16"/>
                    <a:pt x="0" y="10"/>
                    <a:pt x="0" y="3"/>
                  </a:cubicBezTo>
                  <a:close/>
                </a:path>
              </a:pathLst>
            </a:custGeom>
            <a:solidFill>
              <a:srgbClr val="D296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1" name="Freeform 49"/>
            <p:cNvSpPr/>
            <p:nvPr/>
          </p:nvSpPr>
          <p:spPr bwMode="auto">
            <a:xfrm>
              <a:off x="9661831" y="3293269"/>
              <a:ext cx="17463" cy="61912"/>
            </a:xfrm>
            <a:custGeom>
              <a:avLst/>
              <a:gdLst>
                <a:gd name="T0" fmla="*/ 0 w 6"/>
                <a:gd name="T1" fmla="*/ 1 h 20"/>
                <a:gd name="T2" fmla="*/ 1 w 6"/>
                <a:gd name="T3" fmla="*/ 0 h 20"/>
                <a:gd name="T4" fmla="*/ 6 w 6"/>
                <a:gd name="T5" fmla="*/ 20 h 20"/>
                <a:gd name="T6" fmla="*/ 5 w 6"/>
                <a:gd name="T7" fmla="*/ 20 h 20"/>
                <a:gd name="T8" fmla="*/ 0 w 6"/>
                <a:gd name="T9" fmla="*/ 1 h 20"/>
              </a:gdLst>
              <a:ahLst/>
              <a:cxnLst>
                <a:cxn ang="0">
                  <a:pos x="T0" y="T1"/>
                </a:cxn>
                <a:cxn ang="0">
                  <a:pos x="T2" y="T3"/>
                </a:cxn>
                <a:cxn ang="0">
                  <a:pos x="T4" y="T5"/>
                </a:cxn>
                <a:cxn ang="0">
                  <a:pos x="T6" y="T7"/>
                </a:cxn>
                <a:cxn ang="0">
                  <a:pos x="T8" y="T9"/>
                </a:cxn>
              </a:cxnLst>
              <a:rect l="0" t="0" r="r" b="b"/>
              <a:pathLst>
                <a:path w="6" h="20">
                  <a:moveTo>
                    <a:pt x="0" y="1"/>
                  </a:moveTo>
                  <a:cubicBezTo>
                    <a:pt x="1" y="0"/>
                    <a:pt x="1" y="0"/>
                    <a:pt x="1" y="0"/>
                  </a:cubicBezTo>
                  <a:cubicBezTo>
                    <a:pt x="3" y="7"/>
                    <a:pt x="4" y="13"/>
                    <a:pt x="6" y="20"/>
                  </a:cubicBezTo>
                  <a:cubicBezTo>
                    <a:pt x="5" y="20"/>
                    <a:pt x="5" y="20"/>
                    <a:pt x="5" y="20"/>
                  </a:cubicBezTo>
                  <a:cubicBezTo>
                    <a:pt x="3" y="14"/>
                    <a:pt x="2" y="7"/>
                    <a:pt x="0" y="1"/>
                  </a:cubicBezTo>
                  <a:close/>
                </a:path>
              </a:pathLst>
            </a:custGeom>
            <a:solidFill>
              <a:srgbClr val="D59E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2" name="Freeform 50"/>
            <p:cNvSpPr/>
            <p:nvPr/>
          </p:nvSpPr>
          <p:spPr bwMode="auto">
            <a:xfrm>
              <a:off x="9442756" y="3272631"/>
              <a:ext cx="19050" cy="53975"/>
            </a:xfrm>
            <a:custGeom>
              <a:avLst/>
              <a:gdLst>
                <a:gd name="T0" fmla="*/ 5 w 6"/>
                <a:gd name="T1" fmla="*/ 0 h 18"/>
                <a:gd name="T2" fmla="*/ 6 w 6"/>
                <a:gd name="T3" fmla="*/ 1 h 18"/>
                <a:gd name="T4" fmla="*/ 0 w 6"/>
                <a:gd name="T5" fmla="*/ 18 h 18"/>
                <a:gd name="T6" fmla="*/ 5 w 6"/>
                <a:gd name="T7" fmla="*/ 0 h 18"/>
              </a:gdLst>
              <a:ahLst/>
              <a:cxnLst>
                <a:cxn ang="0">
                  <a:pos x="T0" y="T1"/>
                </a:cxn>
                <a:cxn ang="0">
                  <a:pos x="T2" y="T3"/>
                </a:cxn>
                <a:cxn ang="0">
                  <a:pos x="T4" y="T5"/>
                </a:cxn>
                <a:cxn ang="0">
                  <a:pos x="T6" y="T7"/>
                </a:cxn>
              </a:cxnLst>
              <a:rect l="0" t="0" r="r" b="b"/>
              <a:pathLst>
                <a:path w="6" h="18">
                  <a:moveTo>
                    <a:pt x="5" y="0"/>
                  </a:moveTo>
                  <a:cubicBezTo>
                    <a:pt x="6" y="0"/>
                    <a:pt x="6" y="0"/>
                    <a:pt x="6" y="1"/>
                  </a:cubicBezTo>
                  <a:cubicBezTo>
                    <a:pt x="4" y="6"/>
                    <a:pt x="2" y="12"/>
                    <a:pt x="0" y="18"/>
                  </a:cubicBezTo>
                  <a:cubicBezTo>
                    <a:pt x="1" y="11"/>
                    <a:pt x="3" y="5"/>
                    <a:pt x="5" y="0"/>
                  </a:cubicBezTo>
                  <a:close/>
                </a:path>
              </a:pathLst>
            </a:custGeom>
            <a:solidFill>
              <a:srgbClr val="CE8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3" name="Freeform 51"/>
            <p:cNvSpPr/>
            <p:nvPr/>
          </p:nvSpPr>
          <p:spPr bwMode="auto">
            <a:xfrm>
              <a:off x="9263369" y="3144044"/>
              <a:ext cx="39688" cy="33337"/>
            </a:xfrm>
            <a:custGeom>
              <a:avLst/>
              <a:gdLst>
                <a:gd name="T0" fmla="*/ 13 w 13"/>
                <a:gd name="T1" fmla="*/ 1 h 11"/>
                <a:gd name="T2" fmla="*/ 1 w 13"/>
                <a:gd name="T3" fmla="*/ 11 h 11"/>
                <a:gd name="T4" fmla="*/ 0 w 13"/>
                <a:gd name="T5" fmla="*/ 11 h 11"/>
                <a:gd name="T6" fmla="*/ 12 w 13"/>
                <a:gd name="T7" fmla="*/ 0 h 11"/>
                <a:gd name="T8" fmla="*/ 13 w 13"/>
                <a:gd name="T9" fmla="*/ 1 h 11"/>
              </a:gdLst>
              <a:ahLst/>
              <a:cxnLst>
                <a:cxn ang="0">
                  <a:pos x="T0" y="T1"/>
                </a:cxn>
                <a:cxn ang="0">
                  <a:pos x="T2" y="T3"/>
                </a:cxn>
                <a:cxn ang="0">
                  <a:pos x="T4" y="T5"/>
                </a:cxn>
                <a:cxn ang="0">
                  <a:pos x="T6" y="T7"/>
                </a:cxn>
                <a:cxn ang="0">
                  <a:pos x="T8" y="T9"/>
                </a:cxn>
              </a:cxnLst>
              <a:rect l="0" t="0" r="r" b="b"/>
              <a:pathLst>
                <a:path w="13" h="11">
                  <a:moveTo>
                    <a:pt x="13" y="1"/>
                  </a:moveTo>
                  <a:cubicBezTo>
                    <a:pt x="9" y="4"/>
                    <a:pt x="5" y="8"/>
                    <a:pt x="1" y="11"/>
                  </a:cubicBezTo>
                  <a:cubicBezTo>
                    <a:pt x="0" y="11"/>
                    <a:pt x="0" y="11"/>
                    <a:pt x="0" y="11"/>
                  </a:cubicBezTo>
                  <a:cubicBezTo>
                    <a:pt x="4" y="7"/>
                    <a:pt x="8" y="3"/>
                    <a:pt x="12" y="0"/>
                  </a:cubicBezTo>
                  <a:cubicBezTo>
                    <a:pt x="13" y="0"/>
                    <a:pt x="13" y="1"/>
                    <a:pt x="13" y="1"/>
                  </a:cubicBezTo>
                  <a:close/>
                </a:path>
              </a:pathLst>
            </a:custGeom>
            <a:solidFill>
              <a:srgbClr val="C779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4" name="Freeform 52"/>
            <p:cNvSpPr/>
            <p:nvPr/>
          </p:nvSpPr>
          <p:spPr bwMode="auto">
            <a:xfrm>
              <a:off x="9849156" y="3147219"/>
              <a:ext cx="36513" cy="30162"/>
            </a:xfrm>
            <a:custGeom>
              <a:avLst/>
              <a:gdLst>
                <a:gd name="T0" fmla="*/ 12 w 12"/>
                <a:gd name="T1" fmla="*/ 10 h 10"/>
                <a:gd name="T2" fmla="*/ 0 w 12"/>
                <a:gd name="T3" fmla="*/ 0 h 10"/>
                <a:gd name="T4" fmla="*/ 12 w 12"/>
                <a:gd name="T5" fmla="*/ 9 h 10"/>
                <a:gd name="T6" fmla="*/ 12 w 12"/>
                <a:gd name="T7" fmla="*/ 10 h 10"/>
              </a:gdLst>
              <a:ahLst/>
              <a:cxnLst>
                <a:cxn ang="0">
                  <a:pos x="T0" y="T1"/>
                </a:cxn>
                <a:cxn ang="0">
                  <a:pos x="T2" y="T3"/>
                </a:cxn>
                <a:cxn ang="0">
                  <a:pos x="T4" y="T5"/>
                </a:cxn>
                <a:cxn ang="0">
                  <a:pos x="T6" y="T7"/>
                </a:cxn>
              </a:cxnLst>
              <a:rect l="0" t="0" r="r" b="b"/>
              <a:pathLst>
                <a:path w="12" h="10">
                  <a:moveTo>
                    <a:pt x="12" y="10"/>
                  </a:moveTo>
                  <a:cubicBezTo>
                    <a:pt x="8" y="6"/>
                    <a:pt x="4" y="3"/>
                    <a:pt x="0" y="0"/>
                  </a:cubicBezTo>
                  <a:cubicBezTo>
                    <a:pt x="6" y="1"/>
                    <a:pt x="9" y="5"/>
                    <a:pt x="12" y="9"/>
                  </a:cubicBezTo>
                  <a:cubicBezTo>
                    <a:pt x="12" y="9"/>
                    <a:pt x="12" y="10"/>
                    <a:pt x="12" y="10"/>
                  </a:cubicBezTo>
                  <a:close/>
                </a:path>
              </a:pathLst>
            </a:custGeom>
            <a:solidFill>
              <a:srgbClr val="C6776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5" name="Freeform 53"/>
            <p:cNvSpPr/>
            <p:nvPr/>
          </p:nvSpPr>
          <p:spPr bwMode="auto">
            <a:xfrm>
              <a:off x="9506256" y="2477294"/>
              <a:ext cx="9525" cy="50800"/>
            </a:xfrm>
            <a:custGeom>
              <a:avLst/>
              <a:gdLst>
                <a:gd name="T0" fmla="*/ 3 w 3"/>
                <a:gd name="T1" fmla="*/ 15 h 17"/>
                <a:gd name="T2" fmla="*/ 2 w 3"/>
                <a:gd name="T3" fmla="*/ 17 h 17"/>
                <a:gd name="T4" fmla="*/ 0 w 3"/>
                <a:gd name="T5" fmla="*/ 0 h 17"/>
                <a:gd name="T6" fmla="*/ 3 w 3"/>
                <a:gd name="T7" fmla="*/ 15 h 17"/>
              </a:gdLst>
              <a:ahLst/>
              <a:cxnLst>
                <a:cxn ang="0">
                  <a:pos x="T0" y="T1"/>
                </a:cxn>
                <a:cxn ang="0">
                  <a:pos x="T2" y="T3"/>
                </a:cxn>
                <a:cxn ang="0">
                  <a:pos x="T4" y="T5"/>
                </a:cxn>
                <a:cxn ang="0">
                  <a:pos x="T6" y="T7"/>
                </a:cxn>
              </a:cxnLst>
              <a:rect l="0" t="0" r="r" b="b"/>
              <a:pathLst>
                <a:path w="3" h="17">
                  <a:moveTo>
                    <a:pt x="3" y="15"/>
                  </a:moveTo>
                  <a:cubicBezTo>
                    <a:pt x="3" y="16"/>
                    <a:pt x="3" y="16"/>
                    <a:pt x="2" y="17"/>
                  </a:cubicBezTo>
                  <a:cubicBezTo>
                    <a:pt x="1" y="12"/>
                    <a:pt x="0" y="6"/>
                    <a:pt x="0" y="0"/>
                  </a:cubicBezTo>
                  <a:cubicBezTo>
                    <a:pt x="1" y="5"/>
                    <a:pt x="2" y="10"/>
                    <a:pt x="3" y="15"/>
                  </a:cubicBezTo>
                  <a:close/>
                </a:path>
              </a:pathLst>
            </a:custGeom>
            <a:solidFill>
              <a:srgbClr val="D092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6" name="Freeform 54"/>
            <p:cNvSpPr/>
            <p:nvPr/>
          </p:nvSpPr>
          <p:spPr bwMode="auto">
            <a:xfrm>
              <a:off x="9485619" y="3299619"/>
              <a:ext cx="12700" cy="49212"/>
            </a:xfrm>
            <a:custGeom>
              <a:avLst/>
              <a:gdLst>
                <a:gd name="T0" fmla="*/ 3 w 4"/>
                <a:gd name="T1" fmla="*/ 0 h 16"/>
                <a:gd name="T2" fmla="*/ 4 w 4"/>
                <a:gd name="T3" fmla="*/ 0 h 16"/>
                <a:gd name="T4" fmla="*/ 0 w 4"/>
                <a:gd name="T5" fmla="*/ 16 h 16"/>
                <a:gd name="T6" fmla="*/ 3 w 4"/>
                <a:gd name="T7" fmla="*/ 0 h 16"/>
              </a:gdLst>
              <a:ahLst/>
              <a:cxnLst>
                <a:cxn ang="0">
                  <a:pos x="T0" y="T1"/>
                </a:cxn>
                <a:cxn ang="0">
                  <a:pos x="T2" y="T3"/>
                </a:cxn>
                <a:cxn ang="0">
                  <a:pos x="T4" y="T5"/>
                </a:cxn>
                <a:cxn ang="0">
                  <a:pos x="T6" y="T7"/>
                </a:cxn>
              </a:cxnLst>
              <a:rect l="0" t="0" r="r" b="b"/>
              <a:pathLst>
                <a:path w="4" h="16">
                  <a:moveTo>
                    <a:pt x="3" y="0"/>
                  </a:moveTo>
                  <a:cubicBezTo>
                    <a:pt x="4" y="0"/>
                    <a:pt x="4" y="0"/>
                    <a:pt x="4" y="0"/>
                  </a:cubicBezTo>
                  <a:cubicBezTo>
                    <a:pt x="3" y="5"/>
                    <a:pt x="2" y="11"/>
                    <a:pt x="0" y="16"/>
                  </a:cubicBezTo>
                  <a:cubicBezTo>
                    <a:pt x="1" y="11"/>
                    <a:pt x="1" y="5"/>
                    <a:pt x="3" y="0"/>
                  </a:cubicBezTo>
                  <a:close/>
                </a:path>
              </a:pathLst>
            </a:custGeom>
            <a:solidFill>
              <a:srgbClr val="D399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7" name="Freeform 55"/>
            <p:cNvSpPr/>
            <p:nvPr/>
          </p:nvSpPr>
          <p:spPr bwMode="auto">
            <a:xfrm>
              <a:off x="9638019" y="2447131"/>
              <a:ext cx="7938" cy="44450"/>
            </a:xfrm>
            <a:custGeom>
              <a:avLst/>
              <a:gdLst>
                <a:gd name="T0" fmla="*/ 1 w 3"/>
                <a:gd name="T1" fmla="*/ 15 h 15"/>
                <a:gd name="T2" fmla="*/ 0 w 3"/>
                <a:gd name="T3" fmla="*/ 14 h 15"/>
                <a:gd name="T4" fmla="*/ 2 w 3"/>
                <a:gd name="T5" fmla="*/ 0 h 15"/>
                <a:gd name="T6" fmla="*/ 1 w 3"/>
                <a:gd name="T7" fmla="*/ 15 h 15"/>
              </a:gdLst>
              <a:ahLst/>
              <a:cxnLst>
                <a:cxn ang="0">
                  <a:pos x="T0" y="T1"/>
                </a:cxn>
                <a:cxn ang="0">
                  <a:pos x="T2" y="T3"/>
                </a:cxn>
                <a:cxn ang="0">
                  <a:pos x="T4" y="T5"/>
                </a:cxn>
                <a:cxn ang="0">
                  <a:pos x="T6" y="T7"/>
                </a:cxn>
              </a:cxnLst>
              <a:rect l="0" t="0" r="r" b="b"/>
              <a:pathLst>
                <a:path w="3" h="15">
                  <a:moveTo>
                    <a:pt x="1" y="15"/>
                  </a:moveTo>
                  <a:cubicBezTo>
                    <a:pt x="1" y="14"/>
                    <a:pt x="1" y="14"/>
                    <a:pt x="0" y="14"/>
                  </a:cubicBezTo>
                  <a:cubicBezTo>
                    <a:pt x="1" y="9"/>
                    <a:pt x="2" y="4"/>
                    <a:pt x="2" y="0"/>
                  </a:cubicBezTo>
                  <a:cubicBezTo>
                    <a:pt x="3" y="5"/>
                    <a:pt x="3" y="10"/>
                    <a:pt x="1" y="15"/>
                  </a:cubicBezTo>
                  <a:close/>
                </a:path>
              </a:pathLst>
            </a:custGeom>
            <a:solidFill>
              <a:srgbClr val="D9A9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8" name="Freeform 56"/>
            <p:cNvSpPr/>
            <p:nvPr/>
          </p:nvSpPr>
          <p:spPr bwMode="auto">
            <a:xfrm>
              <a:off x="9874556" y="2637631"/>
              <a:ext cx="30163" cy="28575"/>
            </a:xfrm>
            <a:custGeom>
              <a:avLst/>
              <a:gdLst>
                <a:gd name="T0" fmla="*/ 0 w 10"/>
                <a:gd name="T1" fmla="*/ 8 h 9"/>
                <a:gd name="T2" fmla="*/ 9 w 10"/>
                <a:gd name="T3" fmla="*/ 0 h 9"/>
                <a:gd name="T4" fmla="*/ 10 w 10"/>
                <a:gd name="T5" fmla="*/ 1 h 9"/>
                <a:gd name="T6" fmla="*/ 1 w 10"/>
                <a:gd name="T7" fmla="*/ 9 h 9"/>
                <a:gd name="T8" fmla="*/ 0 w 10"/>
                <a:gd name="T9" fmla="*/ 8 h 9"/>
              </a:gdLst>
              <a:ahLst/>
              <a:cxnLst>
                <a:cxn ang="0">
                  <a:pos x="T0" y="T1"/>
                </a:cxn>
                <a:cxn ang="0">
                  <a:pos x="T2" y="T3"/>
                </a:cxn>
                <a:cxn ang="0">
                  <a:pos x="T4" y="T5"/>
                </a:cxn>
                <a:cxn ang="0">
                  <a:pos x="T6" y="T7"/>
                </a:cxn>
                <a:cxn ang="0">
                  <a:pos x="T8" y="T9"/>
                </a:cxn>
              </a:cxnLst>
              <a:rect l="0" t="0" r="r" b="b"/>
              <a:pathLst>
                <a:path w="10" h="9">
                  <a:moveTo>
                    <a:pt x="0" y="8"/>
                  </a:moveTo>
                  <a:cubicBezTo>
                    <a:pt x="3" y="5"/>
                    <a:pt x="6" y="3"/>
                    <a:pt x="9" y="0"/>
                  </a:cubicBezTo>
                  <a:cubicBezTo>
                    <a:pt x="9" y="1"/>
                    <a:pt x="10" y="1"/>
                    <a:pt x="10" y="1"/>
                  </a:cubicBezTo>
                  <a:cubicBezTo>
                    <a:pt x="7" y="4"/>
                    <a:pt x="4" y="7"/>
                    <a:pt x="1" y="9"/>
                  </a:cubicBezTo>
                  <a:cubicBezTo>
                    <a:pt x="1" y="9"/>
                    <a:pt x="0" y="8"/>
                    <a:pt x="0" y="8"/>
                  </a:cubicBezTo>
                  <a:close/>
                </a:path>
              </a:pathLst>
            </a:custGeom>
            <a:solidFill>
              <a:srgbClr val="C575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9" name="Freeform 57"/>
            <p:cNvSpPr/>
            <p:nvPr/>
          </p:nvSpPr>
          <p:spPr bwMode="auto">
            <a:xfrm>
              <a:off x="9458631" y="2477294"/>
              <a:ext cx="11113" cy="42862"/>
            </a:xfrm>
            <a:custGeom>
              <a:avLst/>
              <a:gdLst>
                <a:gd name="T0" fmla="*/ 4 w 4"/>
                <a:gd name="T1" fmla="*/ 13 h 14"/>
                <a:gd name="T2" fmla="*/ 3 w 4"/>
                <a:gd name="T3" fmla="*/ 14 h 14"/>
                <a:gd name="T4" fmla="*/ 0 w 4"/>
                <a:gd name="T5" fmla="*/ 0 h 14"/>
                <a:gd name="T6" fmla="*/ 4 w 4"/>
                <a:gd name="T7" fmla="*/ 13 h 14"/>
              </a:gdLst>
              <a:ahLst/>
              <a:cxnLst>
                <a:cxn ang="0">
                  <a:pos x="T0" y="T1"/>
                </a:cxn>
                <a:cxn ang="0">
                  <a:pos x="T2" y="T3"/>
                </a:cxn>
                <a:cxn ang="0">
                  <a:pos x="T4" y="T5"/>
                </a:cxn>
                <a:cxn ang="0">
                  <a:pos x="T6" y="T7"/>
                </a:cxn>
              </a:cxnLst>
              <a:rect l="0" t="0" r="r" b="b"/>
              <a:pathLst>
                <a:path w="4" h="14">
                  <a:moveTo>
                    <a:pt x="4" y="13"/>
                  </a:moveTo>
                  <a:cubicBezTo>
                    <a:pt x="4" y="13"/>
                    <a:pt x="4" y="14"/>
                    <a:pt x="3" y="14"/>
                  </a:cubicBezTo>
                  <a:cubicBezTo>
                    <a:pt x="1" y="10"/>
                    <a:pt x="0" y="5"/>
                    <a:pt x="0" y="0"/>
                  </a:cubicBezTo>
                  <a:cubicBezTo>
                    <a:pt x="2" y="5"/>
                    <a:pt x="3" y="9"/>
                    <a:pt x="4" y="13"/>
                  </a:cubicBezTo>
                  <a:close/>
                </a:path>
              </a:pathLst>
            </a:custGeom>
            <a:solidFill>
              <a:srgbClr val="D398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0" name="Freeform 58"/>
            <p:cNvSpPr/>
            <p:nvPr/>
          </p:nvSpPr>
          <p:spPr bwMode="auto">
            <a:xfrm>
              <a:off x="9712631" y="3309144"/>
              <a:ext cx="9525" cy="30162"/>
            </a:xfrm>
            <a:custGeom>
              <a:avLst/>
              <a:gdLst>
                <a:gd name="T0" fmla="*/ 3 w 3"/>
                <a:gd name="T1" fmla="*/ 10 h 10"/>
                <a:gd name="T2" fmla="*/ 0 w 3"/>
                <a:gd name="T3" fmla="*/ 0 h 10"/>
                <a:gd name="T4" fmla="*/ 3 w 3"/>
                <a:gd name="T5" fmla="*/ 10 h 10"/>
              </a:gdLst>
              <a:ahLst/>
              <a:cxnLst>
                <a:cxn ang="0">
                  <a:pos x="T0" y="T1"/>
                </a:cxn>
                <a:cxn ang="0">
                  <a:pos x="T2" y="T3"/>
                </a:cxn>
                <a:cxn ang="0">
                  <a:pos x="T4" y="T5"/>
                </a:cxn>
              </a:cxnLst>
              <a:rect l="0" t="0" r="r" b="b"/>
              <a:pathLst>
                <a:path w="3" h="10">
                  <a:moveTo>
                    <a:pt x="3" y="10"/>
                  </a:moveTo>
                  <a:cubicBezTo>
                    <a:pt x="1" y="7"/>
                    <a:pt x="0" y="4"/>
                    <a:pt x="0" y="0"/>
                  </a:cubicBezTo>
                  <a:cubicBezTo>
                    <a:pt x="2" y="3"/>
                    <a:pt x="3" y="7"/>
                    <a:pt x="3" y="10"/>
                  </a:cubicBezTo>
                  <a:close/>
                </a:path>
              </a:pathLst>
            </a:custGeom>
            <a:solidFill>
              <a:srgbClr val="D7A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1" name="Freeform 59"/>
            <p:cNvSpPr/>
            <p:nvPr/>
          </p:nvSpPr>
          <p:spPr bwMode="auto">
            <a:xfrm>
              <a:off x="9885669" y="3174206"/>
              <a:ext cx="22225" cy="22225"/>
            </a:xfrm>
            <a:custGeom>
              <a:avLst/>
              <a:gdLst>
                <a:gd name="T0" fmla="*/ 0 w 7"/>
                <a:gd name="T1" fmla="*/ 0 h 7"/>
                <a:gd name="T2" fmla="*/ 7 w 7"/>
                <a:gd name="T3" fmla="*/ 7 h 7"/>
                <a:gd name="T4" fmla="*/ 0 w 7"/>
                <a:gd name="T5" fmla="*/ 1 h 7"/>
                <a:gd name="T6" fmla="*/ 0 w 7"/>
                <a:gd name="T7" fmla="*/ 0 h 7"/>
              </a:gdLst>
              <a:ahLst/>
              <a:cxnLst>
                <a:cxn ang="0">
                  <a:pos x="T0" y="T1"/>
                </a:cxn>
                <a:cxn ang="0">
                  <a:pos x="T2" y="T3"/>
                </a:cxn>
                <a:cxn ang="0">
                  <a:pos x="T4" y="T5"/>
                </a:cxn>
                <a:cxn ang="0">
                  <a:pos x="T6" y="T7"/>
                </a:cxn>
              </a:cxnLst>
              <a:rect l="0" t="0" r="r" b="b"/>
              <a:pathLst>
                <a:path w="7" h="7">
                  <a:moveTo>
                    <a:pt x="0" y="0"/>
                  </a:moveTo>
                  <a:cubicBezTo>
                    <a:pt x="3" y="2"/>
                    <a:pt x="5" y="4"/>
                    <a:pt x="7" y="7"/>
                  </a:cubicBezTo>
                  <a:cubicBezTo>
                    <a:pt x="5" y="5"/>
                    <a:pt x="2" y="3"/>
                    <a:pt x="0" y="1"/>
                  </a:cubicBezTo>
                  <a:cubicBezTo>
                    <a:pt x="0" y="0"/>
                    <a:pt x="0" y="0"/>
                    <a:pt x="0" y="0"/>
                  </a:cubicBezTo>
                  <a:close/>
                </a:path>
              </a:pathLst>
            </a:custGeom>
            <a:solidFill>
              <a:srgbClr val="C6776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2" name="Freeform 60"/>
            <p:cNvSpPr/>
            <p:nvPr/>
          </p:nvSpPr>
          <p:spPr bwMode="auto">
            <a:xfrm>
              <a:off x="9858681" y="3210719"/>
              <a:ext cx="19050" cy="15875"/>
            </a:xfrm>
            <a:custGeom>
              <a:avLst/>
              <a:gdLst>
                <a:gd name="T0" fmla="*/ 6 w 6"/>
                <a:gd name="T1" fmla="*/ 5 h 5"/>
                <a:gd name="T2" fmla="*/ 0 w 6"/>
                <a:gd name="T3" fmla="*/ 0 h 5"/>
                <a:gd name="T4" fmla="*/ 1 w 6"/>
                <a:gd name="T5" fmla="*/ 0 h 5"/>
                <a:gd name="T6" fmla="*/ 6 w 6"/>
                <a:gd name="T7" fmla="*/ 5 h 5"/>
              </a:gdLst>
              <a:ahLst/>
              <a:cxnLst>
                <a:cxn ang="0">
                  <a:pos x="T0" y="T1"/>
                </a:cxn>
                <a:cxn ang="0">
                  <a:pos x="T2" y="T3"/>
                </a:cxn>
                <a:cxn ang="0">
                  <a:pos x="T4" y="T5"/>
                </a:cxn>
                <a:cxn ang="0">
                  <a:pos x="T6" y="T7"/>
                </a:cxn>
              </a:cxnLst>
              <a:rect l="0" t="0" r="r" b="b"/>
              <a:pathLst>
                <a:path w="6" h="5">
                  <a:moveTo>
                    <a:pt x="6" y="5"/>
                  </a:moveTo>
                  <a:cubicBezTo>
                    <a:pt x="4" y="4"/>
                    <a:pt x="2" y="2"/>
                    <a:pt x="0" y="0"/>
                  </a:cubicBezTo>
                  <a:cubicBezTo>
                    <a:pt x="0" y="0"/>
                    <a:pt x="1" y="0"/>
                    <a:pt x="1" y="0"/>
                  </a:cubicBezTo>
                  <a:cubicBezTo>
                    <a:pt x="3" y="2"/>
                    <a:pt x="4" y="4"/>
                    <a:pt x="6" y="5"/>
                  </a:cubicBezTo>
                  <a:close/>
                </a:path>
              </a:pathLst>
            </a:custGeom>
            <a:solidFill>
              <a:srgbClr val="C26C5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3" name="Freeform 61"/>
            <p:cNvSpPr/>
            <p:nvPr/>
          </p:nvSpPr>
          <p:spPr bwMode="auto">
            <a:xfrm>
              <a:off x="9792006" y="3269456"/>
              <a:ext cx="12700" cy="17462"/>
            </a:xfrm>
            <a:custGeom>
              <a:avLst/>
              <a:gdLst>
                <a:gd name="T0" fmla="*/ 1 w 4"/>
                <a:gd name="T1" fmla="*/ 0 h 6"/>
                <a:gd name="T2" fmla="*/ 4 w 4"/>
                <a:gd name="T3" fmla="*/ 6 h 6"/>
                <a:gd name="T4" fmla="*/ 0 w 4"/>
                <a:gd name="T5" fmla="*/ 0 h 6"/>
                <a:gd name="T6" fmla="*/ 0 w 4"/>
                <a:gd name="T7" fmla="*/ 0 h 6"/>
                <a:gd name="T8" fmla="*/ 1 w 4"/>
                <a:gd name="T9" fmla="*/ 0 h 6"/>
              </a:gdLst>
              <a:ahLst/>
              <a:cxnLst>
                <a:cxn ang="0">
                  <a:pos x="T0" y="T1"/>
                </a:cxn>
                <a:cxn ang="0">
                  <a:pos x="T2" y="T3"/>
                </a:cxn>
                <a:cxn ang="0">
                  <a:pos x="T4" y="T5"/>
                </a:cxn>
                <a:cxn ang="0">
                  <a:pos x="T6" y="T7"/>
                </a:cxn>
                <a:cxn ang="0">
                  <a:pos x="T8" y="T9"/>
                </a:cxn>
              </a:cxnLst>
              <a:rect l="0" t="0" r="r" b="b"/>
              <a:pathLst>
                <a:path w="4" h="6">
                  <a:moveTo>
                    <a:pt x="1" y="0"/>
                  </a:moveTo>
                  <a:cubicBezTo>
                    <a:pt x="3" y="1"/>
                    <a:pt x="3" y="4"/>
                    <a:pt x="4" y="6"/>
                  </a:cubicBezTo>
                  <a:cubicBezTo>
                    <a:pt x="2" y="4"/>
                    <a:pt x="1" y="3"/>
                    <a:pt x="0" y="0"/>
                  </a:cubicBezTo>
                  <a:cubicBezTo>
                    <a:pt x="0" y="0"/>
                    <a:pt x="0" y="0"/>
                    <a:pt x="0" y="0"/>
                  </a:cubicBezTo>
                  <a:lnTo>
                    <a:pt x="1" y="0"/>
                  </a:lnTo>
                  <a:close/>
                </a:path>
              </a:pathLst>
            </a:custGeom>
            <a:solidFill>
              <a:srgbClr val="D090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4" name="Freeform 62"/>
            <p:cNvSpPr/>
            <p:nvPr/>
          </p:nvSpPr>
          <p:spPr bwMode="auto">
            <a:xfrm>
              <a:off x="8580744" y="2702719"/>
              <a:ext cx="2016125" cy="404812"/>
            </a:xfrm>
            <a:custGeom>
              <a:avLst/>
              <a:gdLst>
                <a:gd name="T0" fmla="*/ 332 w 664"/>
                <a:gd name="T1" fmla="*/ 133 h 133"/>
                <a:gd name="T2" fmla="*/ 6 w 664"/>
                <a:gd name="T3" fmla="*/ 133 h 133"/>
                <a:gd name="T4" fmla="*/ 0 w 664"/>
                <a:gd name="T5" fmla="*/ 127 h 133"/>
                <a:gd name="T6" fmla="*/ 0 w 664"/>
                <a:gd name="T7" fmla="*/ 5 h 133"/>
                <a:gd name="T8" fmla="*/ 5 w 664"/>
                <a:gd name="T9" fmla="*/ 0 h 133"/>
                <a:gd name="T10" fmla="*/ 659 w 664"/>
                <a:gd name="T11" fmla="*/ 0 h 133"/>
                <a:gd name="T12" fmla="*/ 664 w 664"/>
                <a:gd name="T13" fmla="*/ 5 h 133"/>
                <a:gd name="T14" fmla="*/ 664 w 664"/>
                <a:gd name="T15" fmla="*/ 128 h 133"/>
                <a:gd name="T16" fmla="*/ 659 w 664"/>
                <a:gd name="T17" fmla="*/ 133 h 133"/>
                <a:gd name="T18" fmla="*/ 332 w 664"/>
                <a:gd name="T19"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4" h="133">
                  <a:moveTo>
                    <a:pt x="332" y="133"/>
                  </a:moveTo>
                  <a:cubicBezTo>
                    <a:pt x="223" y="133"/>
                    <a:pt x="115" y="133"/>
                    <a:pt x="6" y="133"/>
                  </a:cubicBezTo>
                  <a:cubicBezTo>
                    <a:pt x="1" y="133"/>
                    <a:pt x="0" y="132"/>
                    <a:pt x="0" y="127"/>
                  </a:cubicBezTo>
                  <a:cubicBezTo>
                    <a:pt x="0" y="87"/>
                    <a:pt x="0" y="46"/>
                    <a:pt x="0" y="5"/>
                  </a:cubicBezTo>
                  <a:cubicBezTo>
                    <a:pt x="0" y="1"/>
                    <a:pt x="1" y="0"/>
                    <a:pt x="5" y="0"/>
                  </a:cubicBezTo>
                  <a:cubicBezTo>
                    <a:pt x="223" y="0"/>
                    <a:pt x="441" y="0"/>
                    <a:pt x="659" y="0"/>
                  </a:cubicBezTo>
                  <a:cubicBezTo>
                    <a:pt x="663" y="0"/>
                    <a:pt x="664" y="1"/>
                    <a:pt x="664" y="5"/>
                  </a:cubicBezTo>
                  <a:cubicBezTo>
                    <a:pt x="664" y="46"/>
                    <a:pt x="664" y="87"/>
                    <a:pt x="664" y="128"/>
                  </a:cubicBezTo>
                  <a:cubicBezTo>
                    <a:pt x="664" y="133"/>
                    <a:pt x="662" y="133"/>
                    <a:pt x="659" y="133"/>
                  </a:cubicBezTo>
                  <a:cubicBezTo>
                    <a:pt x="550" y="133"/>
                    <a:pt x="441" y="133"/>
                    <a:pt x="332" y="133"/>
                  </a:cubicBezTo>
                  <a:close/>
                </a:path>
              </a:pathLst>
            </a:custGeom>
            <a:solidFill>
              <a:srgbClr val="F6EE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5" name="Freeform 63"/>
            <p:cNvSpPr/>
            <p:nvPr/>
          </p:nvSpPr>
          <p:spPr bwMode="auto">
            <a:xfrm>
              <a:off x="8593444" y="2713831"/>
              <a:ext cx="1990725" cy="381000"/>
            </a:xfrm>
            <a:custGeom>
              <a:avLst/>
              <a:gdLst>
                <a:gd name="T0" fmla="*/ 328 w 656"/>
                <a:gd name="T1" fmla="*/ 125 h 125"/>
                <a:gd name="T2" fmla="*/ 6 w 656"/>
                <a:gd name="T3" fmla="*/ 125 h 125"/>
                <a:gd name="T4" fmla="*/ 0 w 656"/>
                <a:gd name="T5" fmla="*/ 119 h 125"/>
                <a:gd name="T6" fmla="*/ 0 w 656"/>
                <a:gd name="T7" fmla="*/ 6 h 125"/>
                <a:gd name="T8" fmla="*/ 6 w 656"/>
                <a:gd name="T9" fmla="*/ 0 h 125"/>
                <a:gd name="T10" fmla="*/ 650 w 656"/>
                <a:gd name="T11" fmla="*/ 0 h 125"/>
                <a:gd name="T12" fmla="*/ 656 w 656"/>
                <a:gd name="T13" fmla="*/ 6 h 125"/>
                <a:gd name="T14" fmla="*/ 656 w 656"/>
                <a:gd name="T15" fmla="*/ 120 h 125"/>
                <a:gd name="T16" fmla="*/ 650 w 656"/>
                <a:gd name="T17" fmla="*/ 125 h 125"/>
                <a:gd name="T18" fmla="*/ 328 w 656"/>
                <a:gd name="T19"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125">
                  <a:moveTo>
                    <a:pt x="328" y="125"/>
                  </a:moveTo>
                  <a:cubicBezTo>
                    <a:pt x="221" y="125"/>
                    <a:pt x="113" y="125"/>
                    <a:pt x="6" y="125"/>
                  </a:cubicBezTo>
                  <a:cubicBezTo>
                    <a:pt x="2" y="125"/>
                    <a:pt x="0" y="124"/>
                    <a:pt x="0" y="119"/>
                  </a:cubicBezTo>
                  <a:cubicBezTo>
                    <a:pt x="0" y="82"/>
                    <a:pt x="0" y="44"/>
                    <a:pt x="0" y="6"/>
                  </a:cubicBezTo>
                  <a:cubicBezTo>
                    <a:pt x="0" y="2"/>
                    <a:pt x="1" y="0"/>
                    <a:pt x="6" y="0"/>
                  </a:cubicBezTo>
                  <a:cubicBezTo>
                    <a:pt x="220" y="0"/>
                    <a:pt x="435" y="0"/>
                    <a:pt x="650" y="0"/>
                  </a:cubicBezTo>
                  <a:cubicBezTo>
                    <a:pt x="655" y="0"/>
                    <a:pt x="656" y="1"/>
                    <a:pt x="656" y="6"/>
                  </a:cubicBezTo>
                  <a:cubicBezTo>
                    <a:pt x="656" y="44"/>
                    <a:pt x="656" y="82"/>
                    <a:pt x="656" y="120"/>
                  </a:cubicBezTo>
                  <a:cubicBezTo>
                    <a:pt x="656" y="124"/>
                    <a:pt x="654" y="125"/>
                    <a:pt x="650" y="125"/>
                  </a:cubicBezTo>
                  <a:cubicBezTo>
                    <a:pt x="543" y="125"/>
                    <a:pt x="435" y="125"/>
                    <a:pt x="328" y="125"/>
                  </a:cubicBezTo>
                  <a:close/>
                </a:path>
              </a:pathLst>
            </a:custGeom>
            <a:solidFill>
              <a:srgbClr val="0F31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3" name="椭圆 2"/>
          <p:cNvSpPr/>
          <p:nvPr/>
        </p:nvSpPr>
        <p:spPr>
          <a:xfrm>
            <a:off x="5289550" y="2360930"/>
            <a:ext cx="1695244" cy="1671318"/>
          </a:xfrm>
          <a:prstGeom prst="ellipse">
            <a:avLst/>
          </a:prstGeom>
          <a:solidFill>
            <a:schemeClr val="bg1"/>
          </a:solidFill>
          <a:ln w="28575">
            <a:solidFill>
              <a:srgbClr val="CBA1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 name="iṩḻïďê"/>
          <p:cNvGrpSpPr/>
          <p:nvPr/>
        </p:nvGrpSpPr>
        <p:grpSpPr>
          <a:xfrm>
            <a:off x="5507132" y="2572214"/>
            <a:ext cx="1272983" cy="1296501"/>
            <a:chOff x="4810125" y="3095626"/>
            <a:chExt cx="687388" cy="700088"/>
          </a:xfrm>
          <a:solidFill>
            <a:srgbClr val="9B0D14"/>
          </a:solidFill>
        </p:grpSpPr>
        <p:sp>
          <p:nvSpPr>
            <p:cNvPr id="113" name="íśḷíďè"/>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14" name="iśļîḋé"/>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15" name="íṧļïḑe"/>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16" name="isľîḋé"/>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17" name="ïSḷíḋe"/>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18" name="îṡļide"/>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19" name="işḷiḑê"/>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20" name="iṩḷîḋé"/>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21" name="íṣ1ïd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22" name="îṧ1iḍê"/>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23" name="îṣ1îďê"/>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24" name="iśļíḓé"/>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25" name="íSļîḓ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26" name="ïśḷi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27" name="ïŝlíḍè"/>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28" name="işļïḑê"/>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29" name="ïṩļïḑê"/>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30" name="ïşḻîḑ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31" name="î$1íde"/>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32" name="iṡļîḓe"/>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33" name="îṧḻíḍê"/>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34" name="iṥļîḓe"/>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35" name="isḷïḋ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36" name="îś1íďe"/>
            <p:cNvSpPr/>
            <p:nvPr/>
          </p:nvSpPr>
          <p:spPr bwMode="auto">
            <a:xfrm>
              <a:off x="5207000" y="3162301"/>
              <a:ext cx="85725" cy="39688"/>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37" name="íṣḷíḓe"/>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38" name="íśḷíḋé"/>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39" name="ïŝļïḑe"/>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40" name="íšļïḋê"/>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41" name="í$líḓè"/>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42" name="iśḻîďé"/>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43" name="iŝḻíḍè"/>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44" name="íŝḻiďé"/>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45" name="íṧḷiḓê"/>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81758" y="707613"/>
            <a:ext cx="9428480" cy="6430226"/>
          </a:xfrm>
          <a:prstGeom prst="rect">
            <a:avLst/>
          </a:prstGeom>
          <a:solidFill>
            <a:schemeClr val="bg1">
              <a:lumMod val="95000"/>
            </a:schemeClr>
          </a:solidFill>
          <a:ln w="76200">
            <a:solidFill>
              <a:srgbClr val="1032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nvSpPr>
        <p:spPr>
          <a:xfrm>
            <a:off x="2887715" y="2930524"/>
            <a:ext cx="6416566"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rPr>
              <a:t>The background of the research topic and the problems it aims to solve</a:t>
            </a:r>
            <a:endParaRPr kumimoji="0" lang="zh-CN"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endParaRPr>
          </a:p>
        </p:txBody>
      </p:sp>
      <p:grpSp>
        <p:nvGrpSpPr>
          <p:cNvPr id="12" name="组合 11"/>
          <p:cNvGrpSpPr/>
          <p:nvPr/>
        </p:nvGrpSpPr>
        <p:grpSpPr>
          <a:xfrm>
            <a:off x="3989716" y="3541811"/>
            <a:ext cx="4209393" cy="394138"/>
            <a:chOff x="3989716" y="3673891"/>
            <a:chExt cx="4209393" cy="394138"/>
          </a:xfrm>
          <a:solidFill>
            <a:srgbClr val="9B0D14"/>
          </a:solidFill>
        </p:grpSpPr>
        <p:cxnSp>
          <p:nvCxnSpPr>
            <p:cNvPr id="6" name="直接连接符 5"/>
            <p:cNvCxnSpPr/>
            <p:nvPr/>
          </p:nvCxnSpPr>
          <p:spPr>
            <a:xfrm>
              <a:off x="3989716" y="3870960"/>
              <a:ext cx="4209393" cy="0"/>
            </a:xfrm>
            <a:prstGeom prst="line">
              <a:avLst/>
            </a:prstGeom>
            <a:grpFill/>
            <a:ln w="38100">
              <a:solidFill>
                <a:srgbClr val="9B0D14"/>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4868871" y="3673891"/>
              <a:ext cx="2454258" cy="394138"/>
              <a:chOff x="4572000" y="3846786"/>
              <a:chExt cx="2454258" cy="394138"/>
            </a:xfrm>
            <a:grpFill/>
          </p:grpSpPr>
          <p:sp>
            <p:nvSpPr>
              <p:cNvPr id="8" name="星形: 四角 7"/>
              <p:cNvSpPr/>
              <p:nvPr/>
            </p:nvSpPr>
            <p:spPr>
              <a:xfrm>
                <a:off x="457200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星形: 四角 8"/>
              <p:cNvSpPr/>
              <p:nvPr/>
            </p:nvSpPr>
            <p:spPr>
              <a:xfrm>
                <a:off x="560206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星形: 四角 9"/>
              <p:cNvSpPr/>
              <p:nvPr/>
            </p:nvSpPr>
            <p:spPr>
              <a:xfrm>
                <a:off x="663212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sp>
        <p:nvSpPr>
          <p:cNvPr id="5" name="文本框 4"/>
          <p:cNvSpPr txBox="1"/>
          <p:nvPr/>
        </p:nvSpPr>
        <p:spPr>
          <a:xfrm>
            <a:off x="3339310" y="1913115"/>
            <a:ext cx="5518456"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6600" b="0" i="0" u="none" strike="noStrike" kern="1200" cap="none" spc="0" normalizeH="0" baseline="0" noProof="0" dirty="0">
                <a:ln>
                  <a:noFill/>
                </a:ln>
                <a:solidFill>
                  <a:srgbClr val="9B0D14"/>
                </a:solidFill>
                <a:effectLst/>
                <a:uLnTx/>
                <a:uFillTx/>
                <a:latin typeface="CommercialScript BT" panose="03030803040807090C04" pitchFamily="66" charset="0"/>
                <a:ea typeface="等线" panose="02010600030101010101" charset="-122"/>
                <a:cs typeface="+mn-cs"/>
              </a:rPr>
              <a:t>Part one</a:t>
            </a:r>
            <a:endParaRPr kumimoji="0" lang="zh-CN" altLang="en-US" sz="6600" b="0" i="0" u="none" strike="noStrike" kern="1200" cap="none" spc="0" normalizeH="0" baseline="0" noProof="0" dirty="0">
              <a:ln>
                <a:noFill/>
              </a:ln>
              <a:solidFill>
                <a:srgbClr val="9B0D14"/>
              </a:solidFill>
              <a:effectLst/>
              <a:uLnTx/>
              <a:uFillTx/>
              <a:latin typeface="CommercialScript BT" panose="03030803040807090C04" pitchFamily="66" charset="0"/>
              <a:ea typeface="等线" panose="02010600030101010101" charset="-122"/>
              <a:cs typeface="+mn-cs"/>
            </a:endParaRPr>
          </a:p>
        </p:txBody>
      </p:sp>
      <p:grpSp>
        <p:nvGrpSpPr>
          <p:cNvPr id="13" name="组合 12"/>
          <p:cNvGrpSpPr/>
          <p:nvPr/>
        </p:nvGrpSpPr>
        <p:grpSpPr>
          <a:xfrm>
            <a:off x="5348288" y="258236"/>
            <a:ext cx="1495425" cy="1492250"/>
            <a:chOff x="168276" y="215900"/>
            <a:chExt cx="1495425" cy="1492250"/>
          </a:xfrm>
        </p:grpSpPr>
        <p:sp>
          <p:nvSpPr>
            <p:cNvPr id="14" name="Freeform 68"/>
            <p:cNvSpPr/>
            <p:nvPr/>
          </p:nvSpPr>
          <p:spPr bwMode="auto">
            <a:xfrm>
              <a:off x="168276" y="215900"/>
              <a:ext cx="1495425" cy="1492250"/>
            </a:xfrm>
            <a:custGeom>
              <a:avLst/>
              <a:gdLst>
                <a:gd name="T0" fmla="*/ 240 w 492"/>
                <a:gd name="T1" fmla="*/ 483 h 490"/>
                <a:gd name="T2" fmla="*/ 229 w 492"/>
                <a:gd name="T3" fmla="*/ 476 h 490"/>
                <a:gd name="T4" fmla="*/ 202 w 492"/>
                <a:gd name="T5" fmla="*/ 484 h 490"/>
                <a:gd name="T6" fmla="*/ 166 w 492"/>
                <a:gd name="T7" fmla="*/ 474 h 490"/>
                <a:gd name="T8" fmla="*/ 146 w 492"/>
                <a:gd name="T9" fmla="*/ 453 h 490"/>
                <a:gd name="T10" fmla="*/ 116 w 492"/>
                <a:gd name="T11" fmla="*/ 436 h 490"/>
                <a:gd name="T12" fmla="*/ 87 w 492"/>
                <a:gd name="T13" fmla="*/ 429 h 490"/>
                <a:gd name="T14" fmla="*/ 62 w 492"/>
                <a:gd name="T15" fmla="*/ 403 h 490"/>
                <a:gd name="T16" fmla="*/ 54 w 492"/>
                <a:gd name="T17" fmla="*/ 375 h 490"/>
                <a:gd name="T18" fmla="*/ 37 w 492"/>
                <a:gd name="T19" fmla="*/ 345 h 490"/>
                <a:gd name="T20" fmla="*/ 16 w 492"/>
                <a:gd name="T21" fmla="*/ 326 h 490"/>
                <a:gd name="T22" fmla="*/ 7 w 492"/>
                <a:gd name="T23" fmla="*/ 290 h 490"/>
                <a:gd name="T24" fmla="*/ 14 w 492"/>
                <a:gd name="T25" fmla="*/ 261 h 490"/>
                <a:gd name="T26" fmla="*/ 14 w 492"/>
                <a:gd name="T27" fmla="*/ 228 h 490"/>
                <a:gd name="T28" fmla="*/ 7 w 492"/>
                <a:gd name="T29" fmla="*/ 199 h 490"/>
                <a:gd name="T30" fmla="*/ 16 w 492"/>
                <a:gd name="T31" fmla="*/ 165 h 490"/>
                <a:gd name="T32" fmla="*/ 37 w 492"/>
                <a:gd name="T33" fmla="*/ 144 h 490"/>
                <a:gd name="T34" fmla="*/ 54 w 492"/>
                <a:gd name="T35" fmla="*/ 114 h 490"/>
                <a:gd name="T36" fmla="*/ 61 w 492"/>
                <a:gd name="T37" fmla="*/ 87 h 490"/>
                <a:gd name="T38" fmla="*/ 87 w 492"/>
                <a:gd name="T39" fmla="*/ 61 h 490"/>
                <a:gd name="T40" fmla="*/ 116 w 492"/>
                <a:gd name="T41" fmla="*/ 53 h 490"/>
                <a:gd name="T42" fmla="*/ 146 w 492"/>
                <a:gd name="T43" fmla="*/ 36 h 490"/>
                <a:gd name="T44" fmla="*/ 166 w 492"/>
                <a:gd name="T45" fmla="*/ 16 h 490"/>
                <a:gd name="T46" fmla="*/ 201 w 492"/>
                <a:gd name="T47" fmla="*/ 6 h 490"/>
                <a:gd name="T48" fmla="*/ 229 w 492"/>
                <a:gd name="T49" fmla="*/ 13 h 490"/>
                <a:gd name="T50" fmla="*/ 264 w 492"/>
                <a:gd name="T51" fmla="*/ 14 h 490"/>
                <a:gd name="T52" fmla="*/ 291 w 492"/>
                <a:gd name="T53" fmla="*/ 6 h 490"/>
                <a:gd name="T54" fmla="*/ 326 w 492"/>
                <a:gd name="T55" fmla="*/ 16 h 490"/>
                <a:gd name="T56" fmla="*/ 347 w 492"/>
                <a:gd name="T57" fmla="*/ 36 h 490"/>
                <a:gd name="T58" fmla="*/ 377 w 492"/>
                <a:gd name="T59" fmla="*/ 54 h 490"/>
                <a:gd name="T60" fmla="*/ 405 w 492"/>
                <a:gd name="T61" fmla="*/ 62 h 490"/>
                <a:gd name="T62" fmla="*/ 432 w 492"/>
                <a:gd name="T63" fmla="*/ 87 h 490"/>
                <a:gd name="T64" fmla="*/ 438 w 492"/>
                <a:gd name="T65" fmla="*/ 114 h 490"/>
                <a:gd name="T66" fmla="*/ 456 w 492"/>
                <a:gd name="T67" fmla="*/ 145 h 490"/>
                <a:gd name="T68" fmla="*/ 476 w 492"/>
                <a:gd name="T69" fmla="*/ 164 h 490"/>
                <a:gd name="T70" fmla="*/ 485 w 492"/>
                <a:gd name="T71" fmla="*/ 199 h 490"/>
                <a:gd name="T72" fmla="*/ 478 w 492"/>
                <a:gd name="T73" fmla="*/ 227 h 490"/>
                <a:gd name="T74" fmla="*/ 478 w 492"/>
                <a:gd name="T75" fmla="*/ 262 h 490"/>
                <a:gd name="T76" fmla="*/ 486 w 492"/>
                <a:gd name="T77" fmla="*/ 289 h 490"/>
                <a:gd name="T78" fmla="*/ 476 w 492"/>
                <a:gd name="T79" fmla="*/ 325 h 490"/>
                <a:gd name="T80" fmla="*/ 456 w 492"/>
                <a:gd name="T81" fmla="*/ 345 h 490"/>
                <a:gd name="T82" fmla="*/ 438 w 492"/>
                <a:gd name="T83" fmla="*/ 375 h 490"/>
                <a:gd name="T84" fmla="*/ 431 w 492"/>
                <a:gd name="T85" fmla="*/ 403 h 490"/>
                <a:gd name="T86" fmla="*/ 404 w 492"/>
                <a:gd name="T87" fmla="*/ 429 h 490"/>
                <a:gd name="T88" fmla="*/ 376 w 492"/>
                <a:gd name="T89" fmla="*/ 437 h 490"/>
                <a:gd name="T90" fmla="*/ 346 w 492"/>
                <a:gd name="T91" fmla="*/ 453 h 490"/>
                <a:gd name="T92" fmla="*/ 327 w 492"/>
                <a:gd name="T93" fmla="*/ 474 h 490"/>
                <a:gd name="T94" fmla="*/ 291 w 492"/>
                <a:gd name="T95" fmla="*/ 483 h 490"/>
                <a:gd name="T96" fmla="*/ 263 w 492"/>
                <a:gd name="T97" fmla="*/ 476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2" h="490">
                  <a:moveTo>
                    <a:pt x="246" y="490"/>
                  </a:moveTo>
                  <a:cubicBezTo>
                    <a:pt x="246" y="485"/>
                    <a:pt x="246" y="480"/>
                    <a:pt x="246" y="475"/>
                  </a:cubicBezTo>
                  <a:cubicBezTo>
                    <a:pt x="244" y="478"/>
                    <a:pt x="242" y="480"/>
                    <a:pt x="240" y="483"/>
                  </a:cubicBezTo>
                  <a:cubicBezTo>
                    <a:pt x="240" y="483"/>
                    <a:pt x="242" y="485"/>
                    <a:pt x="243" y="486"/>
                  </a:cubicBezTo>
                  <a:cubicBezTo>
                    <a:pt x="243" y="486"/>
                    <a:pt x="243" y="487"/>
                    <a:pt x="243" y="487"/>
                  </a:cubicBezTo>
                  <a:cubicBezTo>
                    <a:pt x="238" y="483"/>
                    <a:pt x="233" y="479"/>
                    <a:pt x="229" y="476"/>
                  </a:cubicBezTo>
                  <a:cubicBezTo>
                    <a:pt x="227" y="474"/>
                    <a:pt x="225" y="474"/>
                    <a:pt x="223" y="475"/>
                  </a:cubicBezTo>
                  <a:cubicBezTo>
                    <a:pt x="218" y="478"/>
                    <a:pt x="212" y="481"/>
                    <a:pt x="206" y="485"/>
                  </a:cubicBezTo>
                  <a:cubicBezTo>
                    <a:pt x="204" y="486"/>
                    <a:pt x="203" y="485"/>
                    <a:pt x="202" y="484"/>
                  </a:cubicBezTo>
                  <a:cubicBezTo>
                    <a:pt x="198" y="479"/>
                    <a:pt x="194" y="475"/>
                    <a:pt x="190" y="470"/>
                  </a:cubicBezTo>
                  <a:cubicBezTo>
                    <a:pt x="188" y="467"/>
                    <a:pt x="186" y="466"/>
                    <a:pt x="183" y="468"/>
                  </a:cubicBezTo>
                  <a:cubicBezTo>
                    <a:pt x="177" y="470"/>
                    <a:pt x="172" y="471"/>
                    <a:pt x="166" y="474"/>
                  </a:cubicBezTo>
                  <a:cubicBezTo>
                    <a:pt x="163" y="475"/>
                    <a:pt x="162" y="474"/>
                    <a:pt x="160" y="471"/>
                  </a:cubicBezTo>
                  <a:cubicBezTo>
                    <a:pt x="157" y="466"/>
                    <a:pt x="154" y="461"/>
                    <a:pt x="151" y="455"/>
                  </a:cubicBezTo>
                  <a:cubicBezTo>
                    <a:pt x="150" y="453"/>
                    <a:pt x="149" y="453"/>
                    <a:pt x="146" y="453"/>
                  </a:cubicBezTo>
                  <a:cubicBezTo>
                    <a:pt x="140" y="454"/>
                    <a:pt x="134" y="455"/>
                    <a:pt x="127" y="456"/>
                  </a:cubicBezTo>
                  <a:cubicBezTo>
                    <a:pt x="125" y="457"/>
                    <a:pt x="123" y="456"/>
                    <a:pt x="122" y="453"/>
                  </a:cubicBezTo>
                  <a:cubicBezTo>
                    <a:pt x="120" y="448"/>
                    <a:pt x="118" y="442"/>
                    <a:pt x="116" y="436"/>
                  </a:cubicBezTo>
                  <a:cubicBezTo>
                    <a:pt x="115" y="433"/>
                    <a:pt x="113" y="432"/>
                    <a:pt x="111" y="432"/>
                  </a:cubicBezTo>
                  <a:cubicBezTo>
                    <a:pt x="104" y="432"/>
                    <a:pt x="98" y="432"/>
                    <a:pt x="91" y="432"/>
                  </a:cubicBezTo>
                  <a:cubicBezTo>
                    <a:pt x="89" y="432"/>
                    <a:pt x="88" y="432"/>
                    <a:pt x="87" y="429"/>
                  </a:cubicBezTo>
                  <a:cubicBezTo>
                    <a:pt x="86" y="423"/>
                    <a:pt x="85" y="417"/>
                    <a:pt x="84" y="411"/>
                  </a:cubicBezTo>
                  <a:cubicBezTo>
                    <a:pt x="83" y="408"/>
                    <a:pt x="83" y="407"/>
                    <a:pt x="79" y="406"/>
                  </a:cubicBezTo>
                  <a:cubicBezTo>
                    <a:pt x="74" y="405"/>
                    <a:pt x="68" y="404"/>
                    <a:pt x="62" y="403"/>
                  </a:cubicBezTo>
                  <a:cubicBezTo>
                    <a:pt x="59" y="402"/>
                    <a:pt x="57" y="401"/>
                    <a:pt x="58" y="398"/>
                  </a:cubicBezTo>
                  <a:cubicBezTo>
                    <a:pt x="58" y="392"/>
                    <a:pt x="57" y="386"/>
                    <a:pt x="57" y="380"/>
                  </a:cubicBezTo>
                  <a:cubicBezTo>
                    <a:pt x="58" y="377"/>
                    <a:pt x="56" y="376"/>
                    <a:pt x="54" y="375"/>
                  </a:cubicBezTo>
                  <a:cubicBezTo>
                    <a:pt x="48" y="373"/>
                    <a:pt x="42" y="370"/>
                    <a:pt x="36" y="368"/>
                  </a:cubicBezTo>
                  <a:cubicBezTo>
                    <a:pt x="34" y="367"/>
                    <a:pt x="33" y="366"/>
                    <a:pt x="34" y="364"/>
                  </a:cubicBezTo>
                  <a:cubicBezTo>
                    <a:pt x="35" y="358"/>
                    <a:pt x="36" y="352"/>
                    <a:pt x="37" y="345"/>
                  </a:cubicBezTo>
                  <a:cubicBezTo>
                    <a:pt x="37" y="343"/>
                    <a:pt x="37" y="341"/>
                    <a:pt x="34" y="340"/>
                  </a:cubicBezTo>
                  <a:cubicBezTo>
                    <a:pt x="29" y="337"/>
                    <a:pt x="23" y="333"/>
                    <a:pt x="18" y="330"/>
                  </a:cubicBezTo>
                  <a:cubicBezTo>
                    <a:pt x="16" y="329"/>
                    <a:pt x="15" y="328"/>
                    <a:pt x="16" y="326"/>
                  </a:cubicBezTo>
                  <a:cubicBezTo>
                    <a:pt x="18" y="320"/>
                    <a:pt x="20" y="313"/>
                    <a:pt x="22" y="307"/>
                  </a:cubicBezTo>
                  <a:cubicBezTo>
                    <a:pt x="23" y="305"/>
                    <a:pt x="23" y="303"/>
                    <a:pt x="21" y="302"/>
                  </a:cubicBezTo>
                  <a:cubicBezTo>
                    <a:pt x="16" y="298"/>
                    <a:pt x="12" y="294"/>
                    <a:pt x="7" y="290"/>
                  </a:cubicBezTo>
                  <a:cubicBezTo>
                    <a:pt x="4" y="288"/>
                    <a:pt x="4" y="286"/>
                    <a:pt x="6" y="283"/>
                  </a:cubicBezTo>
                  <a:cubicBezTo>
                    <a:pt x="9" y="279"/>
                    <a:pt x="12" y="273"/>
                    <a:pt x="14" y="269"/>
                  </a:cubicBezTo>
                  <a:cubicBezTo>
                    <a:pt x="16" y="266"/>
                    <a:pt x="16" y="264"/>
                    <a:pt x="14" y="261"/>
                  </a:cubicBezTo>
                  <a:cubicBezTo>
                    <a:pt x="10" y="257"/>
                    <a:pt x="7" y="252"/>
                    <a:pt x="3" y="248"/>
                  </a:cubicBezTo>
                  <a:cubicBezTo>
                    <a:pt x="1" y="245"/>
                    <a:pt x="0" y="244"/>
                    <a:pt x="2" y="242"/>
                  </a:cubicBezTo>
                  <a:cubicBezTo>
                    <a:pt x="7" y="237"/>
                    <a:pt x="10" y="232"/>
                    <a:pt x="14" y="228"/>
                  </a:cubicBezTo>
                  <a:cubicBezTo>
                    <a:pt x="16" y="226"/>
                    <a:pt x="16" y="224"/>
                    <a:pt x="15" y="221"/>
                  </a:cubicBezTo>
                  <a:cubicBezTo>
                    <a:pt x="12" y="216"/>
                    <a:pt x="9" y="211"/>
                    <a:pt x="6" y="206"/>
                  </a:cubicBezTo>
                  <a:cubicBezTo>
                    <a:pt x="4" y="203"/>
                    <a:pt x="4" y="202"/>
                    <a:pt x="7" y="199"/>
                  </a:cubicBezTo>
                  <a:cubicBezTo>
                    <a:pt x="12" y="196"/>
                    <a:pt x="16" y="191"/>
                    <a:pt x="21" y="187"/>
                  </a:cubicBezTo>
                  <a:cubicBezTo>
                    <a:pt x="23" y="186"/>
                    <a:pt x="23" y="185"/>
                    <a:pt x="23" y="183"/>
                  </a:cubicBezTo>
                  <a:cubicBezTo>
                    <a:pt x="20" y="177"/>
                    <a:pt x="19" y="171"/>
                    <a:pt x="16" y="165"/>
                  </a:cubicBezTo>
                  <a:cubicBezTo>
                    <a:pt x="15" y="162"/>
                    <a:pt x="16" y="160"/>
                    <a:pt x="19" y="159"/>
                  </a:cubicBezTo>
                  <a:cubicBezTo>
                    <a:pt x="24" y="156"/>
                    <a:pt x="29" y="152"/>
                    <a:pt x="34" y="150"/>
                  </a:cubicBezTo>
                  <a:cubicBezTo>
                    <a:pt x="37" y="148"/>
                    <a:pt x="37" y="147"/>
                    <a:pt x="37" y="144"/>
                  </a:cubicBezTo>
                  <a:cubicBezTo>
                    <a:pt x="36" y="138"/>
                    <a:pt x="35" y="131"/>
                    <a:pt x="34" y="125"/>
                  </a:cubicBezTo>
                  <a:cubicBezTo>
                    <a:pt x="33" y="123"/>
                    <a:pt x="34" y="122"/>
                    <a:pt x="36" y="121"/>
                  </a:cubicBezTo>
                  <a:cubicBezTo>
                    <a:pt x="42" y="119"/>
                    <a:pt x="48" y="116"/>
                    <a:pt x="54" y="114"/>
                  </a:cubicBezTo>
                  <a:cubicBezTo>
                    <a:pt x="57" y="113"/>
                    <a:pt x="57" y="112"/>
                    <a:pt x="57" y="110"/>
                  </a:cubicBezTo>
                  <a:cubicBezTo>
                    <a:pt x="57" y="104"/>
                    <a:pt x="58" y="97"/>
                    <a:pt x="58" y="91"/>
                  </a:cubicBezTo>
                  <a:cubicBezTo>
                    <a:pt x="58" y="88"/>
                    <a:pt x="58" y="87"/>
                    <a:pt x="61" y="87"/>
                  </a:cubicBezTo>
                  <a:cubicBezTo>
                    <a:pt x="67" y="86"/>
                    <a:pt x="73" y="84"/>
                    <a:pt x="79" y="83"/>
                  </a:cubicBezTo>
                  <a:cubicBezTo>
                    <a:pt x="82" y="83"/>
                    <a:pt x="83" y="81"/>
                    <a:pt x="84" y="79"/>
                  </a:cubicBezTo>
                  <a:cubicBezTo>
                    <a:pt x="85" y="73"/>
                    <a:pt x="86" y="67"/>
                    <a:pt x="87" y="61"/>
                  </a:cubicBezTo>
                  <a:cubicBezTo>
                    <a:pt x="88" y="58"/>
                    <a:pt x="89" y="57"/>
                    <a:pt x="92" y="57"/>
                  </a:cubicBezTo>
                  <a:cubicBezTo>
                    <a:pt x="98" y="57"/>
                    <a:pt x="104" y="57"/>
                    <a:pt x="111" y="57"/>
                  </a:cubicBezTo>
                  <a:cubicBezTo>
                    <a:pt x="114" y="57"/>
                    <a:pt x="115" y="56"/>
                    <a:pt x="116" y="53"/>
                  </a:cubicBezTo>
                  <a:cubicBezTo>
                    <a:pt x="118" y="47"/>
                    <a:pt x="121" y="41"/>
                    <a:pt x="123" y="36"/>
                  </a:cubicBezTo>
                  <a:cubicBezTo>
                    <a:pt x="123" y="33"/>
                    <a:pt x="124" y="33"/>
                    <a:pt x="127" y="33"/>
                  </a:cubicBezTo>
                  <a:cubicBezTo>
                    <a:pt x="133" y="34"/>
                    <a:pt x="140" y="35"/>
                    <a:pt x="146" y="36"/>
                  </a:cubicBezTo>
                  <a:cubicBezTo>
                    <a:pt x="148" y="37"/>
                    <a:pt x="150" y="36"/>
                    <a:pt x="151" y="34"/>
                  </a:cubicBezTo>
                  <a:cubicBezTo>
                    <a:pt x="154" y="28"/>
                    <a:pt x="157" y="23"/>
                    <a:pt x="161" y="17"/>
                  </a:cubicBezTo>
                  <a:cubicBezTo>
                    <a:pt x="162" y="15"/>
                    <a:pt x="163" y="14"/>
                    <a:pt x="166" y="16"/>
                  </a:cubicBezTo>
                  <a:cubicBezTo>
                    <a:pt x="172" y="18"/>
                    <a:pt x="178" y="20"/>
                    <a:pt x="184" y="22"/>
                  </a:cubicBezTo>
                  <a:cubicBezTo>
                    <a:pt x="186" y="23"/>
                    <a:pt x="187" y="22"/>
                    <a:pt x="189" y="21"/>
                  </a:cubicBezTo>
                  <a:cubicBezTo>
                    <a:pt x="193" y="16"/>
                    <a:pt x="197" y="11"/>
                    <a:pt x="201" y="6"/>
                  </a:cubicBezTo>
                  <a:cubicBezTo>
                    <a:pt x="203" y="4"/>
                    <a:pt x="204" y="4"/>
                    <a:pt x="207" y="5"/>
                  </a:cubicBezTo>
                  <a:cubicBezTo>
                    <a:pt x="212" y="8"/>
                    <a:pt x="218" y="11"/>
                    <a:pt x="223" y="14"/>
                  </a:cubicBezTo>
                  <a:cubicBezTo>
                    <a:pt x="225" y="16"/>
                    <a:pt x="227" y="15"/>
                    <a:pt x="229" y="13"/>
                  </a:cubicBezTo>
                  <a:cubicBezTo>
                    <a:pt x="234" y="10"/>
                    <a:pt x="239" y="6"/>
                    <a:pt x="243" y="2"/>
                  </a:cubicBezTo>
                  <a:cubicBezTo>
                    <a:pt x="245" y="0"/>
                    <a:pt x="247" y="0"/>
                    <a:pt x="249" y="2"/>
                  </a:cubicBezTo>
                  <a:cubicBezTo>
                    <a:pt x="254" y="6"/>
                    <a:pt x="259" y="10"/>
                    <a:pt x="264" y="14"/>
                  </a:cubicBezTo>
                  <a:cubicBezTo>
                    <a:pt x="265" y="16"/>
                    <a:pt x="267" y="16"/>
                    <a:pt x="269" y="14"/>
                  </a:cubicBezTo>
                  <a:cubicBezTo>
                    <a:pt x="275" y="11"/>
                    <a:pt x="280" y="8"/>
                    <a:pt x="286" y="5"/>
                  </a:cubicBezTo>
                  <a:cubicBezTo>
                    <a:pt x="288" y="4"/>
                    <a:pt x="289" y="4"/>
                    <a:pt x="291" y="6"/>
                  </a:cubicBezTo>
                  <a:cubicBezTo>
                    <a:pt x="295" y="11"/>
                    <a:pt x="299" y="15"/>
                    <a:pt x="303" y="20"/>
                  </a:cubicBezTo>
                  <a:cubicBezTo>
                    <a:pt x="305" y="22"/>
                    <a:pt x="306" y="23"/>
                    <a:pt x="309" y="22"/>
                  </a:cubicBezTo>
                  <a:cubicBezTo>
                    <a:pt x="315" y="20"/>
                    <a:pt x="320" y="18"/>
                    <a:pt x="326" y="16"/>
                  </a:cubicBezTo>
                  <a:cubicBezTo>
                    <a:pt x="329" y="15"/>
                    <a:pt x="330" y="15"/>
                    <a:pt x="332" y="18"/>
                  </a:cubicBezTo>
                  <a:cubicBezTo>
                    <a:pt x="335" y="23"/>
                    <a:pt x="338" y="28"/>
                    <a:pt x="341" y="33"/>
                  </a:cubicBezTo>
                  <a:cubicBezTo>
                    <a:pt x="343" y="36"/>
                    <a:pt x="344" y="37"/>
                    <a:pt x="347" y="36"/>
                  </a:cubicBezTo>
                  <a:cubicBezTo>
                    <a:pt x="353" y="35"/>
                    <a:pt x="359" y="34"/>
                    <a:pt x="365" y="33"/>
                  </a:cubicBezTo>
                  <a:cubicBezTo>
                    <a:pt x="368" y="32"/>
                    <a:pt x="369" y="34"/>
                    <a:pt x="370" y="36"/>
                  </a:cubicBezTo>
                  <a:cubicBezTo>
                    <a:pt x="372" y="42"/>
                    <a:pt x="375" y="48"/>
                    <a:pt x="377" y="54"/>
                  </a:cubicBezTo>
                  <a:cubicBezTo>
                    <a:pt x="377" y="56"/>
                    <a:pt x="379" y="57"/>
                    <a:pt x="381" y="57"/>
                  </a:cubicBezTo>
                  <a:cubicBezTo>
                    <a:pt x="387" y="57"/>
                    <a:pt x="393" y="57"/>
                    <a:pt x="399" y="57"/>
                  </a:cubicBezTo>
                  <a:cubicBezTo>
                    <a:pt x="403" y="57"/>
                    <a:pt x="404" y="58"/>
                    <a:pt x="405" y="62"/>
                  </a:cubicBezTo>
                  <a:cubicBezTo>
                    <a:pt x="405" y="68"/>
                    <a:pt x="407" y="74"/>
                    <a:pt x="408" y="79"/>
                  </a:cubicBezTo>
                  <a:cubicBezTo>
                    <a:pt x="408" y="82"/>
                    <a:pt x="409" y="83"/>
                    <a:pt x="412" y="83"/>
                  </a:cubicBezTo>
                  <a:cubicBezTo>
                    <a:pt x="418" y="84"/>
                    <a:pt x="425" y="86"/>
                    <a:pt x="432" y="87"/>
                  </a:cubicBezTo>
                  <a:cubicBezTo>
                    <a:pt x="435" y="87"/>
                    <a:pt x="435" y="89"/>
                    <a:pt x="435" y="91"/>
                  </a:cubicBezTo>
                  <a:cubicBezTo>
                    <a:pt x="435" y="97"/>
                    <a:pt x="435" y="103"/>
                    <a:pt x="435" y="110"/>
                  </a:cubicBezTo>
                  <a:cubicBezTo>
                    <a:pt x="435" y="112"/>
                    <a:pt x="436" y="113"/>
                    <a:pt x="438" y="114"/>
                  </a:cubicBezTo>
                  <a:cubicBezTo>
                    <a:pt x="444" y="116"/>
                    <a:pt x="450" y="119"/>
                    <a:pt x="456" y="121"/>
                  </a:cubicBezTo>
                  <a:cubicBezTo>
                    <a:pt x="458" y="122"/>
                    <a:pt x="459" y="123"/>
                    <a:pt x="459" y="126"/>
                  </a:cubicBezTo>
                  <a:cubicBezTo>
                    <a:pt x="458" y="132"/>
                    <a:pt x="457" y="139"/>
                    <a:pt x="456" y="145"/>
                  </a:cubicBezTo>
                  <a:cubicBezTo>
                    <a:pt x="455" y="147"/>
                    <a:pt x="456" y="148"/>
                    <a:pt x="458" y="149"/>
                  </a:cubicBezTo>
                  <a:cubicBezTo>
                    <a:pt x="463" y="153"/>
                    <a:pt x="469" y="156"/>
                    <a:pt x="475" y="159"/>
                  </a:cubicBezTo>
                  <a:cubicBezTo>
                    <a:pt x="477" y="161"/>
                    <a:pt x="477" y="162"/>
                    <a:pt x="476" y="164"/>
                  </a:cubicBezTo>
                  <a:cubicBezTo>
                    <a:pt x="474" y="170"/>
                    <a:pt x="472" y="176"/>
                    <a:pt x="470" y="182"/>
                  </a:cubicBezTo>
                  <a:cubicBezTo>
                    <a:pt x="469" y="185"/>
                    <a:pt x="469" y="186"/>
                    <a:pt x="471" y="188"/>
                  </a:cubicBezTo>
                  <a:cubicBezTo>
                    <a:pt x="476" y="191"/>
                    <a:pt x="480" y="196"/>
                    <a:pt x="485" y="199"/>
                  </a:cubicBezTo>
                  <a:cubicBezTo>
                    <a:pt x="488" y="201"/>
                    <a:pt x="488" y="203"/>
                    <a:pt x="486" y="206"/>
                  </a:cubicBezTo>
                  <a:cubicBezTo>
                    <a:pt x="483" y="211"/>
                    <a:pt x="481" y="216"/>
                    <a:pt x="478" y="221"/>
                  </a:cubicBezTo>
                  <a:cubicBezTo>
                    <a:pt x="476" y="224"/>
                    <a:pt x="476" y="225"/>
                    <a:pt x="478" y="227"/>
                  </a:cubicBezTo>
                  <a:cubicBezTo>
                    <a:pt x="482" y="232"/>
                    <a:pt x="486" y="237"/>
                    <a:pt x="490" y="242"/>
                  </a:cubicBezTo>
                  <a:cubicBezTo>
                    <a:pt x="492" y="244"/>
                    <a:pt x="492" y="245"/>
                    <a:pt x="490" y="247"/>
                  </a:cubicBezTo>
                  <a:cubicBezTo>
                    <a:pt x="486" y="252"/>
                    <a:pt x="482" y="257"/>
                    <a:pt x="478" y="262"/>
                  </a:cubicBezTo>
                  <a:cubicBezTo>
                    <a:pt x="476" y="264"/>
                    <a:pt x="476" y="265"/>
                    <a:pt x="477" y="267"/>
                  </a:cubicBezTo>
                  <a:cubicBezTo>
                    <a:pt x="481" y="273"/>
                    <a:pt x="484" y="279"/>
                    <a:pt x="487" y="285"/>
                  </a:cubicBezTo>
                  <a:cubicBezTo>
                    <a:pt x="488" y="287"/>
                    <a:pt x="488" y="288"/>
                    <a:pt x="486" y="289"/>
                  </a:cubicBezTo>
                  <a:cubicBezTo>
                    <a:pt x="481" y="293"/>
                    <a:pt x="477" y="298"/>
                    <a:pt x="472" y="302"/>
                  </a:cubicBezTo>
                  <a:cubicBezTo>
                    <a:pt x="469" y="304"/>
                    <a:pt x="469" y="305"/>
                    <a:pt x="470" y="308"/>
                  </a:cubicBezTo>
                  <a:cubicBezTo>
                    <a:pt x="472" y="313"/>
                    <a:pt x="474" y="319"/>
                    <a:pt x="476" y="325"/>
                  </a:cubicBezTo>
                  <a:cubicBezTo>
                    <a:pt x="477" y="328"/>
                    <a:pt x="477" y="329"/>
                    <a:pt x="474" y="331"/>
                  </a:cubicBezTo>
                  <a:cubicBezTo>
                    <a:pt x="468" y="334"/>
                    <a:pt x="463" y="337"/>
                    <a:pt x="458" y="340"/>
                  </a:cubicBezTo>
                  <a:cubicBezTo>
                    <a:pt x="456" y="341"/>
                    <a:pt x="455" y="342"/>
                    <a:pt x="456" y="345"/>
                  </a:cubicBezTo>
                  <a:cubicBezTo>
                    <a:pt x="457" y="351"/>
                    <a:pt x="458" y="357"/>
                    <a:pt x="459" y="363"/>
                  </a:cubicBezTo>
                  <a:cubicBezTo>
                    <a:pt x="459" y="366"/>
                    <a:pt x="459" y="368"/>
                    <a:pt x="456" y="369"/>
                  </a:cubicBezTo>
                  <a:cubicBezTo>
                    <a:pt x="450" y="370"/>
                    <a:pt x="444" y="373"/>
                    <a:pt x="438" y="375"/>
                  </a:cubicBezTo>
                  <a:cubicBezTo>
                    <a:pt x="436" y="376"/>
                    <a:pt x="435" y="377"/>
                    <a:pt x="435" y="380"/>
                  </a:cubicBezTo>
                  <a:cubicBezTo>
                    <a:pt x="435" y="386"/>
                    <a:pt x="435" y="392"/>
                    <a:pt x="435" y="398"/>
                  </a:cubicBezTo>
                  <a:cubicBezTo>
                    <a:pt x="435" y="401"/>
                    <a:pt x="434" y="402"/>
                    <a:pt x="431" y="403"/>
                  </a:cubicBezTo>
                  <a:cubicBezTo>
                    <a:pt x="424" y="404"/>
                    <a:pt x="418" y="405"/>
                    <a:pt x="412" y="406"/>
                  </a:cubicBezTo>
                  <a:cubicBezTo>
                    <a:pt x="409" y="407"/>
                    <a:pt x="408" y="408"/>
                    <a:pt x="408" y="410"/>
                  </a:cubicBezTo>
                  <a:cubicBezTo>
                    <a:pt x="407" y="416"/>
                    <a:pt x="405" y="423"/>
                    <a:pt x="404" y="429"/>
                  </a:cubicBezTo>
                  <a:cubicBezTo>
                    <a:pt x="404" y="431"/>
                    <a:pt x="403" y="432"/>
                    <a:pt x="400" y="432"/>
                  </a:cubicBezTo>
                  <a:cubicBezTo>
                    <a:pt x="394" y="432"/>
                    <a:pt x="389" y="432"/>
                    <a:pt x="383" y="432"/>
                  </a:cubicBezTo>
                  <a:cubicBezTo>
                    <a:pt x="379" y="432"/>
                    <a:pt x="377" y="433"/>
                    <a:pt x="376" y="437"/>
                  </a:cubicBezTo>
                  <a:cubicBezTo>
                    <a:pt x="374" y="442"/>
                    <a:pt x="372" y="448"/>
                    <a:pt x="370" y="453"/>
                  </a:cubicBezTo>
                  <a:cubicBezTo>
                    <a:pt x="369" y="456"/>
                    <a:pt x="368" y="457"/>
                    <a:pt x="364" y="456"/>
                  </a:cubicBezTo>
                  <a:cubicBezTo>
                    <a:pt x="358" y="455"/>
                    <a:pt x="352" y="454"/>
                    <a:pt x="346" y="453"/>
                  </a:cubicBezTo>
                  <a:cubicBezTo>
                    <a:pt x="344" y="453"/>
                    <a:pt x="343" y="454"/>
                    <a:pt x="341" y="456"/>
                  </a:cubicBezTo>
                  <a:cubicBezTo>
                    <a:pt x="338" y="461"/>
                    <a:pt x="335" y="466"/>
                    <a:pt x="332" y="472"/>
                  </a:cubicBezTo>
                  <a:cubicBezTo>
                    <a:pt x="331" y="474"/>
                    <a:pt x="329" y="475"/>
                    <a:pt x="327" y="474"/>
                  </a:cubicBezTo>
                  <a:cubicBezTo>
                    <a:pt x="321" y="472"/>
                    <a:pt x="315" y="470"/>
                    <a:pt x="309" y="468"/>
                  </a:cubicBezTo>
                  <a:cubicBezTo>
                    <a:pt x="307" y="467"/>
                    <a:pt x="305" y="467"/>
                    <a:pt x="303" y="469"/>
                  </a:cubicBezTo>
                  <a:cubicBezTo>
                    <a:pt x="299" y="474"/>
                    <a:pt x="295" y="479"/>
                    <a:pt x="291" y="483"/>
                  </a:cubicBezTo>
                  <a:cubicBezTo>
                    <a:pt x="289" y="486"/>
                    <a:pt x="288" y="486"/>
                    <a:pt x="286" y="484"/>
                  </a:cubicBezTo>
                  <a:cubicBezTo>
                    <a:pt x="281" y="481"/>
                    <a:pt x="275" y="479"/>
                    <a:pt x="270" y="475"/>
                  </a:cubicBezTo>
                  <a:cubicBezTo>
                    <a:pt x="267" y="474"/>
                    <a:pt x="266" y="474"/>
                    <a:pt x="263" y="476"/>
                  </a:cubicBezTo>
                  <a:cubicBezTo>
                    <a:pt x="258" y="481"/>
                    <a:pt x="252" y="485"/>
                    <a:pt x="246" y="490"/>
                  </a:cubicBezTo>
                  <a:close/>
                </a:path>
              </a:pathLst>
            </a:custGeom>
            <a:solidFill>
              <a:srgbClr val="0F31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 name="Freeform 69"/>
            <p:cNvSpPr/>
            <p:nvPr/>
          </p:nvSpPr>
          <p:spPr bwMode="auto">
            <a:xfrm>
              <a:off x="250826" y="295275"/>
              <a:ext cx="1330325" cy="1333500"/>
            </a:xfrm>
            <a:custGeom>
              <a:avLst/>
              <a:gdLst>
                <a:gd name="T0" fmla="*/ 219 w 438"/>
                <a:gd name="T1" fmla="*/ 1 h 438"/>
                <a:gd name="T2" fmla="*/ 438 w 438"/>
                <a:gd name="T3" fmla="*/ 219 h 438"/>
                <a:gd name="T4" fmla="*/ 222 w 438"/>
                <a:gd name="T5" fmla="*/ 437 h 438"/>
                <a:gd name="T6" fmla="*/ 0 w 438"/>
                <a:gd name="T7" fmla="*/ 220 h 438"/>
                <a:gd name="T8" fmla="*/ 219 w 438"/>
                <a:gd name="T9" fmla="*/ 1 h 438"/>
              </a:gdLst>
              <a:ahLst/>
              <a:cxnLst>
                <a:cxn ang="0">
                  <a:pos x="T0" y="T1"/>
                </a:cxn>
                <a:cxn ang="0">
                  <a:pos x="T2" y="T3"/>
                </a:cxn>
                <a:cxn ang="0">
                  <a:pos x="T4" y="T5"/>
                </a:cxn>
                <a:cxn ang="0">
                  <a:pos x="T6" y="T7"/>
                </a:cxn>
                <a:cxn ang="0">
                  <a:pos x="T8" y="T9"/>
                </a:cxn>
              </a:cxnLst>
              <a:rect l="0" t="0" r="r" b="b"/>
              <a:pathLst>
                <a:path w="438" h="438">
                  <a:moveTo>
                    <a:pt x="219" y="1"/>
                  </a:moveTo>
                  <a:cubicBezTo>
                    <a:pt x="338" y="0"/>
                    <a:pt x="438" y="98"/>
                    <a:pt x="438" y="219"/>
                  </a:cubicBezTo>
                  <a:cubicBezTo>
                    <a:pt x="438" y="339"/>
                    <a:pt x="339" y="435"/>
                    <a:pt x="222" y="437"/>
                  </a:cubicBezTo>
                  <a:cubicBezTo>
                    <a:pt x="102" y="438"/>
                    <a:pt x="1" y="343"/>
                    <a:pt x="0" y="220"/>
                  </a:cubicBezTo>
                  <a:cubicBezTo>
                    <a:pt x="0" y="95"/>
                    <a:pt x="101" y="1"/>
                    <a:pt x="219" y="1"/>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 name="Freeform 70"/>
            <p:cNvSpPr/>
            <p:nvPr/>
          </p:nvSpPr>
          <p:spPr bwMode="auto">
            <a:xfrm>
              <a:off x="301626" y="334963"/>
              <a:ext cx="1233488" cy="1250950"/>
            </a:xfrm>
            <a:custGeom>
              <a:avLst/>
              <a:gdLst>
                <a:gd name="T0" fmla="*/ 3 w 406"/>
                <a:gd name="T1" fmla="*/ 200 h 411"/>
                <a:gd name="T2" fmla="*/ 216 w 406"/>
                <a:gd name="T3" fmla="*/ 7 h 411"/>
                <a:gd name="T4" fmla="*/ 402 w 406"/>
                <a:gd name="T5" fmla="*/ 213 h 411"/>
                <a:gd name="T6" fmla="*/ 189 w 406"/>
                <a:gd name="T7" fmla="*/ 404 h 411"/>
                <a:gd name="T8" fmla="*/ 3 w 406"/>
                <a:gd name="T9" fmla="*/ 200 h 411"/>
              </a:gdLst>
              <a:ahLst/>
              <a:cxnLst>
                <a:cxn ang="0">
                  <a:pos x="T0" y="T1"/>
                </a:cxn>
                <a:cxn ang="0">
                  <a:pos x="T2" y="T3"/>
                </a:cxn>
                <a:cxn ang="0">
                  <a:pos x="T4" y="T5"/>
                </a:cxn>
                <a:cxn ang="0">
                  <a:pos x="T6" y="T7"/>
                </a:cxn>
                <a:cxn ang="0">
                  <a:pos x="T8" y="T9"/>
                </a:cxn>
              </a:cxnLst>
              <a:rect l="0" t="0" r="r" b="b"/>
              <a:pathLst>
                <a:path w="406" h="411">
                  <a:moveTo>
                    <a:pt x="3" y="200"/>
                  </a:moveTo>
                  <a:cubicBezTo>
                    <a:pt x="5" y="85"/>
                    <a:pt x="106" y="0"/>
                    <a:pt x="216" y="7"/>
                  </a:cubicBezTo>
                  <a:cubicBezTo>
                    <a:pt x="325" y="15"/>
                    <a:pt x="406" y="110"/>
                    <a:pt x="402" y="213"/>
                  </a:cubicBezTo>
                  <a:cubicBezTo>
                    <a:pt x="397" y="326"/>
                    <a:pt x="302" y="411"/>
                    <a:pt x="189" y="404"/>
                  </a:cubicBezTo>
                  <a:cubicBezTo>
                    <a:pt x="83" y="397"/>
                    <a:pt x="0" y="309"/>
                    <a:pt x="3" y="200"/>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C00000"/>
                </a:solidFill>
                <a:effectLst/>
                <a:uLnTx/>
                <a:uFillTx/>
                <a:latin typeface="等线" panose="02010600030101010101" charset="-122"/>
                <a:ea typeface="等线" panose="02010600030101010101" charset="-122"/>
                <a:cs typeface="+mn-cs"/>
              </a:endParaRPr>
            </a:p>
          </p:txBody>
        </p:sp>
        <p:sp>
          <p:nvSpPr>
            <p:cNvPr id="17" name="Freeform 71"/>
            <p:cNvSpPr/>
            <p:nvPr/>
          </p:nvSpPr>
          <p:spPr bwMode="auto">
            <a:xfrm>
              <a:off x="985838" y="849313"/>
              <a:ext cx="388938" cy="280988"/>
            </a:xfrm>
            <a:custGeom>
              <a:avLst/>
              <a:gdLst>
                <a:gd name="T0" fmla="*/ 64 w 128"/>
                <a:gd name="T1" fmla="*/ 32 h 92"/>
                <a:gd name="T2" fmla="*/ 54 w 128"/>
                <a:gd name="T3" fmla="*/ 70 h 92"/>
                <a:gd name="T4" fmla="*/ 49 w 128"/>
                <a:gd name="T5" fmla="*/ 88 h 92"/>
                <a:gd name="T6" fmla="*/ 44 w 128"/>
                <a:gd name="T7" fmla="*/ 92 h 92"/>
                <a:gd name="T8" fmla="*/ 28 w 128"/>
                <a:gd name="T9" fmla="*/ 80 h 92"/>
                <a:gd name="T10" fmla="*/ 11 w 128"/>
                <a:gd name="T11" fmla="*/ 20 h 92"/>
                <a:gd name="T12" fmla="*/ 5 w 128"/>
                <a:gd name="T13" fmla="*/ 15 h 92"/>
                <a:gd name="T14" fmla="*/ 0 w 128"/>
                <a:gd name="T15" fmla="*/ 11 h 92"/>
                <a:gd name="T16" fmla="*/ 10 w 128"/>
                <a:gd name="T17" fmla="*/ 1 h 92"/>
                <a:gd name="T18" fmla="*/ 34 w 128"/>
                <a:gd name="T19" fmla="*/ 0 h 92"/>
                <a:gd name="T20" fmla="*/ 37 w 128"/>
                <a:gd name="T21" fmla="*/ 4 h 92"/>
                <a:gd name="T22" fmla="*/ 37 w 128"/>
                <a:gd name="T23" fmla="*/ 7 h 92"/>
                <a:gd name="T24" fmla="*/ 30 w 128"/>
                <a:gd name="T25" fmla="*/ 15 h 92"/>
                <a:gd name="T26" fmla="*/ 28 w 128"/>
                <a:gd name="T27" fmla="*/ 18 h 92"/>
                <a:gd name="T28" fmla="*/ 40 w 128"/>
                <a:gd name="T29" fmla="*/ 62 h 92"/>
                <a:gd name="T30" fmla="*/ 46 w 128"/>
                <a:gd name="T31" fmla="*/ 41 h 92"/>
                <a:gd name="T32" fmla="*/ 55 w 128"/>
                <a:gd name="T33" fmla="*/ 4 h 92"/>
                <a:gd name="T34" fmla="*/ 60 w 128"/>
                <a:gd name="T35" fmla="*/ 0 h 92"/>
                <a:gd name="T36" fmla="*/ 74 w 128"/>
                <a:gd name="T37" fmla="*/ 11 h 92"/>
                <a:gd name="T38" fmla="*/ 87 w 128"/>
                <a:gd name="T39" fmla="*/ 57 h 92"/>
                <a:gd name="T40" fmla="*/ 89 w 128"/>
                <a:gd name="T41" fmla="*/ 60 h 92"/>
                <a:gd name="T42" fmla="*/ 93 w 128"/>
                <a:gd name="T43" fmla="*/ 42 h 92"/>
                <a:gd name="T44" fmla="*/ 99 w 128"/>
                <a:gd name="T45" fmla="*/ 19 h 92"/>
                <a:gd name="T46" fmla="*/ 96 w 128"/>
                <a:gd name="T47" fmla="*/ 15 h 92"/>
                <a:gd name="T48" fmla="*/ 93 w 128"/>
                <a:gd name="T49" fmla="*/ 15 h 92"/>
                <a:gd name="T50" fmla="*/ 90 w 128"/>
                <a:gd name="T51" fmla="*/ 12 h 92"/>
                <a:gd name="T52" fmla="*/ 101 w 128"/>
                <a:gd name="T53" fmla="*/ 0 h 92"/>
                <a:gd name="T54" fmla="*/ 124 w 128"/>
                <a:gd name="T55" fmla="*/ 0 h 92"/>
                <a:gd name="T56" fmla="*/ 127 w 128"/>
                <a:gd name="T57" fmla="*/ 4 h 92"/>
                <a:gd name="T58" fmla="*/ 127 w 128"/>
                <a:gd name="T59" fmla="*/ 7 h 92"/>
                <a:gd name="T60" fmla="*/ 120 w 128"/>
                <a:gd name="T61" fmla="*/ 15 h 92"/>
                <a:gd name="T62" fmla="*/ 116 w 128"/>
                <a:gd name="T63" fmla="*/ 19 h 92"/>
                <a:gd name="T64" fmla="*/ 99 w 128"/>
                <a:gd name="T65" fmla="*/ 87 h 92"/>
                <a:gd name="T66" fmla="*/ 93 w 128"/>
                <a:gd name="T67" fmla="*/ 91 h 92"/>
                <a:gd name="T68" fmla="*/ 78 w 128"/>
                <a:gd name="T69" fmla="*/ 79 h 92"/>
                <a:gd name="T70" fmla="*/ 64 w 128"/>
                <a:gd name="T71" fmla="*/ 3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92">
                  <a:moveTo>
                    <a:pt x="64" y="32"/>
                  </a:moveTo>
                  <a:cubicBezTo>
                    <a:pt x="60" y="45"/>
                    <a:pt x="57" y="58"/>
                    <a:pt x="54" y="70"/>
                  </a:cubicBezTo>
                  <a:cubicBezTo>
                    <a:pt x="52" y="76"/>
                    <a:pt x="50" y="82"/>
                    <a:pt x="49" y="88"/>
                  </a:cubicBezTo>
                  <a:cubicBezTo>
                    <a:pt x="48" y="90"/>
                    <a:pt x="47" y="92"/>
                    <a:pt x="44" y="92"/>
                  </a:cubicBezTo>
                  <a:cubicBezTo>
                    <a:pt x="31" y="91"/>
                    <a:pt x="31" y="92"/>
                    <a:pt x="28" y="80"/>
                  </a:cubicBezTo>
                  <a:cubicBezTo>
                    <a:pt x="22" y="60"/>
                    <a:pt x="16" y="40"/>
                    <a:pt x="11" y="20"/>
                  </a:cubicBezTo>
                  <a:cubicBezTo>
                    <a:pt x="10" y="16"/>
                    <a:pt x="8" y="15"/>
                    <a:pt x="5" y="15"/>
                  </a:cubicBezTo>
                  <a:cubicBezTo>
                    <a:pt x="1" y="16"/>
                    <a:pt x="0" y="14"/>
                    <a:pt x="0" y="11"/>
                  </a:cubicBezTo>
                  <a:cubicBezTo>
                    <a:pt x="0" y="1"/>
                    <a:pt x="0" y="1"/>
                    <a:pt x="10" y="1"/>
                  </a:cubicBezTo>
                  <a:cubicBezTo>
                    <a:pt x="18" y="1"/>
                    <a:pt x="26" y="1"/>
                    <a:pt x="34" y="0"/>
                  </a:cubicBezTo>
                  <a:cubicBezTo>
                    <a:pt x="36" y="0"/>
                    <a:pt x="37" y="1"/>
                    <a:pt x="37" y="4"/>
                  </a:cubicBezTo>
                  <a:cubicBezTo>
                    <a:pt x="37" y="5"/>
                    <a:pt x="37" y="6"/>
                    <a:pt x="37" y="7"/>
                  </a:cubicBezTo>
                  <a:cubicBezTo>
                    <a:pt x="37" y="14"/>
                    <a:pt x="37" y="15"/>
                    <a:pt x="30" y="15"/>
                  </a:cubicBezTo>
                  <a:cubicBezTo>
                    <a:pt x="28" y="15"/>
                    <a:pt x="28" y="16"/>
                    <a:pt x="28" y="18"/>
                  </a:cubicBezTo>
                  <a:cubicBezTo>
                    <a:pt x="32" y="32"/>
                    <a:pt x="36" y="46"/>
                    <a:pt x="40" y="62"/>
                  </a:cubicBezTo>
                  <a:cubicBezTo>
                    <a:pt x="42" y="54"/>
                    <a:pt x="44" y="47"/>
                    <a:pt x="46" y="41"/>
                  </a:cubicBezTo>
                  <a:cubicBezTo>
                    <a:pt x="49" y="28"/>
                    <a:pt x="52" y="16"/>
                    <a:pt x="55" y="4"/>
                  </a:cubicBezTo>
                  <a:cubicBezTo>
                    <a:pt x="56" y="1"/>
                    <a:pt x="57" y="0"/>
                    <a:pt x="60" y="0"/>
                  </a:cubicBezTo>
                  <a:cubicBezTo>
                    <a:pt x="71" y="0"/>
                    <a:pt x="71" y="0"/>
                    <a:pt x="74" y="11"/>
                  </a:cubicBezTo>
                  <a:cubicBezTo>
                    <a:pt x="79" y="26"/>
                    <a:pt x="83" y="42"/>
                    <a:pt x="87" y="57"/>
                  </a:cubicBezTo>
                  <a:cubicBezTo>
                    <a:pt x="88" y="58"/>
                    <a:pt x="88" y="59"/>
                    <a:pt x="89" y="60"/>
                  </a:cubicBezTo>
                  <a:cubicBezTo>
                    <a:pt x="91" y="54"/>
                    <a:pt x="92" y="48"/>
                    <a:pt x="93" y="42"/>
                  </a:cubicBezTo>
                  <a:cubicBezTo>
                    <a:pt x="95" y="35"/>
                    <a:pt x="97" y="27"/>
                    <a:pt x="99" y="19"/>
                  </a:cubicBezTo>
                  <a:cubicBezTo>
                    <a:pt x="101" y="16"/>
                    <a:pt x="100" y="15"/>
                    <a:pt x="96" y="15"/>
                  </a:cubicBezTo>
                  <a:cubicBezTo>
                    <a:pt x="95" y="15"/>
                    <a:pt x="94" y="15"/>
                    <a:pt x="93" y="15"/>
                  </a:cubicBezTo>
                  <a:cubicBezTo>
                    <a:pt x="91" y="15"/>
                    <a:pt x="91" y="14"/>
                    <a:pt x="90" y="12"/>
                  </a:cubicBezTo>
                  <a:cubicBezTo>
                    <a:pt x="90" y="0"/>
                    <a:pt x="89" y="0"/>
                    <a:pt x="101" y="0"/>
                  </a:cubicBezTo>
                  <a:cubicBezTo>
                    <a:pt x="109" y="0"/>
                    <a:pt x="116" y="0"/>
                    <a:pt x="124" y="0"/>
                  </a:cubicBezTo>
                  <a:cubicBezTo>
                    <a:pt x="127" y="0"/>
                    <a:pt x="128" y="1"/>
                    <a:pt x="127" y="4"/>
                  </a:cubicBezTo>
                  <a:cubicBezTo>
                    <a:pt x="127" y="5"/>
                    <a:pt x="127" y="6"/>
                    <a:pt x="127" y="7"/>
                  </a:cubicBezTo>
                  <a:cubicBezTo>
                    <a:pt x="127" y="15"/>
                    <a:pt x="127" y="15"/>
                    <a:pt x="120" y="15"/>
                  </a:cubicBezTo>
                  <a:cubicBezTo>
                    <a:pt x="117" y="15"/>
                    <a:pt x="117" y="16"/>
                    <a:pt x="116" y="19"/>
                  </a:cubicBezTo>
                  <a:cubicBezTo>
                    <a:pt x="110" y="41"/>
                    <a:pt x="105" y="64"/>
                    <a:pt x="99" y="87"/>
                  </a:cubicBezTo>
                  <a:cubicBezTo>
                    <a:pt x="98" y="90"/>
                    <a:pt x="97" y="91"/>
                    <a:pt x="93" y="91"/>
                  </a:cubicBezTo>
                  <a:cubicBezTo>
                    <a:pt x="81" y="91"/>
                    <a:pt x="81" y="91"/>
                    <a:pt x="78" y="79"/>
                  </a:cubicBezTo>
                  <a:cubicBezTo>
                    <a:pt x="73" y="64"/>
                    <a:pt x="69" y="49"/>
                    <a:pt x="64" y="32"/>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 name="Freeform 72"/>
            <p:cNvSpPr/>
            <p:nvPr/>
          </p:nvSpPr>
          <p:spPr bwMode="auto">
            <a:xfrm>
              <a:off x="457201" y="849313"/>
              <a:ext cx="295275" cy="282575"/>
            </a:xfrm>
            <a:custGeom>
              <a:avLst/>
              <a:gdLst>
                <a:gd name="T0" fmla="*/ 29 w 97"/>
                <a:gd name="T1" fmla="*/ 34 h 93"/>
                <a:gd name="T2" fmla="*/ 29 w 97"/>
                <a:gd name="T3" fmla="*/ 74 h 93"/>
                <a:gd name="T4" fmla="*/ 33 w 97"/>
                <a:gd name="T5" fmla="*/ 78 h 93"/>
                <a:gd name="T6" fmla="*/ 39 w 97"/>
                <a:gd name="T7" fmla="*/ 84 h 93"/>
                <a:gd name="T8" fmla="*/ 30 w 97"/>
                <a:gd name="T9" fmla="*/ 92 h 93"/>
                <a:gd name="T10" fmla="*/ 4 w 97"/>
                <a:gd name="T11" fmla="*/ 93 h 93"/>
                <a:gd name="T12" fmla="*/ 1 w 97"/>
                <a:gd name="T13" fmla="*/ 89 h 93"/>
                <a:gd name="T14" fmla="*/ 1 w 97"/>
                <a:gd name="T15" fmla="*/ 86 h 93"/>
                <a:gd name="T16" fmla="*/ 8 w 97"/>
                <a:gd name="T17" fmla="*/ 78 h 93"/>
                <a:gd name="T18" fmla="*/ 11 w 97"/>
                <a:gd name="T19" fmla="*/ 74 h 93"/>
                <a:gd name="T20" fmla="*/ 10 w 97"/>
                <a:gd name="T21" fmla="*/ 30 h 93"/>
                <a:gd name="T22" fmla="*/ 10 w 97"/>
                <a:gd name="T23" fmla="*/ 21 h 93"/>
                <a:gd name="T24" fmla="*/ 6 w 97"/>
                <a:gd name="T25" fmla="*/ 16 h 93"/>
                <a:gd name="T26" fmla="*/ 0 w 97"/>
                <a:gd name="T27" fmla="*/ 11 h 93"/>
                <a:gd name="T28" fmla="*/ 10 w 97"/>
                <a:gd name="T29" fmla="*/ 2 h 93"/>
                <a:gd name="T30" fmla="*/ 27 w 97"/>
                <a:gd name="T31" fmla="*/ 3 h 93"/>
                <a:gd name="T32" fmla="*/ 37 w 97"/>
                <a:gd name="T33" fmla="*/ 16 h 93"/>
                <a:gd name="T34" fmla="*/ 69 w 97"/>
                <a:gd name="T35" fmla="*/ 61 h 93"/>
                <a:gd name="T36" fmla="*/ 70 w 97"/>
                <a:gd name="T37" fmla="*/ 57 h 93"/>
                <a:gd name="T38" fmla="*/ 70 w 97"/>
                <a:gd name="T39" fmla="*/ 20 h 93"/>
                <a:gd name="T40" fmla="*/ 66 w 97"/>
                <a:gd name="T41" fmla="*/ 16 h 93"/>
                <a:gd name="T42" fmla="*/ 60 w 97"/>
                <a:gd name="T43" fmla="*/ 10 h 93"/>
                <a:gd name="T44" fmla="*/ 69 w 97"/>
                <a:gd name="T45" fmla="*/ 1 h 93"/>
                <a:gd name="T46" fmla="*/ 94 w 97"/>
                <a:gd name="T47" fmla="*/ 1 h 93"/>
                <a:gd name="T48" fmla="*/ 97 w 97"/>
                <a:gd name="T49" fmla="*/ 5 h 93"/>
                <a:gd name="T50" fmla="*/ 97 w 97"/>
                <a:gd name="T51" fmla="*/ 8 h 93"/>
                <a:gd name="T52" fmla="*/ 90 w 97"/>
                <a:gd name="T53" fmla="*/ 16 h 93"/>
                <a:gd name="T54" fmla="*/ 87 w 97"/>
                <a:gd name="T55" fmla="*/ 20 h 93"/>
                <a:gd name="T56" fmla="*/ 88 w 97"/>
                <a:gd name="T57" fmla="*/ 82 h 93"/>
                <a:gd name="T58" fmla="*/ 78 w 97"/>
                <a:gd name="T59" fmla="*/ 92 h 93"/>
                <a:gd name="T60" fmla="*/ 68 w 97"/>
                <a:gd name="T61" fmla="*/ 87 h 93"/>
                <a:gd name="T62" fmla="*/ 32 w 97"/>
                <a:gd name="T63" fmla="*/ 38 h 93"/>
                <a:gd name="T64" fmla="*/ 29 w 97"/>
                <a:gd name="T65" fmla="*/ 3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3">
                  <a:moveTo>
                    <a:pt x="29" y="34"/>
                  </a:moveTo>
                  <a:cubicBezTo>
                    <a:pt x="29" y="48"/>
                    <a:pt x="29" y="61"/>
                    <a:pt x="29" y="74"/>
                  </a:cubicBezTo>
                  <a:cubicBezTo>
                    <a:pt x="29" y="78"/>
                    <a:pt x="31" y="78"/>
                    <a:pt x="33" y="78"/>
                  </a:cubicBezTo>
                  <a:cubicBezTo>
                    <a:pt x="38" y="77"/>
                    <a:pt x="39" y="79"/>
                    <a:pt x="39" y="84"/>
                  </a:cubicBezTo>
                  <a:cubicBezTo>
                    <a:pt x="39" y="92"/>
                    <a:pt x="39" y="92"/>
                    <a:pt x="30" y="92"/>
                  </a:cubicBezTo>
                  <a:cubicBezTo>
                    <a:pt x="21" y="92"/>
                    <a:pt x="13" y="92"/>
                    <a:pt x="4" y="93"/>
                  </a:cubicBezTo>
                  <a:cubicBezTo>
                    <a:pt x="2" y="93"/>
                    <a:pt x="0" y="92"/>
                    <a:pt x="1" y="89"/>
                  </a:cubicBezTo>
                  <a:cubicBezTo>
                    <a:pt x="1" y="88"/>
                    <a:pt x="1" y="87"/>
                    <a:pt x="1" y="86"/>
                  </a:cubicBezTo>
                  <a:cubicBezTo>
                    <a:pt x="1" y="78"/>
                    <a:pt x="1" y="78"/>
                    <a:pt x="8" y="78"/>
                  </a:cubicBezTo>
                  <a:cubicBezTo>
                    <a:pt x="11" y="78"/>
                    <a:pt x="11" y="76"/>
                    <a:pt x="11" y="74"/>
                  </a:cubicBezTo>
                  <a:cubicBezTo>
                    <a:pt x="11" y="59"/>
                    <a:pt x="10" y="45"/>
                    <a:pt x="10" y="30"/>
                  </a:cubicBezTo>
                  <a:cubicBezTo>
                    <a:pt x="10" y="27"/>
                    <a:pt x="10" y="24"/>
                    <a:pt x="10" y="21"/>
                  </a:cubicBezTo>
                  <a:cubicBezTo>
                    <a:pt x="11" y="17"/>
                    <a:pt x="9" y="16"/>
                    <a:pt x="6" y="16"/>
                  </a:cubicBezTo>
                  <a:cubicBezTo>
                    <a:pt x="1" y="17"/>
                    <a:pt x="0" y="15"/>
                    <a:pt x="0" y="11"/>
                  </a:cubicBezTo>
                  <a:cubicBezTo>
                    <a:pt x="1" y="2"/>
                    <a:pt x="1" y="2"/>
                    <a:pt x="10" y="2"/>
                  </a:cubicBezTo>
                  <a:cubicBezTo>
                    <a:pt x="15" y="2"/>
                    <a:pt x="22" y="0"/>
                    <a:pt x="27" y="3"/>
                  </a:cubicBezTo>
                  <a:cubicBezTo>
                    <a:pt x="31" y="5"/>
                    <a:pt x="34" y="11"/>
                    <a:pt x="37" y="16"/>
                  </a:cubicBezTo>
                  <a:cubicBezTo>
                    <a:pt x="48" y="31"/>
                    <a:pt x="58" y="45"/>
                    <a:pt x="69" y="61"/>
                  </a:cubicBezTo>
                  <a:cubicBezTo>
                    <a:pt x="70" y="59"/>
                    <a:pt x="70" y="58"/>
                    <a:pt x="70" y="57"/>
                  </a:cubicBezTo>
                  <a:cubicBezTo>
                    <a:pt x="70" y="44"/>
                    <a:pt x="70" y="32"/>
                    <a:pt x="70" y="20"/>
                  </a:cubicBezTo>
                  <a:cubicBezTo>
                    <a:pt x="70" y="17"/>
                    <a:pt x="69" y="16"/>
                    <a:pt x="66" y="16"/>
                  </a:cubicBezTo>
                  <a:cubicBezTo>
                    <a:pt x="61" y="17"/>
                    <a:pt x="60" y="15"/>
                    <a:pt x="60" y="10"/>
                  </a:cubicBezTo>
                  <a:cubicBezTo>
                    <a:pt x="60" y="1"/>
                    <a:pt x="60" y="1"/>
                    <a:pt x="69" y="1"/>
                  </a:cubicBezTo>
                  <a:cubicBezTo>
                    <a:pt x="77" y="1"/>
                    <a:pt x="85" y="1"/>
                    <a:pt x="94" y="1"/>
                  </a:cubicBezTo>
                  <a:cubicBezTo>
                    <a:pt x="96" y="1"/>
                    <a:pt x="97" y="2"/>
                    <a:pt x="97" y="5"/>
                  </a:cubicBezTo>
                  <a:cubicBezTo>
                    <a:pt x="97" y="6"/>
                    <a:pt x="97" y="7"/>
                    <a:pt x="97" y="8"/>
                  </a:cubicBezTo>
                  <a:cubicBezTo>
                    <a:pt x="97" y="15"/>
                    <a:pt x="97" y="16"/>
                    <a:pt x="90" y="16"/>
                  </a:cubicBezTo>
                  <a:cubicBezTo>
                    <a:pt x="86" y="16"/>
                    <a:pt x="87" y="18"/>
                    <a:pt x="87" y="20"/>
                  </a:cubicBezTo>
                  <a:cubicBezTo>
                    <a:pt x="87" y="41"/>
                    <a:pt x="88" y="61"/>
                    <a:pt x="88" y="82"/>
                  </a:cubicBezTo>
                  <a:cubicBezTo>
                    <a:pt x="88" y="92"/>
                    <a:pt x="88" y="91"/>
                    <a:pt x="78" y="92"/>
                  </a:cubicBezTo>
                  <a:cubicBezTo>
                    <a:pt x="73" y="92"/>
                    <a:pt x="70" y="91"/>
                    <a:pt x="68" y="87"/>
                  </a:cubicBezTo>
                  <a:cubicBezTo>
                    <a:pt x="56" y="71"/>
                    <a:pt x="44" y="54"/>
                    <a:pt x="32" y="38"/>
                  </a:cubicBezTo>
                  <a:cubicBezTo>
                    <a:pt x="31" y="37"/>
                    <a:pt x="30" y="36"/>
                    <a:pt x="29" y="34"/>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 name="Freeform 73"/>
            <p:cNvSpPr/>
            <p:nvPr/>
          </p:nvSpPr>
          <p:spPr bwMode="auto">
            <a:xfrm>
              <a:off x="769938" y="852488"/>
              <a:ext cx="206375" cy="277813"/>
            </a:xfrm>
            <a:custGeom>
              <a:avLst/>
              <a:gdLst>
                <a:gd name="T0" fmla="*/ 34 w 68"/>
                <a:gd name="T1" fmla="*/ 91 h 91"/>
                <a:gd name="T2" fmla="*/ 4 w 68"/>
                <a:gd name="T3" fmla="*/ 91 h 91"/>
                <a:gd name="T4" fmla="*/ 0 w 68"/>
                <a:gd name="T5" fmla="*/ 87 h 91"/>
                <a:gd name="T6" fmla="*/ 0 w 68"/>
                <a:gd name="T7" fmla="*/ 85 h 91"/>
                <a:gd name="T8" fmla="*/ 7 w 68"/>
                <a:gd name="T9" fmla="*/ 76 h 91"/>
                <a:gd name="T10" fmla="*/ 10 w 68"/>
                <a:gd name="T11" fmla="*/ 73 h 91"/>
                <a:gd name="T12" fmla="*/ 10 w 68"/>
                <a:gd name="T13" fmla="*/ 18 h 91"/>
                <a:gd name="T14" fmla="*/ 6 w 68"/>
                <a:gd name="T15" fmla="*/ 15 h 91"/>
                <a:gd name="T16" fmla="*/ 0 w 68"/>
                <a:gd name="T17" fmla="*/ 9 h 91"/>
                <a:gd name="T18" fmla="*/ 9 w 68"/>
                <a:gd name="T19" fmla="*/ 0 h 91"/>
                <a:gd name="T20" fmla="*/ 64 w 68"/>
                <a:gd name="T21" fmla="*/ 0 h 91"/>
                <a:gd name="T22" fmla="*/ 67 w 68"/>
                <a:gd name="T23" fmla="*/ 3 h 91"/>
                <a:gd name="T24" fmla="*/ 67 w 68"/>
                <a:gd name="T25" fmla="*/ 24 h 91"/>
                <a:gd name="T26" fmla="*/ 64 w 68"/>
                <a:gd name="T27" fmla="*/ 27 h 91"/>
                <a:gd name="T28" fmla="*/ 60 w 68"/>
                <a:gd name="T29" fmla="*/ 27 h 91"/>
                <a:gd name="T30" fmla="*/ 51 w 68"/>
                <a:gd name="T31" fmla="*/ 27 h 91"/>
                <a:gd name="T32" fmla="*/ 50 w 68"/>
                <a:gd name="T33" fmla="*/ 18 h 91"/>
                <a:gd name="T34" fmla="*/ 47 w 68"/>
                <a:gd name="T35" fmla="*/ 16 h 91"/>
                <a:gd name="T36" fmla="*/ 30 w 68"/>
                <a:gd name="T37" fmla="*/ 16 h 91"/>
                <a:gd name="T38" fmla="*/ 27 w 68"/>
                <a:gd name="T39" fmla="*/ 18 h 91"/>
                <a:gd name="T40" fmla="*/ 27 w 68"/>
                <a:gd name="T41" fmla="*/ 36 h 91"/>
                <a:gd name="T42" fmla="*/ 31 w 68"/>
                <a:gd name="T43" fmla="*/ 38 h 91"/>
                <a:gd name="T44" fmla="*/ 50 w 68"/>
                <a:gd name="T45" fmla="*/ 38 h 91"/>
                <a:gd name="T46" fmla="*/ 54 w 68"/>
                <a:gd name="T47" fmla="*/ 41 h 91"/>
                <a:gd name="T48" fmla="*/ 43 w 68"/>
                <a:gd name="T49" fmla="*/ 52 h 91"/>
                <a:gd name="T50" fmla="*/ 31 w 68"/>
                <a:gd name="T51" fmla="*/ 52 h 91"/>
                <a:gd name="T52" fmla="*/ 27 w 68"/>
                <a:gd name="T53" fmla="*/ 55 h 91"/>
                <a:gd name="T54" fmla="*/ 27 w 68"/>
                <a:gd name="T55" fmla="*/ 72 h 91"/>
                <a:gd name="T56" fmla="*/ 31 w 68"/>
                <a:gd name="T57" fmla="*/ 76 h 91"/>
                <a:gd name="T58" fmla="*/ 47 w 68"/>
                <a:gd name="T59" fmla="*/ 76 h 91"/>
                <a:gd name="T60" fmla="*/ 50 w 68"/>
                <a:gd name="T61" fmla="*/ 72 h 91"/>
                <a:gd name="T62" fmla="*/ 59 w 68"/>
                <a:gd name="T63" fmla="*/ 63 h 91"/>
                <a:gd name="T64" fmla="*/ 67 w 68"/>
                <a:gd name="T65" fmla="*/ 71 h 91"/>
                <a:gd name="T66" fmla="*/ 68 w 68"/>
                <a:gd name="T67" fmla="*/ 86 h 91"/>
                <a:gd name="T68" fmla="*/ 63 w 68"/>
                <a:gd name="T69" fmla="*/ 91 h 91"/>
                <a:gd name="T70" fmla="*/ 34 w 68"/>
                <a:gd name="T71" fmla="*/ 91 h 91"/>
                <a:gd name="T72" fmla="*/ 34 w 68"/>
                <a:gd name="T73"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91">
                  <a:moveTo>
                    <a:pt x="34" y="91"/>
                  </a:moveTo>
                  <a:cubicBezTo>
                    <a:pt x="24" y="91"/>
                    <a:pt x="14" y="91"/>
                    <a:pt x="4" y="91"/>
                  </a:cubicBezTo>
                  <a:cubicBezTo>
                    <a:pt x="1" y="91"/>
                    <a:pt x="0" y="90"/>
                    <a:pt x="0" y="87"/>
                  </a:cubicBezTo>
                  <a:cubicBezTo>
                    <a:pt x="0" y="86"/>
                    <a:pt x="0" y="85"/>
                    <a:pt x="0" y="85"/>
                  </a:cubicBezTo>
                  <a:cubicBezTo>
                    <a:pt x="0" y="77"/>
                    <a:pt x="0" y="77"/>
                    <a:pt x="7" y="76"/>
                  </a:cubicBezTo>
                  <a:cubicBezTo>
                    <a:pt x="10" y="76"/>
                    <a:pt x="10" y="75"/>
                    <a:pt x="10" y="73"/>
                  </a:cubicBezTo>
                  <a:cubicBezTo>
                    <a:pt x="10" y="55"/>
                    <a:pt x="10" y="36"/>
                    <a:pt x="10" y="18"/>
                  </a:cubicBezTo>
                  <a:cubicBezTo>
                    <a:pt x="10" y="14"/>
                    <a:pt x="7" y="15"/>
                    <a:pt x="6" y="15"/>
                  </a:cubicBezTo>
                  <a:cubicBezTo>
                    <a:pt x="1" y="16"/>
                    <a:pt x="0" y="14"/>
                    <a:pt x="0" y="9"/>
                  </a:cubicBezTo>
                  <a:cubicBezTo>
                    <a:pt x="0" y="0"/>
                    <a:pt x="0" y="0"/>
                    <a:pt x="9" y="0"/>
                  </a:cubicBezTo>
                  <a:cubicBezTo>
                    <a:pt x="27" y="0"/>
                    <a:pt x="45" y="0"/>
                    <a:pt x="64" y="0"/>
                  </a:cubicBezTo>
                  <a:cubicBezTo>
                    <a:pt x="66" y="0"/>
                    <a:pt x="67" y="1"/>
                    <a:pt x="67" y="3"/>
                  </a:cubicBezTo>
                  <a:cubicBezTo>
                    <a:pt x="67" y="10"/>
                    <a:pt x="67" y="17"/>
                    <a:pt x="67" y="24"/>
                  </a:cubicBezTo>
                  <a:cubicBezTo>
                    <a:pt x="67" y="27"/>
                    <a:pt x="67" y="28"/>
                    <a:pt x="64" y="27"/>
                  </a:cubicBezTo>
                  <a:cubicBezTo>
                    <a:pt x="63" y="27"/>
                    <a:pt x="61" y="27"/>
                    <a:pt x="60" y="27"/>
                  </a:cubicBezTo>
                  <a:cubicBezTo>
                    <a:pt x="57" y="27"/>
                    <a:pt x="53" y="28"/>
                    <a:pt x="51" y="27"/>
                  </a:cubicBezTo>
                  <a:cubicBezTo>
                    <a:pt x="48" y="25"/>
                    <a:pt x="50" y="21"/>
                    <a:pt x="50" y="18"/>
                  </a:cubicBezTo>
                  <a:cubicBezTo>
                    <a:pt x="50" y="16"/>
                    <a:pt x="49" y="16"/>
                    <a:pt x="47" y="16"/>
                  </a:cubicBezTo>
                  <a:cubicBezTo>
                    <a:pt x="41" y="16"/>
                    <a:pt x="35" y="16"/>
                    <a:pt x="30" y="16"/>
                  </a:cubicBezTo>
                  <a:cubicBezTo>
                    <a:pt x="28" y="16"/>
                    <a:pt x="27" y="16"/>
                    <a:pt x="27" y="18"/>
                  </a:cubicBezTo>
                  <a:cubicBezTo>
                    <a:pt x="27" y="24"/>
                    <a:pt x="27" y="30"/>
                    <a:pt x="27" y="36"/>
                  </a:cubicBezTo>
                  <a:cubicBezTo>
                    <a:pt x="27" y="38"/>
                    <a:pt x="29" y="38"/>
                    <a:pt x="31" y="38"/>
                  </a:cubicBezTo>
                  <a:cubicBezTo>
                    <a:pt x="37" y="38"/>
                    <a:pt x="44" y="38"/>
                    <a:pt x="50" y="38"/>
                  </a:cubicBezTo>
                  <a:cubicBezTo>
                    <a:pt x="53" y="38"/>
                    <a:pt x="54" y="38"/>
                    <a:pt x="54" y="41"/>
                  </a:cubicBezTo>
                  <a:cubicBezTo>
                    <a:pt x="54" y="52"/>
                    <a:pt x="54" y="52"/>
                    <a:pt x="43" y="52"/>
                  </a:cubicBezTo>
                  <a:cubicBezTo>
                    <a:pt x="39" y="52"/>
                    <a:pt x="35" y="52"/>
                    <a:pt x="31" y="52"/>
                  </a:cubicBezTo>
                  <a:cubicBezTo>
                    <a:pt x="28" y="52"/>
                    <a:pt x="27" y="52"/>
                    <a:pt x="27" y="55"/>
                  </a:cubicBezTo>
                  <a:cubicBezTo>
                    <a:pt x="27" y="60"/>
                    <a:pt x="27" y="66"/>
                    <a:pt x="27" y="72"/>
                  </a:cubicBezTo>
                  <a:cubicBezTo>
                    <a:pt x="27" y="75"/>
                    <a:pt x="28" y="76"/>
                    <a:pt x="31" y="76"/>
                  </a:cubicBezTo>
                  <a:cubicBezTo>
                    <a:pt x="36" y="75"/>
                    <a:pt x="42" y="75"/>
                    <a:pt x="47" y="76"/>
                  </a:cubicBezTo>
                  <a:cubicBezTo>
                    <a:pt x="49" y="76"/>
                    <a:pt x="50" y="75"/>
                    <a:pt x="50" y="72"/>
                  </a:cubicBezTo>
                  <a:cubicBezTo>
                    <a:pt x="50" y="63"/>
                    <a:pt x="50" y="63"/>
                    <a:pt x="59" y="63"/>
                  </a:cubicBezTo>
                  <a:cubicBezTo>
                    <a:pt x="67" y="63"/>
                    <a:pt x="67" y="63"/>
                    <a:pt x="67" y="71"/>
                  </a:cubicBezTo>
                  <a:cubicBezTo>
                    <a:pt x="67" y="76"/>
                    <a:pt x="67" y="81"/>
                    <a:pt x="68" y="86"/>
                  </a:cubicBezTo>
                  <a:cubicBezTo>
                    <a:pt x="68" y="89"/>
                    <a:pt x="67" y="91"/>
                    <a:pt x="63" y="91"/>
                  </a:cubicBezTo>
                  <a:cubicBezTo>
                    <a:pt x="53" y="90"/>
                    <a:pt x="43" y="91"/>
                    <a:pt x="34" y="91"/>
                  </a:cubicBezTo>
                  <a:cubicBezTo>
                    <a:pt x="34" y="91"/>
                    <a:pt x="34" y="91"/>
                    <a:pt x="34" y="91"/>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 name="Freeform 74"/>
            <p:cNvSpPr/>
            <p:nvPr/>
          </p:nvSpPr>
          <p:spPr bwMode="auto">
            <a:xfrm>
              <a:off x="873126" y="566738"/>
              <a:ext cx="88900" cy="84138"/>
            </a:xfrm>
            <a:custGeom>
              <a:avLst/>
              <a:gdLst>
                <a:gd name="T0" fmla="*/ 0 w 29"/>
                <a:gd name="T1" fmla="*/ 10 h 28"/>
                <a:gd name="T2" fmla="*/ 14 w 29"/>
                <a:gd name="T3" fmla="*/ 0 h 28"/>
                <a:gd name="T4" fmla="*/ 29 w 29"/>
                <a:gd name="T5" fmla="*/ 10 h 28"/>
                <a:gd name="T6" fmla="*/ 23 w 29"/>
                <a:gd name="T7" fmla="*/ 27 h 28"/>
                <a:gd name="T8" fmla="*/ 5 w 29"/>
                <a:gd name="T9" fmla="*/ 28 h 28"/>
                <a:gd name="T10" fmla="*/ 0 w 29"/>
                <a:gd name="T11" fmla="*/ 10 h 28"/>
              </a:gdLst>
              <a:ahLst/>
              <a:cxnLst>
                <a:cxn ang="0">
                  <a:pos x="T0" y="T1"/>
                </a:cxn>
                <a:cxn ang="0">
                  <a:pos x="T2" y="T3"/>
                </a:cxn>
                <a:cxn ang="0">
                  <a:pos x="T4" y="T5"/>
                </a:cxn>
                <a:cxn ang="0">
                  <a:pos x="T6" y="T7"/>
                </a:cxn>
                <a:cxn ang="0">
                  <a:pos x="T8" y="T9"/>
                </a:cxn>
                <a:cxn ang="0">
                  <a:pos x="T10" y="T11"/>
                </a:cxn>
              </a:cxnLst>
              <a:rect l="0" t="0" r="r" b="b"/>
              <a:pathLst>
                <a:path w="29" h="28">
                  <a:moveTo>
                    <a:pt x="0" y="10"/>
                  </a:moveTo>
                  <a:cubicBezTo>
                    <a:pt x="8" y="11"/>
                    <a:pt x="12" y="7"/>
                    <a:pt x="14" y="0"/>
                  </a:cubicBezTo>
                  <a:cubicBezTo>
                    <a:pt x="17" y="7"/>
                    <a:pt x="20" y="12"/>
                    <a:pt x="29" y="10"/>
                  </a:cubicBezTo>
                  <a:cubicBezTo>
                    <a:pt x="23" y="15"/>
                    <a:pt x="20" y="20"/>
                    <a:pt x="23" y="27"/>
                  </a:cubicBezTo>
                  <a:cubicBezTo>
                    <a:pt x="17" y="23"/>
                    <a:pt x="11" y="22"/>
                    <a:pt x="5" y="28"/>
                  </a:cubicBezTo>
                  <a:cubicBezTo>
                    <a:pt x="7" y="20"/>
                    <a:pt x="7" y="15"/>
                    <a:pt x="0" y="10"/>
                  </a:cubicBezTo>
                  <a:close/>
                </a:path>
              </a:pathLst>
            </a:custGeom>
            <a:solidFill>
              <a:srgbClr val="EFEA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 name="Freeform 75"/>
            <p:cNvSpPr/>
            <p:nvPr/>
          </p:nvSpPr>
          <p:spPr bwMode="auto">
            <a:xfrm>
              <a:off x="763588" y="587375"/>
              <a:ext cx="63500" cy="58738"/>
            </a:xfrm>
            <a:custGeom>
              <a:avLst/>
              <a:gdLst>
                <a:gd name="T0" fmla="*/ 16 w 21"/>
                <a:gd name="T1" fmla="*/ 19 h 19"/>
                <a:gd name="T2" fmla="*/ 4 w 21"/>
                <a:gd name="T3" fmla="*/ 19 h 19"/>
                <a:gd name="T4" fmla="*/ 0 w 21"/>
                <a:gd name="T5" fmla="*/ 7 h 19"/>
                <a:gd name="T6" fmla="*/ 10 w 21"/>
                <a:gd name="T7" fmla="*/ 0 h 19"/>
                <a:gd name="T8" fmla="*/ 21 w 21"/>
                <a:gd name="T9" fmla="*/ 7 h 19"/>
                <a:gd name="T10" fmla="*/ 16 w 21"/>
                <a:gd name="T11" fmla="*/ 19 h 19"/>
              </a:gdLst>
              <a:ahLst/>
              <a:cxnLst>
                <a:cxn ang="0">
                  <a:pos x="T0" y="T1"/>
                </a:cxn>
                <a:cxn ang="0">
                  <a:pos x="T2" y="T3"/>
                </a:cxn>
                <a:cxn ang="0">
                  <a:pos x="T4" y="T5"/>
                </a:cxn>
                <a:cxn ang="0">
                  <a:pos x="T6" y="T7"/>
                </a:cxn>
                <a:cxn ang="0">
                  <a:pos x="T8" y="T9"/>
                </a:cxn>
                <a:cxn ang="0">
                  <a:pos x="T10" y="T11"/>
                </a:cxn>
              </a:cxnLst>
              <a:rect l="0" t="0" r="r" b="b"/>
              <a:pathLst>
                <a:path w="21" h="19">
                  <a:moveTo>
                    <a:pt x="16" y="19"/>
                  </a:moveTo>
                  <a:cubicBezTo>
                    <a:pt x="12" y="16"/>
                    <a:pt x="8" y="16"/>
                    <a:pt x="4" y="19"/>
                  </a:cubicBezTo>
                  <a:cubicBezTo>
                    <a:pt x="5" y="14"/>
                    <a:pt x="5" y="10"/>
                    <a:pt x="0" y="7"/>
                  </a:cubicBezTo>
                  <a:cubicBezTo>
                    <a:pt x="5" y="7"/>
                    <a:pt x="8" y="5"/>
                    <a:pt x="10" y="0"/>
                  </a:cubicBezTo>
                  <a:cubicBezTo>
                    <a:pt x="11" y="5"/>
                    <a:pt x="14" y="7"/>
                    <a:pt x="21" y="7"/>
                  </a:cubicBezTo>
                  <a:cubicBezTo>
                    <a:pt x="16" y="10"/>
                    <a:pt x="13" y="14"/>
                    <a:pt x="16" y="19"/>
                  </a:cubicBezTo>
                  <a:close/>
                </a:path>
              </a:pathLst>
            </a:custGeom>
            <a:solidFill>
              <a:srgbClr val="EFE9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 name="Freeform 76"/>
            <p:cNvSpPr/>
            <p:nvPr/>
          </p:nvSpPr>
          <p:spPr bwMode="auto">
            <a:xfrm>
              <a:off x="1009651" y="587375"/>
              <a:ext cx="58738" cy="58738"/>
            </a:xfrm>
            <a:custGeom>
              <a:avLst/>
              <a:gdLst>
                <a:gd name="T0" fmla="*/ 15 w 19"/>
                <a:gd name="T1" fmla="*/ 18 h 19"/>
                <a:gd name="T2" fmla="*/ 3 w 19"/>
                <a:gd name="T3" fmla="*/ 19 h 19"/>
                <a:gd name="T4" fmla="*/ 0 w 19"/>
                <a:gd name="T5" fmla="*/ 7 h 19"/>
                <a:gd name="T6" fmla="*/ 9 w 19"/>
                <a:gd name="T7" fmla="*/ 0 h 19"/>
                <a:gd name="T8" fmla="*/ 19 w 19"/>
                <a:gd name="T9" fmla="*/ 7 h 19"/>
                <a:gd name="T10" fmla="*/ 15 w 19"/>
                <a:gd name="T11" fmla="*/ 18 h 19"/>
              </a:gdLst>
              <a:ahLst/>
              <a:cxnLst>
                <a:cxn ang="0">
                  <a:pos x="T0" y="T1"/>
                </a:cxn>
                <a:cxn ang="0">
                  <a:pos x="T2" y="T3"/>
                </a:cxn>
                <a:cxn ang="0">
                  <a:pos x="T4" y="T5"/>
                </a:cxn>
                <a:cxn ang="0">
                  <a:pos x="T6" y="T7"/>
                </a:cxn>
                <a:cxn ang="0">
                  <a:pos x="T8" y="T9"/>
                </a:cxn>
                <a:cxn ang="0">
                  <a:pos x="T10" y="T11"/>
                </a:cxn>
              </a:cxnLst>
              <a:rect l="0" t="0" r="r" b="b"/>
              <a:pathLst>
                <a:path w="19" h="19">
                  <a:moveTo>
                    <a:pt x="15" y="18"/>
                  </a:moveTo>
                  <a:cubicBezTo>
                    <a:pt x="9" y="16"/>
                    <a:pt x="9" y="16"/>
                    <a:pt x="3" y="19"/>
                  </a:cubicBezTo>
                  <a:cubicBezTo>
                    <a:pt x="5" y="14"/>
                    <a:pt x="5" y="10"/>
                    <a:pt x="0" y="7"/>
                  </a:cubicBezTo>
                  <a:cubicBezTo>
                    <a:pt x="5" y="7"/>
                    <a:pt x="8" y="5"/>
                    <a:pt x="9" y="0"/>
                  </a:cubicBezTo>
                  <a:cubicBezTo>
                    <a:pt x="11" y="5"/>
                    <a:pt x="14" y="7"/>
                    <a:pt x="19" y="7"/>
                  </a:cubicBezTo>
                  <a:cubicBezTo>
                    <a:pt x="15" y="10"/>
                    <a:pt x="14" y="14"/>
                    <a:pt x="15" y="18"/>
                  </a:cubicBezTo>
                  <a:close/>
                </a:path>
              </a:pathLst>
            </a:custGeom>
            <a:solidFill>
              <a:srgbClr val="EFE9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 name="Freeform 77"/>
            <p:cNvSpPr/>
            <p:nvPr/>
          </p:nvSpPr>
          <p:spPr bwMode="auto">
            <a:xfrm>
              <a:off x="889001" y="1516063"/>
              <a:ext cx="50800" cy="9525"/>
            </a:xfrm>
            <a:custGeom>
              <a:avLst/>
              <a:gdLst>
                <a:gd name="T0" fmla="*/ 9 w 17"/>
                <a:gd name="T1" fmla="*/ 3 h 3"/>
                <a:gd name="T2" fmla="*/ 3 w 17"/>
                <a:gd name="T3" fmla="*/ 3 h 3"/>
                <a:gd name="T4" fmla="*/ 0 w 17"/>
                <a:gd name="T5" fmla="*/ 2 h 3"/>
                <a:gd name="T6" fmla="*/ 2 w 17"/>
                <a:gd name="T7" fmla="*/ 0 h 3"/>
                <a:gd name="T8" fmla="*/ 15 w 17"/>
                <a:gd name="T9" fmla="*/ 0 h 3"/>
                <a:gd name="T10" fmla="*/ 17 w 17"/>
                <a:gd name="T11" fmla="*/ 2 h 3"/>
                <a:gd name="T12" fmla="*/ 15 w 17"/>
                <a:gd name="T13" fmla="*/ 3 h 3"/>
                <a:gd name="T14" fmla="*/ 9 w 17"/>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3">
                  <a:moveTo>
                    <a:pt x="9" y="3"/>
                  </a:moveTo>
                  <a:cubicBezTo>
                    <a:pt x="7" y="3"/>
                    <a:pt x="5" y="3"/>
                    <a:pt x="3" y="3"/>
                  </a:cubicBezTo>
                  <a:cubicBezTo>
                    <a:pt x="2" y="3"/>
                    <a:pt x="1" y="3"/>
                    <a:pt x="0" y="2"/>
                  </a:cubicBezTo>
                  <a:cubicBezTo>
                    <a:pt x="0" y="0"/>
                    <a:pt x="1" y="0"/>
                    <a:pt x="2" y="0"/>
                  </a:cubicBezTo>
                  <a:cubicBezTo>
                    <a:pt x="7" y="0"/>
                    <a:pt x="11" y="0"/>
                    <a:pt x="15" y="0"/>
                  </a:cubicBezTo>
                  <a:cubicBezTo>
                    <a:pt x="16" y="0"/>
                    <a:pt x="17" y="0"/>
                    <a:pt x="17" y="2"/>
                  </a:cubicBezTo>
                  <a:cubicBezTo>
                    <a:pt x="17" y="3"/>
                    <a:pt x="16" y="3"/>
                    <a:pt x="15" y="3"/>
                  </a:cubicBezTo>
                  <a:cubicBezTo>
                    <a:pt x="13" y="3"/>
                    <a:pt x="11" y="3"/>
                    <a:pt x="9" y="3"/>
                  </a:cubicBezTo>
                  <a:close/>
                </a:path>
              </a:pathLst>
            </a:custGeom>
            <a:solidFill>
              <a:srgbClr val="F6EC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 name="Freeform 78"/>
            <p:cNvSpPr/>
            <p:nvPr/>
          </p:nvSpPr>
          <p:spPr bwMode="auto">
            <a:xfrm>
              <a:off x="1468438" y="977900"/>
              <a:ext cx="15875" cy="33338"/>
            </a:xfrm>
            <a:custGeom>
              <a:avLst/>
              <a:gdLst>
                <a:gd name="T0" fmla="*/ 5 w 5"/>
                <a:gd name="T1" fmla="*/ 6 h 11"/>
                <a:gd name="T2" fmla="*/ 4 w 5"/>
                <a:gd name="T3" fmla="*/ 9 h 11"/>
                <a:gd name="T4" fmla="*/ 1 w 5"/>
                <a:gd name="T5" fmla="*/ 11 h 11"/>
                <a:gd name="T6" fmla="*/ 0 w 5"/>
                <a:gd name="T7" fmla="*/ 8 h 11"/>
                <a:gd name="T8" fmla="*/ 0 w 5"/>
                <a:gd name="T9" fmla="*/ 3 h 11"/>
                <a:gd name="T10" fmla="*/ 3 w 5"/>
                <a:gd name="T11" fmla="*/ 0 h 11"/>
                <a:gd name="T12" fmla="*/ 5 w 5"/>
                <a:gd name="T13" fmla="*/ 3 h 11"/>
                <a:gd name="T14" fmla="*/ 5 w 5"/>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1">
                  <a:moveTo>
                    <a:pt x="5" y="6"/>
                  </a:moveTo>
                  <a:cubicBezTo>
                    <a:pt x="5" y="7"/>
                    <a:pt x="5" y="8"/>
                    <a:pt x="4" y="9"/>
                  </a:cubicBezTo>
                  <a:cubicBezTo>
                    <a:pt x="4" y="10"/>
                    <a:pt x="3" y="11"/>
                    <a:pt x="1" y="11"/>
                  </a:cubicBezTo>
                  <a:cubicBezTo>
                    <a:pt x="0" y="10"/>
                    <a:pt x="0" y="9"/>
                    <a:pt x="0" y="8"/>
                  </a:cubicBezTo>
                  <a:cubicBezTo>
                    <a:pt x="0" y="6"/>
                    <a:pt x="0" y="5"/>
                    <a:pt x="0" y="3"/>
                  </a:cubicBezTo>
                  <a:cubicBezTo>
                    <a:pt x="0" y="2"/>
                    <a:pt x="1" y="0"/>
                    <a:pt x="3" y="0"/>
                  </a:cubicBezTo>
                  <a:cubicBezTo>
                    <a:pt x="5" y="0"/>
                    <a:pt x="5" y="2"/>
                    <a:pt x="5" y="3"/>
                  </a:cubicBezTo>
                  <a:cubicBezTo>
                    <a:pt x="5" y="4"/>
                    <a:pt x="5" y="5"/>
                    <a:pt x="5"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 name="Freeform 79"/>
            <p:cNvSpPr/>
            <p:nvPr/>
          </p:nvSpPr>
          <p:spPr bwMode="auto">
            <a:xfrm>
              <a:off x="1462088" y="908050"/>
              <a:ext cx="22225" cy="33338"/>
            </a:xfrm>
            <a:custGeom>
              <a:avLst/>
              <a:gdLst>
                <a:gd name="T0" fmla="*/ 7 w 7"/>
                <a:gd name="T1" fmla="*/ 6 h 11"/>
                <a:gd name="T2" fmla="*/ 4 w 7"/>
                <a:gd name="T3" fmla="*/ 11 h 11"/>
                <a:gd name="T4" fmla="*/ 2 w 7"/>
                <a:gd name="T5" fmla="*/ 7 h 11"/>
                <a:gd name="T6" fmla="*/ 2 w 7"/>
                <a:gd name="T7" fmla="*/ 5 h 11"/>
                <a:gd name="T8" fmla="*/ 3 w 7"/>
                <a:gd name="T9" fmla="*/ 0 h 11"/>
                <a:gd name="T10" fmla="*/ 7 w 7"/>
                <a:gd name="T11" fmla="*/ 5 h 11"/>
                <a:gd name="T12" fmla="*/ 7 w 7"/>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7" y="6"/>
                  </a:moveTo>
                  <a:cubicBezTo>
                    <a:pt x="7" y="8"/>
                    <a:pt x="7" y="11"/>
                    <a:pt x="4" y="11"/>
                  </a:cubicBezTo>
                  <a:cubicBezTo>
                    <a:pt x="1" y="11"/>
                    <a:pt x="3" y="8"/>
                    <a:pt x="2" y="7"/>
                  </a:cubicBezTo>
                  <a:cubicBezTo>
                    <a:pt x="2" y="6"/>
                    <a:pt x="2" y="6"/>
                    <a:pt x="2" y="5"/>
                  </a:cubicBezTo>
                  <a:cubicBezTo>
                    <a:pt x="2" y="3"/>
                    <a:pt x="0" y="1"/>
                    <a:pt x="3" y="0"/>
                  </a:cubicBezTo>
                  <a:cubicBezTo>
                    <a:pt x="6" y="0"/>
                    <a:pt x="7" y="3"/>
                    <a:pt x="7" y="5"/>
                  </a:cubicBezTo>
                  <a:cubicBezTo>
                    <a:pt x="7" y="6"/>
                    <a:pt x="7" y="6"/>
                    <a:pt x="7"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 name="Freeform 80"/>
            <p:cNvSpPr/>
            <p:nvPr/>
          </p:nvSpPr>
          <p:spPr bwMode="auto">
            <a:xfrm>
              <a:off x="473076" y="584200"/>
              <a:ext cx="30163" cy="26988"/>
            </a:xfrm>
            <a:custGeom>
              <a:avLst/>
              <a:gdLst>
                <a:gd name="T0" fmla="*/ 3 w 10"/>
                <a:gd name="T1" fmla="*/ 9 h 9"/>
                <a:gd name="T2" fmla="*/ 1 w 10"/>
                <a:gd name="T3" fmla="*/ 7 h 9"/>
                <a:gd name="T4" fmla="*/ 7 w 10"/>
                <a:gd name="T5" fmla="*/ 1 h 9"/>
                <a:gd name="T6" fmla="*/ 9 w 10"/>
                <a:gd name="T7" fmla="*/ 4 h 9"/>
                <a:gd name="T8" fmla="*/ 3 w 10"/>
                <a:gd name="T9" fmla="*/ 9 h 9"/>
              </a:gdLst>
              <a:ahLst/>
              <a:cxnLst>
                <a:cxn ang="0">
                  <a:pos x="T0" y="T1"/>
                </a:cxn>
                <a:cxn ang="0">
                  <a:pos x="T2" y="T3"/>
                </a:cxn>
                <a:cxn ang="0">
                  <a:pos x="T4" y="T5"/>
                </a:cxn>
                <a:cxn ang="0">
                  <a:pos x="T6" y="T7"/>
                </a:cxn>
                <a:cxn ang="0">
                  <a:pos x="T8" y="T9"/>
                </a:cxn>
              </a:cxnLst>
              <a:rect l="0" t="0" r="r" b="b"/>
              <a:pathLst>
                <a:path w="10" h="9">
                  <a:moveTo>
                    <a:pt x="3" y="9"/>
                  </a:moveTo>
                  <a:cubicBezTo>
                    <a:pt x="1" y="9"/>
                    <a:pt x="0" y="9"/>
                    <a:pt x="1" y="7"/>
                  </a:cubicBezTo>
                  <a:cubicBezTo>
                    <a:pt x="2" y="5"/>
                    <a:pt x="4" y="2"/>
                    <a:pt x="7" y="1"/>
                  </a:cubicBezTo>
                  <a:cubicBezTo>
                    <a:pt x="9" y="0"/>
                    <a:pt x="10" y="2"/>
                    <a:pt x="9" y="4"/>
                  </a:cubicBezTo>
                  <a:cubicBezTo>
                    <a:pt x="8" y="6"/>
                    <a:pt x="5" y="7"/>
                    <a:pt x="3" y="9"/>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 name="Freeform 81"/>
            <p:cNvSpPr/>
            <p:nvPr/>
          </p:nvSpPr>
          <p:spPr bwMode="auto">
            <a:xfrm>
              <a:off x="511176" y="1349375"/>
              <a:ext cx="28575" cy="26988"/>
            </a:xfrm>
            <a:custGeom>
              <a:avLst/>
              <a:gdLst>
                <a:gd name="T0" fmla="*/ 9 w 9"/>
                <a:gd name="T1" fmla="*/ 7 h 9"/>
                <a:gd name="T2" fmla="*/ 6 w 9"/>
                <a:gd name="T3" fmla="*/ 8 h 9"/>
                <a:gd name="T4" fmla="*/ 0 w 9"/>
                <a:gd name="T5" fmla="*/ 2 h 9"/>
                <a:gd name="T6" fmla="*/ 2 w 9"/>
                <a:gd name="T7" fmla="*/ 0 h 9"/>
                <a:gd name="T8" fmla="*/ 9 w 9"/>
                <a:gd name="T9" fmla="*/ 6 h 9"/>
                <a:gd name="T10" fmla="*/ 9 w 9"/>
                <a:gd name="T11" fmla="*/ 7 h 9"/>
              </a:gdLst>
              <a:ahLst/>
              <a:cxnLst>
                <a:cxn ang="0">
                  <a:pos x="T0" y="T1"/>
                </a:cxn>
                <a:cxn ang="0">
                  <a:pos x="T2" y="T3"/>
                </a:cxn>
                <a:cxn ang="0">
                  <a:pos x="T4" y="T5"/>
                </a:cxn>
                <a:cxn ang="0">
                  <a:pos x="T6" y="T7"/>
                </a:cxn>
                <a:cxn ang="0">
                  <a:pos x="T8" y="T9"/>
                </a:cxn>
                <a:cxn ang="0">
                  <a:pos x="T10" y="T11"/>
                </a:cxn>
              </a:cxnLst>
              <a:rect l="0" t="0" r="r" b="b"/>
              <a:pathLst>
                <a:path w="9" h="9">
                  <a:moveTo>
                    <a:pt x="9" y="7"/>
                  </a:moveTo>
                  <a:cubicBezTo>
                    <a:pt x="9" y="9"/>
                    <a:pt x="7" y="9"/>
                    <a:pt x="6" y="8"/>
                  </a:cubicBezTo>
                  <a:cubicBezTo>
                    <a:pt x="4" y="7"/>
                    <a:pt x="1" y="5"/>
                    <a:pt x="0" y="2"/>
                  </a:cubicBezTo>
                  <a:cubicBezTo>
                    <a:pt x="0" y="1"/>
                    <a:pt x="1" y="0"/>
                    <a:pt x="2" y="0"/>
                  </a:cubicBezTo>
                  <a:cubicBezTo>
                    <a:pt x="5" y="1"/>
                    <a:pt x="7" y="4"/>
                    <a:pt x="9" y="6"/>
                  </a:cubicBezTo>
                  <a:cubicBezTo>
                    <a:pt x="9" y="6"/>
                    <a:pt x="9" y="7"/>
                    <a:pt x="9" y="7"/>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 name="Freeform 82"/>
            <p:cNvSpPr/>
            <p:nvPr/>
          </p:nvSpPr>
          <p:spPr bwMode="auto">
            <a:xfrm>
              <a:off x="523876" y="534988"/>
              <a:ext cx="26988" cy="28575"/>
            </a:xfrm>
            <a:custGeom>
              <a:avLst/>
              <a:gdLst>
                <a:gd name="T0" fmla="*/ 6 w 9"/>
                <a:gd name="T1" fmla="*/ 0 h 9"/>
                <a:gd name="T2" fmla="*/ 8 w 9"/>
                <a:gd name="T3" fmla="*/ 2 h 9"/>
                <a:gd name="T4" fmla="*/ 2 w 9"/>
                <a:gd name="T5" fmla="*/ 8 h 9"/>
                <a:gd name="T6" fmla="*/ 0 w 9"/>
                <a:gd name="T7" fmla="*/ 6 h 9"/>
                <a:gd name="T8" fmla="*/ 6 w 9"/>
                <a:gd name="T9" fmla="*/ 0 h 9"/>
              </a:gdLst>
              <a:ahLst/>
              <a:cxnLst>
                <a:cxn ang="0">
                  <a:pos x="T0" y="T1"/>
                </a:cxn>
                <a:cxn ang="0">
                  <a:pos x="T2" y="T3"/>
                </a:cxn>
                <a:cxn ang="0">
                  <a:pos x="T4" y="T5"/>
                </a:cxn>
                <a:cxn ang="0">
                  <a:pos x="T6" y="T7"/>
                </a:cxn>
                <a:cxn ang="0">
                  <a:pos x="T8" y="T9"/>
                </a:cxn>
              </a:cxnLst>
              <a:rect l="0" t="0" r="r" b="b"/>
              <a:pathLst>
                <a:path w="9" h="9">
                  <a:moveTo>
                    <a:pt x="6" y="0"/>
                  </a:moveTo>
                  <a:cubicBezTo>
                    <a:pt x="8" y="0"/>
                    <a:pt x="9" y="1"/>
                    <a:pt x="8" y="2"/>
                  </a:cubicBezTo>
                  <a:cubicBezTo>
                    <a:pt x="7" y="5"/>
                    <a:pt x="5" y="7"/>
                    <a:pt x="2" y="8"/>
                  </a:cubicBezTo>
                  <a:cubicBezTo>
                    <a:pt x="0" y="9"/>
                    <a:pt x="0" y="8"/>
                    <a:pt x="0" y="6"/>
                  </a:cubicBezTo>
                  <a:cubicBezTo>
                    <a:pt x="1" y="3"/>
                    <a:pt x="4" y="2"/>
                    <a:pt x="6" y="0"/>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 name="Freeform 83"/>
            <p:cNvSpPr/>
            <p:nvPr/>
          </p:nvSpPr>
          <p:spPr bwMode="auto">
            <a:xfrm>
              <a:off x="1106488" y="428625"/>
              <a:ext cx="34925" cy="22225"/>
            </a:xfrm>
            <a:custGeom>
              <a:avLst/>
              <a:gdLst>
                <a:gd name="T0" fmla="*/ 3 w 11"/>
                <a:gd name="T1" fmla="*/ 0 h 7"/>
                <a:gd name="T2" fmla="*/ 3 w 11"/>
                <a:gd name="T3" fmla="*/ 0 h 7"/>
                <a:gd name="T4" fmla="*/ 11 w 11"/>
                <a:gd name="T5" fmla="*/ 4 h 7"/>
                <a:gd name="T6" fmla="*/ 9 w 11"/>
                <a:gd name="T7" fmla="*/ 6 h 7"/>
                <a:gd name="T8" fmla="*/ 0 w 11"/>
                <a:gd name="T9" fmla="*/ 3 h 7"/>
                <a:gd name="T10" fmla="*/ 0 w 11"/>
                <a:gd name="T11" fmla="*/ 1 h 7"/>
                <a:gd name="T12" fmla="*/ 3 w 1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3" y="0"/>
                  </a:moveTo>
                  <a:cubicBezTo>
                    <a:pt x="3" y="0"/>
                    <a:pt x="3" y="0"/>
                    <a:pt x="3" y="0"/>
                  </a:cubicBezTo>
                  <a:cubicBezTo>
                    <a:pt x="6" y="2"/>
                    <a:pt x="9" y="1"/>
                    <a:pt x="11" y="4"/>
                  </a:cubicBezTo>
                  <a:cubicBezTo>
                    <a:pt x="11" y="6"/>
                    <a:pt x="10" y="6"/>
                    <a:pt x="9" y="6"/>
                  </a:cubicBezTo>
                  <a:cubicBezTo>
                    <a:pt x="6" y="7"/>
                    <a:pt x="3" y="5"/>
                    <a:pt x="0" y="3"/>
                  </a:cubicBezTo>
                  <a:cubicBezTo>
                    <a:pt x="0" y="3"/>
                    <a:pt x="0" y="2"/>
                    <a:pt x="0" y="1"/>
                  </a:cubicBezTo>
                  <a:cubicBezTo>
                    <a:pt x="1" y="0"/>
                    <a:pt x="2" y="0"/>
                    <a:pt x="3" y="0"/>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 name="Freeform 84"/>
            <p:cNvSpPr/>
            <p:nvPr/>
          </p:nvSpPr>
          <p:spPr bwMode="auto">
            <a:xfrm>
              <a:off x="344488" y="901700"/>
              <a:ext cx="19050" cy="36513"/>
            </a:xfrm>
            <a:custGeom>
              <a:avLst/>
              <a:gdLst>
                <a:gd name="T0" fmla="*/ 6 w 6"/>
                <a:gd name="T1" fmla="*/ 5 h 12"/>
                <a:gd name="T2" fmla="*/ 6 w 6"/>
                <a:gd name="T3" fmla="*/ 6 h 12"/>
                <a:gd name="T4" fmla="*/ 3 w 6"/>
                <a:gd name="T5" fmla="*/ 11 h 12"/>
                <a:gd name="T6" fmla="*/ 2 w 6"/>
                <a:gd name="T7" fmla="*/ 6 h 12"/>
                <a:gd name="T8" fmla="*/ 2 w 6"/>
                <a:gd name="T9" fmla="*/ 5 h 12"/>
                <a:gd name="T10" fmla="*/ 4 w 6"/>
                <a:gd name="T11" fmla="*/ 0 h 12"/>
                <a:gd name="T12" fmla="*/ 6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6" y="5"/>
                  </a:moveTo>
                  <a:cubicBezTo>
                    <a:pt x="6" y="5"/>
                    <a:pt x="6" y="6"/>
                    <a:pt x="6" y="6"/>
                  </a:cubicBezTo>
                  <a:cubicBezTo>
                    <a:pt x="6" y="8"/>
                    <a:pt x="5" y="12"/>
                    <a:pt x="3" y="11"/>
                  </a:cubicBezTo>
                  <a:cubicBezTo>
                    <a:pt x="0" y="11"/>
                    <a:pt x="2" y="8"/>
                    <a:pt x="2" y="6"/>
                  </a:cubicBezTo>
                  <a:cubicBezTo>
                    <a:pt x="2" y="6"/>
                    <a:pt x="2" y="5"/>
                    <a:pt x="2" y="5"/>
                  </a:cubicBezTo>
                  <a:cubicBezTo>
                    <a:pt x="2" y="3"/>
                    <a:pt x="1" y="0"/>
                    <a:pt x="4" y="0"/>
                  </a:cubicBezTo>
                  <a:cubicBezTo>
                    <a:pt x="6" y="1"/>
                    <a:pt x="5" y="3"/>
                    <a:pt x="6" y="5"/>
                  </a:cubicBezTo>
                  <a:close/>
                </a:path>
              </a:pathLst>
            </a:custGeom>
            <a:solidFill>
              <a:srgbClr val="F4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 name="Freeform 85"/>
            <p:cNvSpPr/>
            <p:nvPr/>
          </p:nvSpPr>
          <p:spPr bwMode="auto">
            <a:xfrm>
              <a:off x="1458913" y="836613"/>
              <a:ext cx="15875" cy="36513"/>
            </a:xfrm>
            <a:custGeom>
              <a:avLst/>
              <a:gdLst>
                <a:gd name="T0" fmla="*/ 5 w 5"/>
                <a:gd name="T1" fmla="*/ 8 h 12"/>
                <a:gd name="T2" fmla="*/ 3 w 5"/>
                <a:gd name="T3" fmla="*/ 12 h 12"/>
                <a:gd name="T4" fmla="*/ 1 w 5"/>
                <a:gd name="T5" fmla="*/ 8 h 12"/>
                <a:gd name="T6" fmla="*/ 0 w 5"/>
                <a:gd name="T7" fmla="*/ 3 h 12"/>
                <a:gd name="T8" fmla="*/ 1 w 5"/>
                <a:gd name="T9" fmla="*/ 0 h 12"/>
                <a:gd name="T10" fmla="*/ 4 w 5"/>
                <a:gd name="T11" fmla="*/ 2 h 12"/>
                <a:gd name="T12" fmla="*/ 5 w 5"/>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5" y="8"/>
                  </a:moveTo>
                  <a:cubicBezTo>
                    <a:pt x="4" y="9"/>
                    <a:pt x="5" y="11"/>
                    <a:pt x="3" y="12"/>
                  </a:cubicBezTo>
                  <a:cubicBezTo>
                    <a:pt x="0" y="12"/>
                    <a:pt x="1" y="10"/>
                    <a:pt x="1" y="8"/>
                  </a:cubicBezTo>
                  <a:cubicBezTo>
                    <a:pt x="0" y="6"/>
                    <a:pt x="0" y="5"/>
                    <a:pt x="0" y="3"/>
                  </a:cubicBezTo>
                  <a:cubicBezTo>
                    <a:pt x="0" y="2"/>
                    <a:pt x="0" y="0"/>
                    <a:pt x="1" y="0"/>
                  </a:cubicBezTo>
                  <a:cubicBezTo>
                    <a:pt x="2" y="0"/>
                    <a:pt x="3" y="1"/>
                    <a:pt x="4" y="2"/>
                  </a:cubicBezTo>
                  <a:cubicBezTo>
                    <a:pt x="4" y="4"/>
                    <a:pt x="4" y="6"/>
                    <a:pt x="5" y="8"/>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 name="Freeform 86"/>
            <p:cNvSpPr/>
            <p:nvPr/>
          </p:nvSpPr>
          <p:spPr bwMode="auto">
            <a:xfrm>
              <a:off x="347663" y="971550"/>
              <a:ext cx="15875" cy="36513"/>
            </a:xfrm>
            <a:custGeom>
              <a:avLst/>
              <a:gdLst>
                <a:gd name="T0" fmla="*/ 5 w 5"/>
                <a:gd name="T1" fmla="*/ 8 h 12"/>
                <a:gd name="T2" fmla="*/ 3 w 5"/>
                <a:gd name="T3" fmla="*/ 12 h 12"/>
                <a:gd name="T4" fmla="*/ 1 w 5"/>
                <a:gd name="T5" fmla="*/ 10 h 12"/>
                <a:gd name="T6" fmla="*/ 0 w 5"/>
                <a:gd name="T7" fmla="*/ 2 h 12"/>
                <a:gd name="T8" fmla="*/ 2 w 5"/>
                <a:gd name="T9" fmla="*/ 0 h 12"/>
                <a:gd name="T10" fmla="*/ 4 w 5"/>
                <a:gd name="T11" fmla="*/ 2 h 12"/>
                <a:gd name="T12" fmla="*/ 5 w 5"/>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5" y="8"/>
                  </a:moveTo>
                  <a:cubicBezTo>
                    <a:pt x="5" y="10"/>
                    <a:pt x="4" y="11"/>
                    <a:pt x="3" y="12"/>
                  </a:cubicBezTo>
                  <a:cubicBezTo>
                    <a:pt x="2" y="12"/>
                    <a:pt x="1" y="11"/>
                    <a:pt x="1" y="10"/>
                  </a:cubicBezTo>
                  <a:cubicBezTo>
                    <a:pt x="0" y="7"/>
                    <a:pt x="0" y="5"/>
                    <a:pt x="0" y="2"/>
                  </a:cubicBezTo>
                  <a:cubicBezTo>
                    <a:pt x="0" y="1"/>
                    <a:pt x="1" y="0"/>
                    <a:pt x="2" y="0"/>
                  </a:cubicBezTo>
                  <a:cubicBezTo>
                    <a:pt x="3" y="0"/>
                    <a:pt x="4" y="1"/>
                    <a:pt x="4" y="2"/>
                  </a:cubicBezTo>
                  <a:cubicBezTo>
                    <a:pt x="4" y="5"/>
                    <a:pt x="4" y="7"/>
                    <a:pt x="5" y="8"/>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 name="Freeform 87"/>
            <p:cNvSpPr/>
            <p:nvPr/>
          </p:nvSpPr>
          <p:spPr bwMode="auto">
            <a:xfrm>
              <a:off x="1458913" y="1047750"/>
              <a:ext cx="15875" cy="33338"/>
            </a:xfrm>
            <a:custGeom>
              <a:avLst/>
              <a:gdLst>
                <a:gd name="T0" fmla="*/ 4 w 5"/>
                <a:gd name="T1" fmla="*/ 4 h 11"/>
                <a:gd name="T2" fmla="*/ 4 w 5"/>
                <a:gd name="T3" fmla="*/ 8 h 11"/>
                <a:gd name="T4" fmla="*/ 2 w 5"/>
                <a:gd name="T5" fmla="*/ 11 h 11"/>
                <a:gd name="T6" fmla="*/ 0 w 5"/>
                <a:gd name="T7" fmla="*/ 7 h 11"/>
                <a:gd name="T8" fmla="*/ 0 w 5"/>
                <a:gd name="T9" fmla="*/ 3 h 11"/>
                <a:gd name="T10" fmla="*/ 3 w 5"/>
                <a:gd name="T11" fmla="*/ 0 h 11"/>
                <a:gd name="T12" fmla="*/ 4 w 5"/>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4" y="4"/>
                  </a:moveTo>
                  <a:cubicBezTo>
                    <a:pt x="4" y="5"/>
                    <a:pt x="4" y="6"/>
                    <a:pt x="4" y="8"/>
                  </a:cubicBezTo>
                  <a:cubicBezTo>
                    <a:pt x="3" y="9"/>
                    <a:pt x="4" y="11"/>
                    <a:pt x="2" y="11"/>
                  </a:cubicBezTo>
                  <a:cubicBezTo>
                    <a:pt x="0" y="11"/>
                    <a:pt x="0" y="9"/>
                    <a:pt x="0" y="7"/>
                  </a:cubicBezTo>
                  <a:cubicBezTo>
                    <a:pt x="0" y="6"/>
                    <a:pt x="0" y="5"/>
                    <a:pt x="0" y="3"/>
                  </a:cubicBezTo>
                  <a:cubicBezTo>
                    <a:pt x="1" y="2"/>
                    <a:pt x="1" y="0"/>
                    <a:pt x="3" y="0"/>
                  </a:cubicBezTo>
                  <a:cubicBezTo>
                    <a:pt x="5" y="0"/>
                    <a:pt x="4" y="2"/>
                    <a:pt x="4" y="4"/>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 name="Freeform 88"/>
            <p:cNvSpPr/>
            <p:nvPr/>
          </p:nvSpPr>
          <p:spPr bwMode="auto">
            <a:xfrm>
              <a:off x="357188" y="833438"/>
              <a:ext cx="17463" cy="34925"/>
            </a:xfrm>
            <a:custGeom>
              <a:avLst/>
              <a:gdLst>
                <a:gd name="T0" fmla="*/ 5 w 6"/>
                <a:gd name="T1" fmla="*/ 3 h 11"/>
                <a:gd name="T2" fmla="*/ 4 w 6"/>
                <a:gd name="T3" fmla="*/ 9 h 11"/>
                <a:gd name="T4" fmla="*/ 1 w 6"/>
                <a:gd name="T5" fmla="*/ 10 h 11"/>
                <a:gd name="T6" fmla="*/ 0 w 6"/>
                <a:gd name="T7" fmla="*/ 8 h 11"/>
                <a:gd name="T8" fmla="*/ 1 w 6"/>
                <a:gd name="T9" fmla="*/ 2 h 11"/>
                <a:gd name="T10" fmla="*/ 4 w 6"/>
                <a:gd name="T11" fmla="*/ 0 h 11"/>
                <a:gd name="T12" fmla="*/ 5 w 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5" y="3"/>
                  </a:moveTo>
                  <a:cubicBezTo>
                    <a:pt x="5" y="5"/>
                    <a:pt x="4" y="7"/>
                    <a:pt x="4" y="9"/>
                  </a:cubicBezTo>
                  <a:cubicBezTo>
                    <a:pt x="3" y="10"/>
                    <a:pt x="3" y="11"/>
                    <a:pt x="1" y="10"/>
                  </a:cubicBezTo>
                  <a:cubicBezTo>
                    <a:pt x="0" y="10"/>
                    <a:pt x="0" y="9"/>
                    <a:pt x="0" y="8"/>
                  </a:cubicBezTo>
                  <a:cubicBezTo>
                    <a:pt x="0" y="6"/>
                    <a:pt x="1" y="4"/>
                    <a:pt x="1" y="2"/>
                  </a:cubicBezTo>
                  <a:cubicBezTo>
                    <a:pt x="2" y="0"/>
                    <a:pt x="3" y="0"/>
                    <a:pt x="4" y="0"/>
                  </a:cubicBezTo>
                  <a:cubicBezTo>
                    <a:pt x="6" y="0"/>
                    <a:pt x="5" y="2"/>
                    <a:pt x="5" y="3"/>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 name="Freeform 89"/>
            <p:cNvSpPr/>
            <p:nvPr/>
          </p:nvSpPr>
          <p:spPr bwMode="auto">
            <a:xfrm>
              <a:off x="1438276" y="1114425"/>
              <a:ext cx="20638" cy="33338"/>
            </a:xfrm>
            <a:custGeom>
              <a:avLst/>
              <a:gdLst>
                <a:gd name="T0" fmla="*/ 5 w 7"/>
                <a:gd name="T1" fmla="*/ 0 h 11"/>
                <a:gd name="T2" fmla="*/ 6 w 7"/>
                <a:gd name="T3" fmla="*/ 2 h 11"/>
                <a:gd name="T4" fmla="*/ 3 w 7"/>
                <a:gd name="T5" fmla="*/ 11 h 11"/>
                <a:gd name="T6" fmla="*/ 1 w 7"/>
                <a:gd name="T7" fmla="*/ 9 h 11"/>
                <a:gd name="T8" fmla="*/ 4 w 7"/>
                <a:gd name="T9" fmla="*/ 1 h 11"/>
                <a:gd name="T10" fmla="*/ 5 w 7"/>
                <a:gd name="T11" fmla="*/ 0 h 11"/>
              </a:gdLst>
              <a:ahLst/>
              <a:cxnLst>
                <a:cxn ang="0">
                  <a:pos x="T0" y="T1"/>
                </a:cxn>
                <a:cxn ang="0">
                  <a:pos x="T2" y="T3"/>
                </a:cxn>
                <a:cxn ang="0">
                  <a:pos x="T4" y="T5"/>
                </a:cxn>
                <a:cxn ang="0">
                  <a:pos x="T6" y="T7"/>
                </a:cxn>
                <a:cxn ang="0">
                  <a:pos x="T8" y="T9"/>
                </a:cxn>
                <a:cxn ang="0">
                  <a:pos x="T10" y="T11"/>
                </a:cxn>
              </a:cxnLst>
              <a:rect l="0" t="0" r="r" b="b"/>
              <a:pathLst>
                <a:path w="7" h="11">
                  <a:moveTo>
                    <a:pt x="5" y="0"/>
                  </a:moveTo>
                  <a:cubicBezTo>
                    <a:pt x="5" y="1"/>
                    <a:pt x="6" y="1"/>
                    <a:pt x="6" y="2"/>
                  </a:cubicBezTo>
                  <a:cubicBezTo>
                    <a:pt x="7" y="3"/>
                    <a:pt x="5" y="10"/>
                    <a:pt x="3" y="11"/>
                  </a:cubicBezTo>
                  <a:cubicBezTo>
                    <a:pt x="1" y="11"/>
                    <a:pt x="0" y="10"/>
                    <a:pt x="1" y="9"/>
                  </a:cubicBezTo>
                  <a:cubicBezTo>
                    <a:pt x="1" y="6"/>
                    <a:pt x="2" y="3"/>
                    <a:pt x="4" y="1"/>
                  </a:cubicBezTo>
                  <a:cubicBezTo>
                    <a:pt x="4" y="1"/>
                    <a:pt x="5" y="1"/>
                    <a:pt x="5" y="0"/>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 name="Freeform 90"/>
            <p:cNvSpPr/>
            <p:nvPr/>
          </p:nvSpPr>
          <p:spPr bwMode="auto">
            <a:xfrm>
              <a:off x="1109663" y="1470025"/>
              <a:ext cx="33338" cy="22225"/>
            </a:xfrm>
            <a:custGeom>
              <a:avLst/>
              <a:gdLst>
                <a:gd name="T0" fmla="*/ 11 w 11"/>
                <a:gd name="T1" fmla="*/ 2 h 7"/>
                <a:gd name="T2" fmla="*/ 7 w 11"/>
                <a:gd name="T3" fmla="*/ 5 h 7"/>
                <a:gd name="T4" fmla="*/ 1 w 11"/>
                <a:gd name="T5" fmla="*/ 6 h 7"/>
                <a:gd name="T6" fmla="*/ 1 w 11"/>
                <a:gd name="T7" fmla="*/ 4 h 7"/>
                <a:gd name="T8" fmla="*/ 10 w 11"/>
                <a:gd name="T9" fmla="*/ 0 h 7"/>
                <a:gd name="T10" fmla="*/ 11 w 11"/>
                <a:gd name="T11" fmla="*/ 2 h 7"/>
              </a:gdLst>
              <a:ahLst/>
              <a:cxnLst>
                <a:cxn ang="0">
                  <a:pos x="T0" y="T1"/>
                </a:cxn>
                <a:cxn ang="0">
                  <a:pos x="T2" y="T3"/>
                </a:cxn>
                <a:cxn ang="0">
                  <a:pos x="T4" y="T5"/>
                </a:cxn>
                <a:cxn ang="0">
                  <a:pos x="T6" y="T7"/>
                </a:cxn>
                <a:cxn ang="0">
                  <a:pos x="T8" y="T9"/>
                </a:cxn>
                <a:cxn ang="0">
                  <a:pos x="T10" y="T11"/>
                </a:cxn>
              </a:cxnLst>
              <a:rect l="0" t="0" r="r" b="b"/>
              <a:pathLst>
                <a:path w="11" h="7">
                  <a:moveTo>
                    <a:pt x="11" y="2"/>
                  </a:moveTo>
                  <a:cubicBezTo>
                    <a:pt x="10" y="3"/>
                    <a:pt x="9" y="4"/>
                    <a:pt x="7" y="5"/>
                  </a:cubicBezTo>
                  <a:cubicBezTo>
                    <a:pt x="5" y="5"/>
                    <a:pt x="4" y="7"/>
                    <a:pt x="1" y="6"/>
                  </a:cubicBezTo>
                  <a:cubicBezTo>
                    <a:pt x="0" y="5"/>
                    <a:pt x="1" y="4"/>
                    <a:pt x="1" y="4"/>
                  </a:cubicBezTo>
                  <a:cubicBezTo>
                    <a:pt x="3" y="1"/>
                    <a:pt x="6" y="0"/>
                    <a:pt x="10" y="0"/>
                  </a:cubicBezTo>
                  <a:cubicBezTo>
                    <a:pt x="11" y="0"/>
                    <a:pt x="11" y="1"/>
                    <a:pt x="11" y="2"/>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 name="Freeform 91"/>
            <p:cNvSpPr/>
            <p:nvPr/>
          </p:nvSpPr>
          <p:spPr bwMode="auto">
            <a:xfrm>
              <a:off x="900113" y="392113"/>
              <a:ext cx="36513" cy="15875"/>
            </a:xfrm>
            <a:custGeom>
              <a:avLst/>
              <a:gdLst>
                <a:gd name="T0" fmla="*/ 5 w 12"/>
                <a:gd name="T1" fmla="*/ 4 h 5"/>
                <a:gd name="T2" fmla="*/ 3 w 12"/>
                <a:gd name="T3" fmla="*/ 5 h 5"/>
                <a:gd name="T4" fmla="*/ 1 w 12"/>
                <a:gd name="T5" fmla="*/ 3 h 5"/>
                <a:gd name="T6" fmla="*/ 3 w 12"/>
                <a:gd name="T7" fmla="*/ 1 h 5"/>
                <a:gd name="T8" fmla="*/ 8 w 12"/>
                <a:gd name="T9" fmla="*/ 1 h 5"/>
                <a:gd name="T10" fmla="*/ 11 w 12"/>
                <a:gd name="T11" fmla="*/ 3 h 5"/>
                <a:gd name="T12" fmla="*/ 7 w 12"/>
                <a:gd name="T13" fmla="*/ 4 h 5"/>
                <a:gd name="T14" fmla="*/ 5 w 12"/>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5" y="4"/>
                  </a:moveTo>
                  <a:cubicBezTo>
                    <a:pt x="5" y="4"/>
                    <a:pt x="4" y="4"/>
                    <a:pt x="3" y="5"/>
                  </a:cubicBezTo>
                  <a:cubicBezTo>
                    <a:pt x="2" y="5"/>
                    <a:pt x="1" y="4"/>
                    <a:pt x="1" y="3"/>
                  </a:cubicBezTo>
                  <a:cubicBezTo>
                    <a:pt x="0" y="1"/>
                    <a:pt x="2" y="1"/>
                    <a:pt x="3" y="1"/>
                  </a:cubicBezTo>
                  <a:cubicBezTo>
                    <a:pt x="4" y="0"/>
                    <a:pt x="6" y="0"/>
                    <a:pt x="8" y="1"/>
                  </a:cubicBezTo>
                  <a:cubicBezTo>
                    <a:pt x="9" y="1"/>
                    <a:pt x="12" y="0"/>
                    <a:pt x="11" y="3"/>
                  </a:cubicBezTo>
                  <a:cubicBezTo>
                    <a:pt x="11" y="5"/>
                    <a:pt x="9" y="5"/>
                    <a:pt x="7" y="4"/>
                  </a:cubicBezTo>
                  <a:cubicBezTo>
                    <a:pt x="7" y="4"/>
                    <a:pt x="6" y="4"/>
                    <a:pt x="5" y="4"/>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 name="Freeform 92"/>
            <p:cNvSpPr/>
            <p:nvPr/>
          </p:nvSpPr>
          <p:spPr bwMode="auto">
            <a:xfrm>
              <a:off x="1036638" y="411163"/>
              <a:ext cx="36513" cy="14288"/>
            </a:xfrm>
            <a:custGeom>
              <a:avLst/>
              <a:gdLst>
                <a:gd name="T0" fmla="*/ 4 w 12"/>
                <a:gd name="T1" fmla="*/ 0 h 5"/>
                <a:gd name="T2" fmla="*/ 10 w 12"/>
                <a:gd name="T3" fmla="*/ 1 h 5"/>
                <a:gd name="T4" fmla="*/ 12 w 12"/>
                <a:gd name="T5" fmla="*/ 4 h 5"/>
                <a:gd name="T6" fmla="*/ 9 w 12"/>
                <a:gd name="T7" fmla="*/ 5 h 5"/>
                <a:gd name="T8" fmla="*/ 3 w 12"/>
                <a:gd name="T9" fmla="*/ 4 h 5"/>
                <a:gd name="T10" fmla="*/ 1 w 12"/>
                <a:gd name="T11" fmla="*/ 1 h 5"/>
                <a:gd name="T12" fmla="*/ 4 w 1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2" h="5">
                  <a:moveTo>
                    <a:pt x="4" y="0"/>
                  </a:moveTo>
                  <a:cubicBezTo>
                    <a:pt x="6" y="0"/>
                    <a:pt x="8" y="1"/>
                    <a:pt x="10" y="1"/>
                  </a:cubicBezTo>
                  <a:cubicBezTo>
                    <a:pt x="11" y="2"/>
                    <a:pt x="12" y="2"/>
                    <a:pt x="12" y="4"/>
                  </a:cubicBezTo>
                  <a:cubicBezTo>
                    <a:pt x="11" y="5"/>
                    <a:pt x="10" y="5"/>
                    <a:pt x="9" y="5"/>
                  </a:cubicBezTo>
                  <a:cubicBezTo>
                    <a:pt x="7" y="5"/>
                    <a:pt x="5" y="4"/>
                    <a:pt x="3" y="4"/>
                  </a:cubicBezTo>
                  <a:cubicBezTo>
                    <a:pt x="2" y="3"/>
                    <a:pt x="0" y="3"/>
                    <a:pt x="1" y="1"/>
                  </a:cubicBezTo>
                  <a:cubicBezTo>
                    <a:pt x="1" y="0"/>
                    <a:pt x="3" y="0"/>
                    <a:pt x="4" y="0"/>
                  </a:cubicBezTo>
                  <a:close/>
                </a:path>
              </a:pathLst>
            </a:custGeom>
            <a:solidFill>
              <a:srgbClr val="F7EC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 name="Freeform 93"/>
            <p:cNvSpPr/>
            <p:nvPr/>
          </p:nvSpPr>
          <p:spPr bwMode="auto">
            <a:xfrm>
              <a:off x="1374776" y="646113"/>
              <a:ext cx="26988" cy="30163"/>
            </a:xfrm>
            <a:custGeom>
              <a:avLst/>
              <a:gdLst>
                <a:gd name="T0" fmla="*/ 9 w 9"/>
                <a:gd name="T1" fmla="*/ 7 h 10"/>
                <a:gd name="T2" fmla="*/ 7 w 9"/>
                <a:gd name="T3" fmla="*/ 10 h 10"/>
                <a:gd name="T4" fmla="*/ 5 w 9"/>
                <a:gd name="T5" fmla="*/ 9 h 10"/>
                <a:gd name="T6" fmla="*/ 4 w 9"/>
                <a:gd name="T7" fmla="*/ 8 h 10"/>
                <a:gd name="T8" fmla="*/ 1 w 9"/>
                <a:gd name="T9" fmla="*/ 1 h 10"/>
                <a:gd name="T10" fmla="*/ 3 w 9"/>
                <a:gd name="T11" fmla="*/ 1 h 10"/>
                <a:gd name="T12" fmla="*/ 9 w 9"/>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9" y="7"/>
                  </a:moveTo>
                  <a:cubicBezTo>
                    <a:pt x="8" y="9"/>
                    <a:pt x="8" y="10"/>
                    <a:pt x="7" y="10"/>
                  </a:cubicBezTo>
                  <a:cubicBezTo>
                    <a:pt x="7" y="10"/>
                    <a:pt x="6" y="10"/>
                    <a:pt x="5" y="9"/>
                  </a:cubicBezTo>
                  <a:cubicBezTo>
                    <a:pt x="5" y="9"/>
                    <a:pt x="4" y="8"/>
                    <a:pt x="4" y="8"/>
                  </a:cubicBezTo>
                  <a:cubicBezTo>
                    <a:pt x="3" y="5"/>
                    <a:pt x="0" y="4"/>
                    <a:pt x="1" y="1"/>
                  </a:cubicBezTo>
                  <a:cubicBezTo>
                    <a:pt x="2" y="0"/>
                    <a:pt x="3" y="0"/>
                    <a:pt x="3" y="1"/>
                  </a:cubicBezTo>
                  <a:cubicBezTo>
                    <a:pt x="6" y="2"/>
                    <a:pt x="7" y="5"/>
                    <a:pt x="9" y="7"/>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 name="Freeform 94"/>
            <p:cNvSpPr/>
            <p:nvPr/>
          </p:nvSpPr>
          <p:spPr bwMode="auto">
            <a:xfrm>
              <a:off x="1438276" y="769938"/>
              <a:ext cx="19050" cy="33338"/>
            </a:xfrm>
            <a:custGeom>
              <a:avLst/>
              <a:gdLst>
                <a:gd name="T0" fmla="*/ 6 w 6"/>
                <a:gd name="T1" fmla="*/ 7 h 11"/>
                <a:gd name="T2" fmla="*/ 4 w 6"/>
                <a:gd name="T3" fmla="*/ 10 h 11"/>
                <a:gd name="T4" fmla="*/ 1 w 6"/>
                <a:gd name="T5" fmla="*/ 2 h 11"/>
                <a:gd name="T6" fmla="*/ 2 w 6"/>
                <a:gd name="T7" fmla="*/ 0 h 11"/>
                <a:gd name="T8" fmla="*/ 6 w 6"/>
                <a:gd name="T9" fmla="*/ 7 h 11"/>
              </a:gdLst>
              <a:ahLst/>
              <a:cxnLst>
                <a:cxn ang="0">
                  <a:pos x="T0" y="T1"/>
                </a:cxn>
                <a:cxn ang="0">
                  <a:pos x="T2" y="T3"/>
                </a:cxn>
                <a:cxn ang="0">
                  <a:pos x="T4" y="T5"/>
                </a:cxn>
                <a:cxn ang="0">
                  <a:pos x="T6" y="T7"/>
                </a:cxn>
                <a:cxn ang="0">
                  <a:pos x="T8" y="T9"/>
                </a:cxn>
              </a:cxnLst>
              <a:rect l="0" t="0" r="r" b="b"/>
              <a:pathLst>
                <a:path w="6" h="11">
                  <a:moveTo>
                    <a:pt x="6" y="7"/>
                  </a:moveTo>
                  <a:cubicBezTo>
                    <a:pt x="6" y="9"/>
                    <a:pt x="6" y="11"/>
                    <a:pt x="4" y="10"/>
                  </a:cubicBezTo>
                  <a:cubicBezTo>
                    <a:pt x="1" y="9"/>
                    <a:pt x="2" y="5"/>
                    <a:pt x="1" y="2"/>
                  </a:cubicBezTo>
                  <a:cubicBezTo>
                    <a:pt x="0" y="2"/>
                    <a:pt x="1" y="0"/>
                    <a:pt x="2" y="0"/>
                  </a:cubicBezTo>
                  <a:cubicBezTo>
                    <a:pt x="5" y="1"/>
                    <a:pt x="5" y="4"/>
                    <a:pt x="6" y="7"/>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 name="Freeform 95"/>
            <p:cNvSpPr/>
            <p:nvPr/>
          </p:nvSpPr>
          <p:spPr bwMode="auto">
            <a:xfrm>
              <a:off x="973138" y="395288"/>
              <a:ext cx="30163" cy="19050"/>
            </a:xfrm>
            <a:custGeom>
              <a:avLst/>
              <a:gdLst>
                <a:gd name="T0" fmla="*/ 4 w 10"/>
                <a:gd name="T1" fmla="*/ 1 h 6"/>
                <a:gd name="T2" fmla="*/ 6 w 10"/>
                <a:gd name="T3" fmla="*/ 1 h 6"/>
                <a:gd name="T4" fmla="*/ 10 w 10"/>
                <a:gd name="T5" fmla="*/ 4 h 6"/>
                <a:gd name="T6" fmla="*/ 6 w 10"/>
                <a:gd name="T7" fmla="*/ 5 h 6"/>
                <a:gd name="T8" fmla="*/ 4 w 10"/>
                <a:gd name="T9" fmla="*/ 5 h 6"/>
                <a:gd name="T10" fmla="*/ 0 w 10"/>
                <a:gd name="T11" fmla="*/ 3 h 6"/>
                <a:gd name="T12" fmla="*/ 4 w 10"/>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4" y="1"/>
                  </a:moveTo>
                  <a:cubicBezTo>
                    <a:pt x="5" y="1"/>
                    <a:pt x="6" y="1"/>
                    <a:pt x="6" y="1"/>
                  </a:cubicBezTo>
                  <a:cubicBezTo>
                    <a:pt x="8" y="1"/>
                    <a:pt x="10" y="2"/>
                    <a:pt x="10" y="4"/>
                  </a:cubicBezTo>
                  <a:cubicBezTo>
                    <a:pt x="10" y="6"/>
                    <a:pt x="8" y="6"/>
                    <a:pt x="6" y="5"/>
                  </a:cubicBezTo>
                  <a:cubicBezTo>
                    <a:pt x="5" y="5"/>
                    <a:pt x="4" y="5"/>
                    <a:pt x="4" y="5"/>
                  </a:cubicBezTo>
                  <a:cubicBezTo>
                    <a:pt x="2" y="4"/>
                    <a:pt x="0" y="6"/>
                    <a:pt x="0" y="3"/>
                  </a:cubicBezTo>
                  <a:cubicBezTo>
                    <a:pt x="0" y="0"/>
                    <a:pt x="2" y="1"/>
                    <a:pt x="4" y="1"/>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 name="Freeform 96"/>
            <p:cNvSpPr/>
            <p:nvPr/>
          </p:nvSpPr>
          <p:spPr bwMode="auto">
            <a:xfrm>
              <a:off x="620713" y="1436688"/>
              <a:ext cx="33338" cy="22225"/>
            </a:xfrm>
            <a:custGeom>
              <a:avLst/>
              <a:gdLst>
                <a:gd name="T0" fmla="*/ 3 w 11"/>
                <a:gd name="T1" fmla="*/ 0 h 7"/>
                <a:gd name="T2" fmla="*/ 4 w 11"/>
                <a:gd name="T3" fmla="*/ 0 h 7"/>
                <a:gd name="T4" fmla="*/ 10 w 11"/>
                <a:gd name="T5" fmla="*/ 6 h 7"/>
                <a:gd name="T6" fmla="*/ 9 w 11"/>
                <a:gd name="T7" fmla="*/ 7 h 7"/>
                <a:gd name="T8" fmla="*/ 1 w 11"/>
                <a:gd name="T9" fmla="*/ 2 h 7"/>
                <a:gd name="T10" fmla="*/ 3 w 11"/>
                <a:gd name="T11" fmla="*/ 0 h 7"/>
              </a:gdLst>
              <a:ahLst/>
              <a:cxnLst>
                <a:cxn ang="0">
                  <a:pos x="T0" y="T1"/>
                </a:cxn>
                <a:cxn ang="0">
                  <a:pos x="T2" y="T3"/>
                </a:cxn>
                <a:cxn ang="0">
                  <a:pos x="T4" y="T5"/>
                </a:cxn>
                <a:cxn ang="0">
                  <a:pos x="T6" y="T7"/>
                </a:cxn>
                <a:cxn ang="0">
                  <a:pos x="T8" y="T9"/>
                </a:cxn>
                <a:cxn ang="0">
                  <a:pos x="T10" y="T11"/>
                </a:cxn>
              </a:cxnLst>
              <a:rect l="0" t="0" r="r" b="b"/>
              <a:pathLst>
                <a:path w="11" h="7">
                  <a:moveTo>
                    <a:pt x="3" y="0"/>
                  </a:moveTo>
                  <a:cubicBezTo>
                    <a:pt x="3" y="0"/>
                    <a:pt x="3" y="0"/>
                    <a:pt x="4" y="0"/>
                  </a:cubicBezTo>
                  <a:cubicBezTo>
                    <a:pt x="6" y="2"/>
                    <a:pt x="10" y="2"/>
                    <a:pt x="10" y="6"/>
                  </a:cubicBezTo>
                  <a:cubicBezTo>
                    <a:pt x="11" y="7"/>
                    <a:pt x="10" y="7"/>
                    <a:pt x="9" y="7"/>
                  </a:cubicBezTo>
                  <a:cubicBezTo>
                    <a:pt x="6" y="7"/>
                    <a:pt x="3" y="5"/>
                    <a:pt x="1" y="2"/>
                  </a:cubicBezTo>
                  <a:cubicBezTo>
                    <a:pt x="0" y="0"/>
                    <a:pt x="2" y="0"/>
                    <a:pt x="3" y="0"/>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 name="Freeform 97"/>
            <p:cNvSpPr/>
            <p:nvPr/>
          </p:nvSpPr>
          <p:spPr bwMode="auto">
            <a:xfrm>
              <a:off x="1235076" y="1400175"/>
              <a:ext cx="26988" cy="22225"/>
            </a:xfrm>
            <a:custGeom>
              <a:avLst/>
              <a:gdLst>
                <a:gd name="T0" fmla="*/ 2 w 9"/>
                <a:gd name="T1" fmla="*/ 7 h 7"/>
                <a:gd name="T2" fmla="*/ 0 w 9"/>
                <a:gd name="T3" fmla="*/ 6 h 7"/>
                <a:gd name="T4" fmla="*/ 7 w 9"/>
                <a:gd name="T5" fmla="*/ 0 h 7"/>
                <a:gd name="T6" fmla="*/ 9 w 9"/>
                <a:gd name="T7" fmla="*/ 1 h 7"/>
                <a:gd name="T8" fmla="*/ 2 w 9"/>
                <a:gd name="T9" fmla="*/ 7 h 7"/>
              </a:gdLst>
              <a:ahLst/>
              <a:cxnLst>
                <a:cxn ang="0">
                  <a:pos x="T0" y="T1"/>
                </a:cxn>
                <a:cxn ang="0">
                  <a:pos x="T2" y="T3"/>
                </a:cxn>
                <a:cxn ang="0">
                  <a:pos x="T4" y="T5"/>
                </a:cxn>
                <a:cxn ang="0">
                  <a:pos x="T6" y="T7"/>
                </a:cxn>
                <a:cxn ang="0">
                  <a:pos x="T8" y="T9"/>
                </a:cxn>
              </a:cxnLst>
              <a:rect l="0" t="0" r="r" b="b"/>
              <a:pathLst>
                <a:path w="9" h="7">
                  <a:moveTo>
                    <a:pt x="2" y="7"/>
                  </a:moveTo>
                  <a:cubicBezTo>
                    <a:pt x="1" y="7"/>
                    <a:pt x="0" y="7"/>
                    <a:pt x="0" y="6"/>
                  </a:cubicBezTo>
                  <a:cubicBezTo>
                    <a:pt x="1" y="2"/>
                    <a:pt x="5" y="1"/>
                    <a:pt x="7" y="0"/>
                  </a:cubicBezTo>
                  <a:cubicBezTo>
                    <a:pt x="8" y="0"/>
                    <a:pt x="9" y="0"/>
                    <a:pt x="9" y="1"/>
                  </a:cubicBezTo>
                  <a:cubicBezTo>
                    <a:pt x="9" y="3"/>
                    <a:pt x="4" y="7"/>
                    <a:pt x="2" y="7"/>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 name="Freeform 98"/>
            <p:cNvSpPr/>
            <p:nvPr/>
          </p:nvSpPr>
          <p:spPr bwMode="auto">
            <a:xfrm>
              <a:off x="636588" y="457200"/>
              <a:ext cx="30163" cy="20638"/>
            </a:xfrm>
            <a:custGeom>
              <a:avLst/>
              <a:gdLst>
                <a:gd name="T0" fmla="*/ 2 w 10"/>
                <a:gd name="T1" fmla="*/ 7 h 7"/>
                <a:gd name="T2" fmla="*/ 0 w 10"/>
                <a:gd name="T3" fmla="*/ 6 h 7"/>
                <a:gd name="T4" fmla="*/ 0 w 10"/>
                <a:gd name="T5" fmla="*/ 4 h 7"/>
                <a:gd name="T6" fmla="*/ 8 w 10"/>
                <a:gd name="T7" fmla="*/ 0 h 7"/>
                <a:gd name="T8" fmla="*/ 10 w 10"/>
                <a:gd name="T9" fmla="*/ 1 h 7"/>
                <a:gd name="T10" fmla="*/ 9 w 10"/>
                <a:gd name="T11" fmla="*/ 3 h 7"/>
                <a:gd name="T12" fmla="*/ 2 w 1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2" y="7"/>
                  </a:moveTo>
                  <a:cubicBezTo>
                    <a:pt x="1" y="7"/>
                    <a:pt x="0" y="7"/>
                    <a:pt x="0" y="6"/>
                  </a:cubicBezTo>
                  <a:cubicBezTo>
                    <a:pt x="0" y="5"/>
                    <a:pt x="0" y="4"/>
                    <a:pt x="0" y="4"/>
                  </a:cubicBezTo>
                  <a:cubicBezTo>
                    <a:pt x="3" y="2"/>
                    <a:pt x="5" y="1"/>
                    <a:pt x="8" y="0"/>
                  </a:cubicBezTo>
                  <a:cubicBezTo>
                    <a:pt x="8" y="0"/>
                    <a:pt x="9" y="1"/>
                    <a:pt x="10" y="1"/>
                  </a:cubicBezTo>
                  <a:cubicBezTo>
                    <a:pt x="10" y="2"/>
                    <a:pt x="9" y="3"/>
                    <a:pt x="9" y="3"/>
                  </a:cubicBezTo>
                  <a:cubicBezTo>
                    <a:pt x="7" y="5"/>
                    <a:pt x="4" y="6"/>
                    <a:pt x="2" y="7"/>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 name="Freeform 99"/>
            <p:cNvSpPr/>
            <p:nvPr/>
          </p:nvSpPr>
          <p:spPr bwMode="auto">
            <a:xfrm>
              <a:off x="423863" y="1239838"/>
              <a:ext cx="26988" cy="26988"/>
            </a:xfrm>
            <a:custGeom>
              <a:avLst/>
              <a:gdLst>
                <a:gd name="T0" fmla="*/ 2 w 9"/>
                <a:gd name="T1" fmla="*/ 0 h 9"/>
                <a:gd name="T2" fmla="*/ 8 w 9"/>
                <a:gd name="T3" fmla="*/ 8 h 9"/>
                <a:gd name="T4" fmla="*/ 7 w 9"/>
                <a:gd name="T5" fmla="*/ 9 h 9"/>
                <a:gd name="T6" fmla="*/ 3 w 9"/>
                <a:gd name="T7" fmla="*/ 7 h 9"/>
                <a:gd name="T8" fmla="*/ 1 w 9"/>
                <a:gd name="T9" fmla="*/ 1 h 9"/>
                <a:gd name="T10" fmla="*/ 2 w 9"/>
                <a:gd name="T11" fmla="*/ 0 h 9"/>
              </a:gdLst>
              <a:ahLst/>
              <a:cxnLst>
                <a:cxn ang="0">
                  <a:pos x="T0" y="T1"/>
                </a:cxn>
                <a:cxn ang="0">
                  <a:pos x="T2" y="T3"/>
                </a:cxn>
                <a:cxn ang="0">
                  <a:pos x="T4" y="T5"/>
                </a:cxn>
                <a:cxn ang="0">
                  <a:pos x="T6" y="T7"/>
                </a:cxn>
                <a:cxn ang="0">
                  <a:pos x="T8" y="T9"/>
                </a:cxn>
                <a:cxn ang="0">
                  <a:pos x="T10" y="T11"/>
                </a:cxn>
              </a:cxnLst>
              <a:rect l="0" t="0" r="r" b="b"/>
              <a:pathLst>
                <a:path w="9" h="9">
                  <a:moveTo>
                    <a:pt x="2" y="0"/>
                  </a:moveTo>
                  <a:cubicBezTo>
                    <a:pt x="4" y="1"/>
                    <a:pt x="9" y="7"/>
                    <a:pt x="8" y="8"/>
                  </a:cubicBezTo>
                  <a:cubicBezTo>
                    <a:pt x="8" y="9"/>
                    <a:pt x="7" y="9"/>
                    <a:pt x="7" y="9"/>
                  </a:cubicBezTo>
                  <a:cubicBezTo>
                    <a:pt x="5" y="9"/>
                    <a:pt x="4" y="8"/>
                    <a:pt x="3" y="7"/>
                  </a:cubicBezTo>
                  <a:cubicBezTo>
                    <a:pt x="2" y="5"/>
                    <a:pt x="0" y="3"/>
                    <a:pt x="1" y="1"/>
                  </a:cubicBezTo>
                  <a:cubicBezTo>
                    <a:pt x="1" y="1"/>
                    <a:pt x="2" y="0"/>
                    <a:pt x="2" y="0"/>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 name="Freeform 100"/>
            <p:cNvSpPr/>
            <p:nvPr/>
          </p:nvSpPr>
          <p:spPr bwMode="auto">
            <a:xfrm>
              <a:off x="1231901" y="496888"/>
              <a:ext cx="26988" cy="23813"/>
            </a:xfrm>
            <a:custGeom>
              <a:avLst/>
              <a:gdLst>
                <a:gd name="T0" fmla="*/ 9 w 9"/>
                <a:gd name="T1" fmla="*/ 7 h 8"/>
                <a:gd name="T2" fmla="*/ 1 w 9"/>
                <a:gd name="T3" fmla="*/ 3 h 8"/>
                <a:gd name="T4" fmla="*/ 1 w 9"/>
                <a:gd name="T5" fmla="*/ 1 h 8"/>
                <a:gd name="T6" fmla="*/ 3 w 9"/>
                <a:gd name="T7" fmla="*/ 0 h 8"/>
                <a:gd name="T8" fmla="*/ 9 w 9"/>
                <a:gd name="T9" fmla="*/ 7 h 8"/>
              </a:gdLst>
              <a:ahLst/>
              <a:cxnLst>
                <a:cxn ang="0">
                  <a:pos x="T0" y="T1"/>
                </a:cxn>
                <a:cxn ang="0">
                  <a:pos x="T2" y="T3"/>
                </a:cxn>
                <a:cxn ang="0">
                  <a:pos x="T4" y="T5"/>
                </a:cxn>
                <a:cxn ang="0">
                  <a:pos x="T6" y="T7"/>
                </a:cxn>
                <a:cxn ang="0">
                  <a:pos x="T8" y="T9"/>
                </a:cxn>
              </a:cxnLst>
              <a:rect l="0" t="0" r="r" b="b"/>
              <a:pathLst>
                <a:path w="9" h="8">
                  <a:moveTo>
                    <a:pt x="9" y="7"/>
                  </a:moveTo>
                  <a:cubicBezTo>
                    <a:pt x="5" y="8"/>
                    <a:pt x="3" y="5"/>
                    <a:pt x="1" y="3"/>
                  </a:cubicBezTo>
                  <a:cubicBezTo>
                    <a:pt x="0" y="3"/>
                    <a:pt x="0" y="1"/>
                    <a:pt x="1" y="1"/>
                  </a:cubicBezTo>
                  <a:cubicBezTo>
                    <a:pt x="1" y="0"/>
                    <a:pt x="2" y="0"/>
                    <a:pt x="3" y="0"/>
                  </a:cubicBezTo>
                  <a:cubicBezTo>
                    <a:pt x="6" y="2"/>
                    <a:pt x="8" y="4"/>
                    <a:pt x="9" y="7"/>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 name="Freeform 101"/>
            <p:cNvSpPr/>
            <p:nvPr/>
          </p:nvSpPr>
          <p:spPr bwMode="auto">
            <a:xfrm>
              <a:off x="1411288" y="1181100"/>
              <a:ext cx="23813" cy="30163"/>
            </a:xfrm>
            <a:custGeom>
              <a:avLst/>
              <a:gdLst>
                <a:gd name="T0" fmla="*/ 6 w 8"/>
                <a:gd name="T1" fmla="*/ 0 h 10"/>
                <a:gd name="T2" fmla="*/ 7 w 8"/>
                <a:gd name="T3" fmla="*/ 1 h 10"/>
                <a:gd name="T4" fmla="*/ 3 w 8"/>
                <a:gd name="T5" fmla="*/ 10 h 10"/>
                <a:gd name="T6" fmla="*/ 2 w 8"/>
                <a:gd name="T7" fmla="*/ 10 h 10"/>
                <a:gd name="T8" fmla="*/ 2 w 8"/>
                <a:gd name="T9" fmla="*/ 5 h 10"/>
                <a:gd name="T10" fmla="*/ 6 w 8"/>
                <a:gd name="T11" fmla="*/ 0 h 10"/>
              </a:gdLst>
              <a:ahLst/>
              <a:cxnLst>
                <a:cxn ang="0">
                  <a:pos x="T0" y="T1"/>
                </a:cxn>
                <a:cxn ang="0">
                  <a:pos x="T2" y="T3"/>
                </a:cxn>
                <a:cxn ang="0">
                  <a:pos x="T4" y="T5"/>
                </a:cxn>
                <a:cxn ang="0">
                  <a:pos x="T6" y="T7"/>
                </a:cxn>
                <a:cxn ang="0">
                  <a:pos x="T8" y="T9"/>
                </a:cxn>
                <a:cxn ang="0">
                  <a:pos x="T10" y="T11"/>
                </a:cxn>
              </a:cxnLst>
              <a:rect l="0" t="0" r="r" b="b"/>
              <a:pathLst>
                <a:path w="8" h="10">
                  <a:moveTo>
                    <a:pt x="6" y="0"/>
                  </a:moveTo>
                  <a:cubicBezTo>
                    <a:pt x="7" y="0"/>
                    <a:pt x="7" y="1"/>
                    <a:pt x="7" y="1"/>
                  </a:cubicBezTo>
                  <a:cubicBezTo>
                    <a:pt x="8" y="3"/>
                    <a:pt x="5" y="9"/>
                    <a:pt x="3" y="10"/>
                  </a:cubicBezTo>
                  <a:cubicBezTo>
                    <a:pt x="3" y="10"/>
                    <a:pt x="2" y="10"/>
                    <a:pt x="2" y="10"/>
                  </a:cubicBezTo>
                  <a:cubicBezTo>
                    <a:pt x="0" y="8"/>
                    <a:pt x="1" y="6"/>
                    <a:pt x="2" y="5"/>
                  </a:cubicBezTo>
                  <a:cubicBezTo>
                    <a:pt x="3" y="3"/>
                    <a:pt x="3" y="1"/>
                    <a:pt x="6" y="0"/>
                  </a:cubicBezTo>
                  <a:close/>
                </a:path>
              </a:pathLst>
            </a:custGeom>
            <a:solidFill>
              <a:srgbClr val="F4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 name="Freeform 102"/>
            <p:cNvSpPr/>
            <p:nvPr/>
          </p:nvSpPr>
          <p:spPr bwMode="auto">
            <a:xfrm>
              <a:off x="1335088" y="590550"/>
              <a:ext cx="23813" cy="26988"/>
            </a:xfrm>
            <a:custGeom>
              <a:avLst/>
              <a:gdLst>
                <a:gd name="T0" fmla="*/ 1 w 8"/>
                <a:gd name="T1" fmla="*/ 0 h 9"/>
                <a:gd name="T2" fmla="*/ 7 w 8"/>
                <a:gd name="T3" fmla="*/ 6 h 9"/>
                <a:gd name="T4" fmla="*/ 7 w 8"/>
                <a:gd name="T5" fmla="*/ 9 h 9"/>
                <a:gd name="T6" fmla="*/ 4 w 8"/>
                <a:gd name="T7" fmla="*/ 8 h 9"/>
                <a:gd name="T8" fmla="*/ 1 w 8"/>
                <a:gd name="T9" fmla="*/ 0 h 9"/>
              </a:gdLst>
              <a:ahLst/>
              <a:cxnLst>
                <a:cxn ang="0">
                  <a:pos x="T0" y="T1"/>
                </a:cxn>
                <a:cxn ang="0">
                  <a:pos x="T2" y="T3"/>
                </a:cxn>
                <a:cxn ang="0">
                  <a:pos x="T4" y="T5"/>
                </a:cxn>
                <a:cxn ang="0">
                  <a:pos x="T6" y="T7"/>
                </a:cxn>
                <a:cxn ang="0">
                  <a:pos x="T8" y="T9"/>
                </a:cxn>
              </a:cxnLst>
              <a:rect l="0" t="0" r="r" b="b"/>
              <a:pathLst>
                <a:path w="8" h="9">
                  <a:moveTo>
                    <a:pt x="1" y="0"/>
                  </a:moveTo>
                  <a:cubicBezTo>
                    <a:pt x="4" y="1"/>
                    <a:pt x="6" y="3"/>
                    <a:pt x="7" y="6"/>
                  </a:cubicBezTo>
                  <a:cubicBezTo>
                    <a:pt x="8" y="7"/>
                    <a:pt x="8" y="8"/>
                    <a:pt x="7" y="9"/>
                  </a:cubicBezTo>
                  <a:cubicBezTo>
                    <a:pt x="6" y="9"/>
                    <a:pt x="5" y="9"/>
                    <a:pt x="4" y="8"/>
                  </a:cubicBezTo>
                  <a:cubicBezTo>
                    <a:pt x="3" y="5"/>
                    <a:pt x="0" y="4"/>
                    <a:pt x="1" y="0"/>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 name="Freeform 103"/>
            <p:cNvSpPr/>
            <p:nvPr/>
          </p:nvSpPr>
          <p:spPr bwMode="auto">
            <a:xfrm>
              <a:off x="433388" y="642938"/>
              <a:ext cx="23813" cy="26988"/>
            </a:xfrm>
            <a:custGeom>
              <a:avLst/>
              <a:gdLst>
                <a:gd name="T0" fmla="*/ 2 w 8"/>
                <a:gd name="T1" fmla="*/ 9 h 9"/>
                <a:gd name="T2" fmla="*/ 0 w 8"/>
                <a:gd name="T3" fmla="*/ 8 h 9"/>
                <a:gd name="T4" fmla="*/ 5 w 8"/>
                <a:gd name="T5" fmla="*/ 0 h 9"/>
                <a:gd name="T6" fmla="*/ 7 w 8"/>
                <a:gd name="T7" fmla="*/ 1 h 9"/>
                <a:gd name="T8" fmla="*/ 2 w 8"/>
                <a:gd name="T9" fmla="*/ 9 h 9"/>
              </a:gdLst>
              <a:ahLst/>
              <a:cxnLst>
                <a:cxn ang="0">
                  <a:pos x="T0" y="T1"/>
                </a:cxn>
                <a:cxn ang="0">
                  <a:pos x="T2" y="T3"/>
                </a:cxn>
                <a:cxn ang="0">
                  <a:pos x="T4" y="T5"/>
                </a:cxn>
                <a:cxn ang="0">
                  <a:pos x="T6" y="T7"/>
                </a:cxn>
                <a:cxn ang="0">
                  <a:pos x="T8" y="T9"/>
                </a:cxn>
              </a:cxnLst>
              <a:rect l="0" t="0" r="r" b="b"/>
              <a:pathLst>
                <a:path w="8" h="9">
                  <a:moveTo>
                    <a:pt x="2" y="9"/>
                  </a:moveTo>
                  <a:cubicBezTo>
                    <a:pt x="0" y="9"/>
                    <a:pt x="0" y="8"/>
                    <a:pt x="0" y="8"/>
                  </a:cubicBezTo>
                  <a:cubicBezTo>
                    <a:pt x="1" y="5"/>
                    <a:pt x="2" y="2"/>
                    <a:pt x="5" y="0"/>
                  </a:cubicBezTo>
                  <a:cubicBezTo>
                    <a:pt x="5" y="0"/>
                    <a:pt x="6" y="0"/>
                    <a:pt x="7" y="1"/>
                  </a:cubicBezTo>
                  <a:cubicBezTo>
                    <a:pt x="8" y="3"/>
                    <a:pt x="4" y="9"/>
                    <a:pt x="2" y="9"/>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0" name="Freeform 104"/>
            <p:cNvSpPr/>
            <p:nvPr/>
          </p:nvSpPr>
          <p:spPr bwMode="auto">
            <a:xfrm>
              <a:off x="976313" y="1506538"/>
              <a:ext cx="33338" cy="19050"/>
            </a:xfrm>
            <a:custGeom>
              <a:avLst/>
              <a:gdLst>
                <a:gd name="T0" fmla="*/ 4 w 11"/>
                <a:gd name="T1" fmla="*/ 5 h 6"/>
                <a:gd name="T2" fmla="*/ 0 w 11"/>
                <a:gd name="T3" fmla="*/ 4 h 6"/>
                <a:gd name="T4" fmla="*/ 3 w 11"/>
                <a:gd name="T5" fmla="*/ 2 h 6"/>
                <a:gd name="T6" fmla="*/ 10 w 11"/>
                <a:gd name="T7" fmla="*/ 2 h 6"/>
                <a:gd name="T8" fmla="*/ 10 w 11"/>
                <a:gd name="T9" fmla="*/ 4 h 6"/>
                <a:gd name="T10" fmla="*/ 4 w 11"/>
                <a:gd name="T11" fmla="*/ 5 h 6"/>
              </a:gdLst>
              <a:ahLst/>
              <a:cxnLst>
                <a:cxn ang="0">
                  <a:pos x="T0" y="T1"/>
                </a:cxn>
                <a:cxn ang="0">
                  <a:pos x="T2" y="T3"/>
                </a:cxn>
                <a:cxn ang="0">
                  <a:pos x="T4" y="T5"/>
                </a:cxn>
                <a:cxn ang="0">
                  <a:pos x="T6" y="T7"/>
                </a:cxn>
                <a:cxn ang="0">
                  <a:pos x="T8" y="T9"/>
                </a:cxn>
                <a:cxn ang="0">
                  <a:pos x="T10" y="T11"/>
                </a:cxn>
              </a:cxnLst>
              <a:rect l="0" t="0" r="r" b="b"/>
              <a:pathLst>
                <a:path w="11" h="6">
                  <a:moveTo>
                    <a:pt x="4" y="5"/>
                  </a:moveTo>
                  <a:cubicBezTo>
                    <a:pt x="2" y="6"/>
                    <a:pt x="0" y="5"/>
                    <a:pt x="0" y="4"/>
                  </a:cubicBezTo>
                  <a:cubicBezTo>
                    <a:pt x="0" y="2"/>
                    <a:pt x="1" y="2"/>
                    <a:pt x="3" y="2"/>
                  </a:cubicBezTo>
                  <a:cubicBezTo>
                    <a:pt x="5" y="1"/>
                    <a:pt x="7" y="0"/>
                    <a:pt x="10" y="2"/>
                  </a:cubicBezTo>
                  <a:cubicBezTo>
                    <a:pt x="10" y="2"/>
                    <a:pt x="11" y="3"/>
                    <a:pt x="10" y="4"/>
                  </a:cubicBezTo>
                  <a:cubicBezTo>
                    <a:pt x="8" y="5"/>
                    <a:pt x="6" y="5"/>
                    <a:pt x="4" y="5"/>
                  </a:cubicBezTo>
                  <a:close/>
                </a:path>
              </a:pathLst>
            </a:custGeom>
            <a:solidFill>
              <a:srgbClr val="F4E6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 name="Freeform 105"/>
            <p:cNvSpPr/>
            <p:nvPr/>
          </p:nvSpPr>
          <p:spPr bwMode="auto">
            <a:xfrm>
              <a:off x="752476" y="1489075"/>
              <a:ext cx="33338" cy="20638"/>
            </a:xfrm>
            <a:custGeom>
              <a:avLst/>
              <a:gdLst>
                <a:gd name="T0" fmla="*/ 7 w 11"/>
                <a:gd name="T1" fmla="*/ 7 h 7"/>
                <a:gd name="T2" fmla="*/ 0 w 11"/>
                <a:gd name="T3" fmla="*/ 4 h 7"/>
                <a:gd name="T4" fmla="*/ 0 w 11"/>
                <a:gd name="T5" fmla="*/ 2 h 7"/>
                <a:gd name="T6" fmla="*/ 8 w 11"/>
                <a:gd name="T7" fmla="*/ 3 h 7"/>
                <a:gd name="T8" fmla="*/ 10 w 11"/>
                <a:gd name="T9" fmla="*/ 6 h 7"/>
                <a:gd name="T10" fmla="*/ 7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7" y="7"/>
                  </a:moveTo>
                  <a:cubicBezTo>
                    <a:pt x="5" y="5"/>
                    <a:pt x="1" y="7"/>
                    <a:pt x="0" y="4"/>
                  </a:cubicBezTo>
                  <a:cubicBezTo>
                    <a:pt x="0" y="3"/>
                    <a:pt x="0" y="2"/>
                    <a:pt x="0" y="2"/>
                  </a:cubicBezTo>
                  <a:cubicBezTo>
                    <a:pt x="3" y="0"/>
                    <a:pt x="5" y="3"/>
                    <a:pt x="8" y="3"/>
                  </a:cubicBezTo>
                  <a:cubicBezTo>
                    <a:pt x="10" y="3"/>
                    <a:pt x="11" y="4"/>
                    <a:pt x="10" y="6"/>
                  </a:cubicBezTo>
                  <a:cubicBezTo>
                    <a:pt x="10" y="7"/>
                    <a:pt x="9" y="7"/>
                    <a:pt x="7" y="7"/>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2" name="Freeform 106"/>
            <p:cNvSpPr/>
            <p:nvPr/>
          </p:nvSpPr>
          <p:spPr bwMode="auto">
            <a:xfrm>
              <a:off x="371476" y="766763"/>
              <a:ext cx="22225" cy="30163"/>
            </a:xfrm>
            <a:custGeom>
              <a:avLst/>
              <a:gdLst>
                <a:gd name="T0" fmla="*/ 7 w 7"/>
                <a:gd name="T1" fmla="*/ 2 h 10"/>
                <a:gd name="T2" fmla="*/ 3 w 7"/>
                <a:gd name="T3" fmla="*/ 10 h 10"/>
                <a:gd name="T4" fmla="*/ 1 w 7"/>
                <a:gd name="T5" fmla="*/ 7 h 10"/>
                <a:gd name="T6" fmla="*/ 5 w 7"/>
                <a:gd name="T7" fmla="*/ 0 h 10"/>
                <a:gd name="T8" fmla="*/ 7 w 7"/>
                <a:gd name="T9" fmla="*/ 2 h 10"/>
              </a:gdLst>
              <a:ahLst/>
              <a:cxnLst>
                <a:cxn ang="0">
                  <a:pos x="T0" y="T1"/>
                </a:cxn>
                <a:cxn ang="0">
                  <a:pos x="T2" y="T3"/>
                </a:cxn>
                <a:cxn ang="0">
                  <a:pos x="T4" y="T5"/>
                </a:cxn>
                <a:cxn ang="0">
                  <a:pos x="T6" y="T7"/>
                </a:cxn>
                <a:cxn ang="0">
                  <a:pos x="T8" y="T9"/>
                </a:cxn>
              </a:cxnLst>
              <a:rect l="0" t="0" r="r" b="b"/>
              <a:pathLst>
                <a:path w="7" h="10">
                  <a:moveTo>
                    <a:pt x="7" y="2"/>
                  </a:moveTo>
                  <a:cubicBezTo>
                    <a:pt x="5" y="4"/>
                    <a:pt x="6" y="8"/>
                    <a:pt x="3" y="10"/>
                  </a:cubicBezTo>
                  <a:cubicBezTo>
                    <a:pt x="2" y="10"/>
                    <a:pt x="0" y="9"/>
                    <a:pt x="1" y="7"/>
                  </a:cubicBezTo>
                  <a:cubicBezTo>
                    <a:pt x="2" y="5"/>
                    <a:pt x="1" y="1"/>
                    <a:pt x="5" y="0"/>
                  </a:cubicBezTo>
                  <a:cubicBezTo>
                    <a:pt x="6" y="0"/>
                    <a:pt x="7" y="1"/>
                    <a:pt x="7" y="2"/>
                  </a:cubicBezTo>
                  <a:close/>
                </a:path>
              </a:pathLst>
            </a:custGeom>
            <a:solidFill>
              <a:srgbClr val="F3E4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3" name="Freeform 107"/>
            <p:cNvSpPr/>
            <p:nvPr/>
          </p:nvSpPr>
          <p:spPr bwMode="auto">
            <a:xfrm>
              <a:off x="1176338" y="1439863"/>
              <a:ext cx="28575" cy="25400"/>
            </a:xfrm>
            <a:custGeom>
              <a:avLst/>
              <a:gdLst>
                <a:gd name="T0" fmla="*/ 9 w 9"/>
                <a:gd name="T1" fmla="*/ 2 h 8"/>
                <a:gd name="T2" fmla="*/ 1 w 9"/>
                <a:gd name="T3" fmla="*/ 7 h 8"/>
                <a:gd name="T4" fmla="*/ 0 w 9"/>
                <a:gd name="T5" fmla="*/ 4 h 8"/>
                <a:gd name="T6" fmla="*/ 8 w 9"/>
                <a:gd name="T7" fmla="*/ 0 h 8"/>
                <a:gd name="T8" fmla="*/ 9 w 9"/>
                <a:gd name="T9" fmla="*/ 2 h 8"/>
              </a:gdLst>
              <a:ahLst/>
              <a:cxnLst>
                <a:cxn ang="0">
                  <a:pos x="T0" y="T1"/>
                </a:cxn>
                <a:cxn ang="0">
                  <a:pos x="T2" y="T3"/>
                </a:cxn>
                <a:cxn ang="0">
                  <a:pos x="T4" y="T5"/>
                </a:cxn>
                <a:cxn ang="0">
                  <a:pos x="T6" y="T7"/>
                </a:cxn>
                <a:cxn ang="0">
                  <a:pos x="T8" y="T9"/>
                </a:cxn>
              </a:cxnLst>
              <a:rect l="0" t="0" r="r" b="b"/>
              <a:pathLst>
                <a:path w="9" h="8">
                  <a:moveTo>
                    <a:pt x="9" y="2"/>
                  </a:moveTo>
                  <a:cubicBezTo>
                    <a:pt x="9" y="3"/>
                    <a:pt x="2" y="8"/>
                    <a:pt x="1" y="7"/>
                  </a:cubicBezTo>
                  <a:cubicBezTo>
                    <a:pt x="0" y="6"/>
                    <a:pt x="0" y="5"/>
                    <a:pt x="0" y="4"/>
                  </a:cubicBezTo>
                  <a:cubicBezTo>
                    <a:pt x="0" y="3"/>
                    <a:pt x="6" y="0"/>
                    <a:pt x="8" y="0"/>
                  </a:cubicBezTo>
                  <a:cubicBezTo>
                    <a:pt x="8" y="0"/>
                    <a:pt x="9" y="1"/>
                    <a:pt x="9" y="2"/>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4" name="Freeform 108"/>
            <p:cNvSpPr/>
            <p:nvPr/>
          </p:nvSpPr>
          <p:spPr bwMode="auto">
            <a:xfrm>
              <a:off x="833438" y="392113"/>
              <a:ext cx="30163" cy="22225"/>
            </a:xfrm>
            <a:custGeom>
              <a:avLst/>
              <a:gdLst>
                <a:gd name="T0" fmla="*/ 4 w 10"/>
                <a:gd name="T1" fmla="*/ 6 h 7"/>
                <a:gd name="T2" fmla="*/ 0 w 10"/>
                <a:gd name="T3" fmla="*/ 4 h 7"/>
                <a:gd name="T4" fmla="*/ 4 w 10"/>
                <a:gd name="T5" fmla="*/ 2 h 7"/>
                <a:gd name="T6" fmla="*/ 4 w 10"/>
                <a:gd name="T7" fmla="*/ 2 h 7"/>
                <a:gd name="T8" fmla="*/ 10 w 10"/>
                <a:gd name="T9" fmla="*/ 3 h 7"/>
                <a:gd name="T10" fmla="*/ 4 w 10"/>
                <a:gd name="T11" fmla="*/ 6 h 7"/>
              </a:gdLst>
              <a:ahLst/>
              <a:cxnLst>
                <a:cxn ang="0">
                  <a:pos x="T0" y="T1"/>
                </a:cxn>
                <a:cxn ang="0">
                  <a:pos x="T2" y="T3"/>
                </a:cxn>
                <a:cxn ang="0">
                  <a:pos x="T4" y="T5"/>
                </a:cxn>
                <a:cxn ang="0">
                  <a:pos x="T6" y="T7"/>
                </a:cxn>
                <a:cxn ang="0">
                  <a:pos x="T8" y="T9"/>
                </a:cxn>
                <a:cxn ang="0">
                  <a:pos x="T10" y="T11"/>
                </a:cxn>
              </a:cxnLst>
              <a:rect l="0" t="0" r="r" b="b"/>
              <a:pathLst>
                <a:path w="10" h="7">
                  <a:moveTo>
                    <a:pt x="4" y="6"/>
                  </a:moveTo>
                  <a:cubicBezTo>
                    <a:pt x="3" y="5"/>
                    <a:pt x="0" y="7"/>
                    <a:pt x="0" y="4"/>
                  </a:cubicBezTo>
                  <a:cubicBezTo>
                    <a:pt x="0" y="2"/>
                    <a:pt x="2" y="2"/>
                    <a:pt x="4" y="2"/>
                  </a:cubicBezTo>
                  <a:cubicBezTo>
                    <a:pt x="4" y="2"/>
                    <a:pt x="4" y="2"/>
                    <a:pt x="4" y="2"/>
                  </a:cubicBezTo>
                  <a:cubicBezTo>
                    <a:pt x="6" y="2"/>
                    <a:pt x="10" y="0"/>
                    <a:pt x="10" y="3"/>
                  </a:cubicBezTo>
                  <a:cubicBezTo>
                    <a:pt x="10" y="6"/>
                    <a:pt x="6" y="5"/>
                    <a:pt x="4"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5" name="Freeform 109"/>
            <p:cNvSpPr/>
            <p:nvPr/>
          </p:nvSpPr>
          <p:spPr bwMode="auto">
            <a:xfrm>
              <a:off x="400051" y="700088"/>
              <a:ext cx="20638" cy="33338"/>
            </a:xfrm>
            <a:custGeom>
              <a:avLst/>
              <a:gdLst>
                <a:gd name="T0" fmla="*/ 7 w 7"/>
                <a:gd name="T1" fmla="*/ 3 h 11"/>
                <a:gd name="T2" fmla="*/ 6 w 7"/>
                <a:gd name="T3" fmla="*/ 5 h 11"/>
                <a:gd name="T4" fmla="*/ 2 w 7"/>
                <a:gd name="T5" fmla="*/ 10 h 11"/>
                <a:gd name="T6" fmla="*/ 0 w 7"/>
                <a:gd name="T7" fmla="*/ 9 h 11"/>
                <a:gd name="T8" fmla="*/ 3 w 7"/>
                <a:gd name="T9" fmla="*/ 2 h 11"/>
                <a:gd name="T10" fmla="*/ 6 w 7"/>
                <a:gd name="T11" fmla="*/ 1 h 11"/>
                <a:gd name="T12" fmla="*/ 7 w 7"/>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7" y="3"/>
                  </a:moveTo>
                  <a:cubicBezTo>
                    <a:pt x="7" y="4"/>
                    <a:pt x="7" y="4"/>
                    <a:pt x="6" y="5"/>
                  </a:cubicBezTo>
                  <a:cubicBezTo>
                    <a:pt x="5" y="7"/>
                    <a:pt x="5" y="10"/>
                    <a:pt x="2" y="10"/>
                  </a:cubicBezTo>
                  <a:cubicBezTo>
                    <a:pt x="1" y="11"/>
                    <a:pt x="0" y="10"/>
                    <a:pt x="0" y="9"/>
                  </a:cubicBezTo>
                  <a:cubicBezTo>
                    <a:pt x="0" y="6"/>
                    <a:pt x="2" y="4"/>
                    <a:pt x="3" y="2"/>
                  </a:cubicBezTo>
                  <a:cubicBezTo>
                    <a:pt x="4" y="1"/>
                    <a:pt x="5" y="0"/>
                    <a:pt x="6" y="1"/>
                  </a:cubicBezTo>
                  <a:cubicBezTo>
                    <a:pt x="7" y="1"/>
                    <a:pt x="7" y="2"/>
                    <a:pt x="7" y="3"/>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 name="Freeform 110"/>
            <p:cNvSpPr/>
            <p:nvPr/>
          </p:nvSpPr>
          <p:spPr bwMode="auto">
            <a:xfrm>
              <a:off x="466726" y="1296988"/>
              <a:ext cx="20638" cy="26988"/>
            </a:xfrm>
            <a:custGeom>
              <a:avLst/>
              <a:gdLst>
                <a:gd name="T0" fmla="*/ 7 w 7"/>
                <a:gd name="T1" fmla="*/ 8 h 9"/>
                <a:gd name="T2" fmla="*/ 6 w 7"/>
                <a:gd name="T3" fmla="*/ 9 h 9"/>
                <a:gd name="T4" fmla="*/ 4 w 7"/>
                <a:gd name="T5" fmla="*/ 9 h 9"/>
                <a:gd name="T6" fmla="*/ 0 w 7"/>
                <a:gd name="T7" fmla="*/ 1 h 9"/>
                <a:gd name="T8" fmla="*/ 1 w 7"/>
                <a:gd name="T9" fmla="*/ 0 h 9"/>
                <a:gd name="T10" fmla="*/ 7 w 7"/>
                <a:gd name="T11" fmla="*/ 6 h 9"/>
                <a:gd name="T12" fmla="*/ 7 w 7"/>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7" h="9">
                  <a:moveTo>
                    <a:pt x="7" y="8"/>
                  </a:moveTo>
                  <a:cubicBezTo>
                    <a:pt x="7" y="8"/>
                    <a:pt x="7" y="9"/>
                    <a:pt x="6" y="9"/>
                  </a:cubicBezTo>
                  <a:cubicBezTo>
                    <a:pt x="6" y="9"/>
                    <a:pt x="4" y="9"/>
                    <a:pt x="4" y="9"/>
                  </a:cubicBezTo>
                  <a:cubicBezTo>
                    <a:pt x="2" y="6"/>
                    <a:pt x="0" y="4"/>
                    <a:pt x="0" y="1"/>
                  </a:cubicBezTo>
                  <a:cubicBezTo>
                    <a:pt x="0" y="0"/>
                    <a:pt x="0" y="0"/>
                    <a:pt x="1" y="0"/>
                  </a:cubicBezTo>
                  <a:cubicBezTo>
                    <a:pt x="4" y="1"/>
                    <a:pt x="5" y="4"/>
                    <a:pt x="7" y="6"/>
                  </a:cubicBezTo>
                  <a:cubicBezTo>
                    <a:pt x="7" y="7"/>
                    <a:pt x="7" y="7"/>
                    <a:pt x="7" y="8"/>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7" name="Freeform 111"/>
            <p:cNvSpPr/>
            <p:nvPr/>
          </p:nvSpPr>
          <p:spPr bwMode="auto">
            <a:xfrm>
              <a:off x="1171576" y="457200"/>
              <a:ext cx="30163" cy="26988"/>
            </a:xfrm>
            <a:custGeom>
              <a:avLst/>
              <a:gdLst>
                <a:gd name="T0" fmla="*/ 10 w 10"/>
                <a:gd name="T1" fmla="*/ 7 h 9"/>
                <a:gd name="T2" fmla="*/ 3 w 10"/>
                <a:gd name="T3" fmla="*/ 6 h 9"/>
                <a:gd name="T4" fmla="*/ 0 w 10"/>
                <a:gd name="T5" fmla="*/ 2 h 9"/>
                <a:gd name="T6" fmla="*/ 5 w 10"/>
                <a:gd name="T7" fmla="*/ 2 h 9"/>
                <a:gd name="T8" fmla="*/ 10 w 10"/>
                <a:gd name="T9" fmla="*/ 7 h 9"/>
              </a:gdLst>
              <a:ahLst/>
              <a:cxnLst>
                <a:cxn ang="0">
                  <a:pos x="T0" y="T1"/>
                </a:cxn>
                <a:cxn ang="0">
                  <a:pos x="T2" y="T3"/>
                </a:cxn>
                <a:cxn ang="0">
                  <a:pos x="T4" y="T5"/>
                </a:cxn>
                <a:cxn ang="0">
                  <a:pos x="T6" y="T7"/>
                </a:cxn>
                <a:cxn ang="0">
                  <a:pos x="T8" y="T9"/>
                </a:cxn>
              </a:cxnLst>
              <a:rect l="0" t="0" r="r" b="b"/>
              <a:pathLst>
                <a:path w="10" h="9">
                  <a:moveTo>
                    <a:pt x="10" y="7"/>
                  </a:moveTo>
                  <a:cubicBezTo>
                    <a:pt x="7" y="9"/>
                    <a:pt x="5" y="7"/>
                    <a:pt x="3" y="6"/>
                  </a:cubicBezTo>
                  <a:cubicBezTo>
                    <a:pt x="2" y="5"/>
                    <a:pt x="0" y="4"/>
                    <a:pt x="0" y="2"/>
                  </a:cubicBezTo>
                  <a:cubicBezTo>
                    <a:pt x="1" y="0"/>
                    <a:pt x="4" y="1"/>
                    <a:pt x="5" y="2"/>
                  </a:cubicBezTo>
                  <a:cubicBezTo>
                    <a:pt x="8" y="3"/>
                    <a:pt x="10" y="4"/>
                    <a:pt x="10" y="7"/>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8" name="Freeform 112"/>
            <p:cNvSpPr/>
            <p:nvPr/>
          </p:nvSpPr>
          <p:spPr bwMode="auto">
            <a:xfrm>
              <a:off x="566738" y="1397000"/>
              <a:ext cx="26988" cy="25400"/>
            </a:xfrm>
            <a:custGeom>
              <a:avLst/>
              <a:gdLst>
                <a:gd name="T0" fmla="*/ 9 w 9"/>
                <a:gd name="T1" fmla="*/ 7 h 8"/>
                <a:gd name="T2" fmla="*/ 0 w 9"/>
                <a:gd name="T3" fmla="*/ 3 h 8"/>
                <a:gd name="T4" fmla="*/ 0 w 9"/>
                <a:gd name="T5" fmla="*/ 0 h 8"/>
                <a:gd name="T6" fmla="*/ 3 w 9"/>
                <a:gd name="T7" fmla="*/ 0 h 8"/>
                <a:gd name="T8" fmla="*/ 9 w 9"/>
                <a:gd name="T9" fmla="*/ 7 h 8"/>
              </a:gdLst>
              <a:ahLst/>
              <a:cxnLst>
                <a:cxn ang="0">
                  <a:pos x="T0" y="T1"/>
                </a:cxn>
                <a:cxn ang="0">
                  <a:pos x="T2" y="T3"/>
                </a:cxn>
                <a:cxn ang="0">
                  <a:pos x="T4" y="T5"/>
                </a:cxn>
                <a:cxn ang="0">
                  <a:pos x="T6" y="T7"/>
                </a:cxn>
                <a:cxn ang="0">
                  <a:pos x="T8" y="T9"/>
                </a:cxn>
              </a:cxnLst>
              <a:rect l="0" t="0" r="r" b="b"/>
              <a:pathLst>
                <a:path w="9" h="8">
                  <a:moveTo>
                    <a:pt x="9" y="7"/>
                  </a:moveTo>
                  <a:cubicBezTo>
                    <a:pt x="5" y="8"/>
                    <a:pt x="3" y="5"/>
                    <a:pt x="0" y="3"/>
                  </a:cubicBezTo>
                  <a:cubicBezTo>
                    <a:pt x="0" y="2"/>
                    <a:pt x="0" y="1"/>
                    <a:pt x="0" y="0"/>
                  </a:cubicBezTo>
                  <a:cubicBezTo>
                    <a:pt x="1" y="0"/>
                    <a:pt x="2" y="0"/>
                    <a:pt x="3" y="0"/>
                  </a:cubicBezTo>
                  <a:cubicBezTo>
                    <a:pt x="5" y="2"/>
                    <a:pt x="8" y="3"/>
                    <a:pt x="9" y="7"/>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9" name="Freeform 113"/>
            <p:cNvSpPr/>
            <p:nvPr/>
          </p:nvSpPr>
          <p:spPr bwMode="auto">
            <a:xfrm>
              <a:off x="1042988" y="1495425"/>
              <a:ext cx="36513" cy="17463"/>
            </a:xfrm>
            <a:custGeom>
              <a:avLst/>
              <a:gdLst>
                <a:gd name="T0" fmla="*/ 12 w 12"/>
                <a:gd name="T1" fmla="*/ 2 h 6"/>
                <a:gd name="T2" fmla="*/ 10 w 12"/>
                <a:gd name="T3" fmla="*/ 3 h 6"/>
                <a:gd name="T4" fmla="*/ 3 w 12"/>
                <a:gd name="T5" fmla="*/ 6 h 6"/>
                <a:gd name="T6" fmla="*/ 1 w 12"/>
                <a:gd name="T7" fmla="*/ 4 h 6"/>
                <a:gd name="T8" fmla="*/ 2 w 12"/>
                <a:gd name="T9" fmla="*/ 2 h 6"/>
                <a:gd name="T10" fmla="*/ 10 w 12"/>
                <a:gd name="T11" fmla="*/ 0 h 6"/>
                <a:gd name="T12" fmla="*/ 12 w 12"/>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12" y="2"/>
                  </a:moveTo>
                  <a:cubicBezTo>
                    <a:pt x="11" y="2"/>
                    <a:pt x="10" y="3"/>
                    <a:pt x="10" y="3"/>
                  </a:cubicBezTo>
                  <a:cubicBezTo>
                    <a:pt x="8" y="4"/>
                    <a:pt x="5" y="5"/>
                    <a:pt x="3" y="6"/>
                  </a:cubicBezTo>
                  <a:cubicBezTo>
                    <a:pt x="2" y="6"/>
                    <a:pt x="1" y="5"/>
                    <a:pt x="1" y="4"/>
                  </a:cubicBezTo>
                  <a:cubicBezTo>
                    <a:pt x="0" y="3"/>
                    <a:pt x="1" y="3"/>
                    <a:pt x="2" y="2"/>
                  </a:cubicBezTo>
                  <a:cubicBezTo>
                    <a:pt x="4" y="1"/>
                    <a:pt x="7" y="0"/>
                    <a:pt x="10" y="0"/>
                  </a:cubicBezTo>
                  <a:cubicBezTo>
                    <a:pt x="10" y="1"/>
                    <a:pt x="11" y="1"/>
                    <a:pt x="12" y="2"/>
                  </a:cubicBezTo>
                  <a:close/>
                </a:path>
              </a:pathLst>
            </a:custGeom>
            <a:solidFill>
              <a:srgbClr val="F3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0" name="Freeform 114"/>
            <p:cNvSpPr/>
            <p:nvPr/>
          </p:nvSpPr>
          <p:spPr bwMode="auto">
            <a:xfrm>
              <a:off x="819151" y="1506538"/>
              <a:ext cx="33338" cy="15875"/>
            </a:xfrm>
            <a:custGeom>
              <a:avLst/>
              <a:gdLst>
                <a:gd name="T0" fmla="*/ 4 w 11"/>
                <a:gd name="T1" fmla="*/ 1 h 5"/>
                <a:gd name="T2" fmla="*/ 9 w 11"/>
                <a:gd name="T3" fmla="*/ 2 h 5"/>
                <a:gd name="T4" fmla="*/ 11 w 11"/>
                <a:gd name="T5" fmla="*/ 3 h 5"/>
                <a:gd name="T6" fmla="*/ 8 w 11"/>
                <a:gd name="T7" fmla="*/ 5 h 5"/>
                <a:gd name="T8" fmla="*/ 4 w 11"/>
                <a:gd name="T9" fmla="*/ 5 h 5"/>
                <a:gd name="T10" fmla="*/ 0 w 11"/>
                <a:gd name="T11" fmla="*/ 2 h 5"/>
                <a:gd name="T12" fmla="*/ 4 w 11"/>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1" h="5">
                  <a:moveTo>
                    <a:pt x="4" y="1"/>
                  </a:moveTo>
                  <a:cubicBezTo>
                    <a:pt x="5" y="1"/>
                    <a:pt x="7" y="1"/>
                    <a:pt x="9" y="2"/>
                  </a:cubicBezTo>
                  <a:cubicBezTo>
                    <a:pt x="10" y="2"/>
                    <a:pt x="11" y="2"/>
                    <a:pt x="11" y="3"/>
                  </a:cubicBezTo>
                  <a:cubicBezTo>
                    <a:pt x="11" y="5"/>
                    <a:pt x="10" y="5"/>
                    <a:pt x="8" y="5"/>
                  </a:cubicBezTo>
                  <a:cubicBezTo>
                    <a:pt x="7" y="5"/>
                    <a:pt x="5" y="5"/>
                    <a:pt x="4" y="5"/>
                  </a:cubicBezTo>
                  <a:cubicBezTo>
                    <a:pt x="2" y="5"/>
                    <a:pt x="0" y="4"/>
                    <a:pt x="0" y="2"/>
                  </a:cubicBezTo>
                  <a:cubicBezTo>
                    <a:pt x="0" y="0"/>
                    <a:pt x="2" y="1"/>
                    <a:pt x="4" y="1"/>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1" name="Freeform 115"/>
            <p:cNvSpPr/>
            <p:nvPr/>
          </p:nvSpPr>
          <p:spPr bwMode="auto">
            <a:xfrm>
              <a:off x="576263" y="493713"/>
              <a:ext cx="30163" cy="23813"/>
            </a:xfrm>
            <a:custGeom>
              <a:avLst/>
              <a:gdLst>
                <a:gd name="T0" fmla="*/ 10 w 10"/>
                <a:gd name="T1" fmla="*/ 1 h 8"/>
                <a:gd name="T2" fmla="*/ 4 w 10"/>
                <a:gd name="T3" fmla="*/ 8 h 8"/>
                <a:gd name="T4" fmla="*/ 1 w 10"/>
                <a:gd name="T5" fmla="*/ 7 h 8"/>
                <a:gd name="T6" fmla="*/ 1 w 10"/>
                <a:gd name="T7" fmla="*/ 5 h 8"/>
                <a:gd name="T8" fmla="*/ 10 w 10"/>
                <a:gd name="T9" fmla="*/ 1 h 8"/>
              </a:gdLst>
              <a:ahLst/>
              <a:cxnLst>
                <a:cxn ang="0">
                  <a:pos x="T0" y="T1"/>
                </a:cxn>
                <a:cxn ang="0">
                  <a:pos x="T2" y="T3"/>
                </a:cxn>
                <a:cxn ang="0">
                  <a:pos x="T4" y="T5"/>
                </a:cxn>
                <a:cxn ang="0">
                  <a:pos x="T6" y="T7"/>
                </a:cxn>
                <a:cxn ang="0">
                  <a:pos x="T8" y="T9"/>
                </a:cxn>
              </a:cxnLst>
              <a:rect l="0" t="0" r="r" b="b"/>
              <a:pathLst>
                <a:path w="10" h="8">
                  <a:moveTo>
                    <a:pt x="10" y="1"/>
                  </a:moveTo>
                  <a:cubicBezTo>
                    <a:pt x="9" y="4"/>
                    <a:pt x="6" y="6"/>
                    <a:pt x="4" y="8"/>
                  </a:cubicBezTo>
                  <a:cubicBezTo>
                    <a:pt x="3" y="8"/>
                    <a:pt x="2" y="7"/>
                    <a:pt x="1" y="7"/>
                  </a:cubicBezTo>
                  <a:cubicBezTo>
                    <a:pt x="0" y="6"/>
                    <a:pt x="0" y="5"/>
                    <a:pt x="1" y="5"/>
                  </a:cubicBezTo>
                  <a:cubicBezTo>
                    <a:pt x="4" y="3"/>
                    <a:pt x="6" y="0"/>
                    <a:pt x="10" y="1"/>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2" name="Freeform 116"/>
            <p:cNvSpPr/>
            <p:nvPr/>
          </p:nvSpPr>
          <p:spPr bwMode="auto">
            <a:xfrm>
              <a:off x="354013" y="1041400"/>
              <a:ext cx="20638" cy="33338"/>
            </a:xfrm>
            <a:custGeom>
              <a:avLst/>
              <a:gdLst>
                <a:gd name="T0" fmla="*/ 1 w 7"/>
                <a:gd name="T1" fmla="*/ 5 h 11"/>
                <a:gd name="T2" fmla="*/ 2 w 7"/>
                <a:gd name="T3" fmla="*/ 1 h 11"/>
                <a:gd name="T4" fmla="*/ 4 w 7"/>
                <a:gd name="T5" fmla="*/ 4 h 11"/>
                <a:gd name="T6" fmla="*/ 4 w 7"/>
                <a:gd name="T7" fmla="*/ 4 h 11"/>
                <a:gd name="T8" fmla="*/ 4 w 7"/>
                <a:gd name="T9" fmla="*/ 10 h 11"/>
                <a:gd name="T10" fmla="*/ 3 w 7"/>
                <a:gd name="T11" fmla="*/ 11 h 11"/>
                <a:gd name="T12" fmla="*/ 1 w 7"/>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1" y="5"/>
                  </a:moveTo>
                  <a:cubicBezTo>
                    <a:pt x="1" y="3"/>
                    <a:pt x="0" y="1"/>
                    <a:pt x="2" y="1"/>
                  </a:cubicBezTo>
                  <a:cubicBezTo>
                    <a:pt x="4" y="0"/>
                    <a:pt x="4" y="3"/>
                    <a:pt x="4" y="4"/>
                  </a:cubicBezTo>
                  <a:cubicBezTo>
                    <a:pt x="4" y="4"/>
                    <a:pt x="5" y="4"/>
                    <a:pt x="4" y="4"/>
                  </a:cubicBezTo>
                  <a:cubicBezTo>
                    <a:pt x="4" y="6"/>
                    <a:pt x="7" y="8"/>
                    <a:pt x="4" y="10"/>
                  </a:cubicBezTo>
                  <a:cubicBezTo>
                    <a:pt x="4" y="11"/>
                    <a:pt x="3" y="11"/>
                    <a:pt x="3" y="11"/>
                  </a:cubicBezTo>
                  <a:cubicBezTo>
                    <a:pt x="0" y="9"/>
                    <a:pt x="1" y="7"/>
                    <a:pt x="1" y="5"/>
                  </a:cubicBezTo>
                  <a:close/>
                </a:path>
              </a:pathLst>
            </a:custGeom>
            <a:solidFill>
              <a:srgbClr val="F2E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3" name="Freeform 117"/>
            <p:cNvSpPr/>
            <p:nvPr/>
          </p:nvSpPr>
          <p:spPr bwMode="auto">
            <a:xfrm>
              <a:off x="682626" y="1466850"/>
              <a:ext cx="36513" cy="19050"/>
            </a:xfrm>
            <a:custGeom>
              <a:avLst/>
              <a:gdLst>
                <a:gd name="T0" fmla="*/ 3 w 12"/>
                <a:gd name="T1" fmla="*/ 0 h 6"/>
                <a:gd name="T2" fmla="*/ 11 w 12"/>
                <a:gd name="T3" fmla="*/ 4 h 6"/>
                <a:gd name="T4" fmla="*/ 10 w 12"/>
                <a:gd name="T5" fmla="*/ 6 h 6"/>
                <a:gd name="T6" fmla="*/ 1 w 12"/>
                <a:gd name="T7" fmla="*/ 3 h 6"/>
                <a:gd name="T8" fmla="*/ 1 w 12"/>
                <a:gd name="T9" fmla="*/ 1 h 6"/>
                <a:gd name="T10" fmla="*/ 3 w 12"/>
                <a:gd name="T11" fmla="*/ 0 h 6"/>
              </a:gdLst>
              <a:ahLst/>
              <a:cxnLst>
                <a:cxn ang="0">
                  <a:pos x="T0" y="T1"/>
                </a:cxn>
                <a:cxn ang="0">
                  <a:pos x="T2" y="T3"/>
                </a:cxn>
                <a:cxn ang="0">
                  <a:pos x="T4" y="T5"/>
                </a:cxn>
                <a:cxn ang="0">
                  <a:pos x="T6" y="T7"/>
                </a:cxn>
                <a:cxn ang="0">
                  <a:pos x="T8" y="T9"/>
                </a:cxn>
                <a:cxn ang="0">
                  <a:pos x="T10" y="T11"/>
                </a:cxn>
              </a:cxnLst>
              <a:rect l="0" t="0" r="r" b="b"/>
              <a:pathLst>
                <a:path w="12" h="6">
                  <a:moveTo>
                    <a:pt x="3" y="0"/>
                  </a:moveTo>
                  <a:cubicBezTo>
                    <a:pt x="6" y="1"/>
                    <a:pt x="8" y="2"/>
                    <a:pt x="11" y="4"/>
                  </a:cubicBezTo>
                  <a:cubicBezTo>
                    <a:pt x="12" y="5"/>
                    <a:pt x="11" y="6"/>
                    <a:pt x="10" y="6"/>
                  </a:cubicBezTo>
                  <a:cubicBezTo>
                    <a:pt x="7" y="6"/>
                    <a:pt x="4" y="5"/>
                    <a:pt x="1" y="3"/>
                  </a:cubicBezTo>
                  <a:cubicBezTo>
                    <a:pt x="1" y="3"/>
                    <a:pt x="0" y="2"/>
                    <a:pt x="1" y="1"/>
                  </a:cubicBezTo>
                  <a:cubicBezTo>
                    <a:pt x="1" y="1"/>
                    <a:pt x="2" y="0"/>
                    <a:pt x="3" y="0"/>
                  </a:cubicBezTo>
                  <a:close/>
                </a:path>
              </a:pathLst>
            </a:custGeom>
            <a:solidFill>
              <a:srgbClr val="F2E1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4" name="Freeform 118"/>
            <p:cNvSpPr/>
            <p:nvPr/>
          </p:nvSpPr>
          <p:spPr bwMode="auto">
            <a:xfrm>
              <a:off x="1377951" y="1241425"/>
              <a:ext cx="23813" cy="31750"/>
            </a:xfrm>
            <a:custGeom>
              <a:avLst/>
              <a:gdLst>
                <a:gd name="T0" fmla="*/ 1 w 8"/>
                <a:gd name="T1" fmla="*/ 10 h 10"/>
                <a:gd name="T2" fmla="*/ 5 w 8"/>
                <a:gd name="T3" fmla="*/ 1 h 10"/>
                <a:gd name="T4" fmla="*/ 7 w 8"/>
                <a:gd name="T5" fmla="*/ 1 h 10"/>
                <a:gd name="T6" fmla="*/ 7 w 8"/>
                <a:gd name="T7" fmla="*/ 3 h 10"/>
                <a:gd name="T8" fmla="*/ 1 w 8"/>
                <a:gd name="T9" fmla="*/ 10 h 10"/>
              </a:gdLst>
              <a:ahLst/>
              <a:cxnLst>
                <a:cxn ang="0">
                  <a:pos x="T0" y="T1"/>
                </a:cxn>
                <a:cxn ang="0">
                  <a:pos x="T2" y="T3"/>
                </a:cxn>
                <a:cxn ang="0">
                  <a:pos x="T4" y="T5"/>
                </a:cxn>
                <a:cxn ang="0">
                  <a:pos x="T6" y="T7"/>
                </a:cxn>
                <a:cxn ang="0">
                  <a:pos x="T8" y="T9"/>
                </a:cxn>
              </a:cxnLst>
              <a:rect l="0" t="0" r="r" b="b"/>
              <a:pathLst>
                <a:path w="8" h="10">
                  <a:moveTo>
                    <a:pt x="1" y="10"/>
                  </a:moveTo>
                  <a:cubicBezTo>
                    <a:pt x="0" y="6"/>
                    <a:pt x="3" y="4"/>
                    <a:pt x="5" y="1"/>
                  </a:cubicBezTo>
                  <a:cubicBezTo>
                    <a:pt x="5" y="1"/>
                    <a:pt x="6" y="0"/>
                    <a:pt x="7" y="1"/>
                  </a:cubicBezTo>
                  <a:cubicBezTo>
                    <a:pt x="8" y="1"/>
                    <a:pt x="8" y="2"/>
                    <a:pt x="7" y="3"/>
                  </a:cubicBezTo>
                  <a:cubicBezTo>
                    <a:pt x="6" y="6"/>
                    <a:pt x="5" y="9"/>
                    <a:pt x="1" y="10"/>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5" name="Freeform 119"/>
            <p:cNvSpPr/>
            <p:nvPr/>
          </p:nvSpPr>
          <p:spPr bwMode="auto">
            <a:xfrm>
              <a:off x="369888" y="1111250"/>
              <a:ext cx="17463" cy="30163"/>
            </a:xfrm>
            <a:custGeom>
              <a:avLst/>
              <a:gdLst>
                <a:gd name="T0" fmla="*/ 6 w 6"/>
                <a:gd name="T1" fmla="*/ 7 h 10"/>
                <a:gd name="T2" fmla="*/ 4 w 6"/>
                <a:gd name="T3" fmla="*/ 10 h 10"/>
                <a:gd name="T4" fmla="*/ 1 w 6"/>
                <a:gd name="T5" fmla="*/ 2 h 10"/>
                <a:gd name="T6" fmla="*/ 2 w 6"/>
                <a:gd name="T7" fmla="*/ 0 h 10"/>
                <a:gd name="T8" fmla="*/ 6 w 6"/>
                <a:gd name="T9" fmla="*/ 7 h 10"/>
              </a:gdLst>
              <a:ahLst/>
              <a:cxnLst>
                <a:cxn ang="0">
                  <a:pos x="T0" y="T1"/>
                </a:cxn>
                <a:cxn ang="0">
                  <a:pos x="T2" y="T3"/>
                </a:cxn>
                <a:cxn ang="0">
                  <a:pos x="T4" y="T5"/>
                </a:cxn>
                <a:cxn ang="0">
                  <a:pos x="T6" y="T7"/>
                </a:cxn>
                <a:cxn ang="0">
                  <a:pos x="T8" y="T9"/>
                </a:cxn>
              </a:cxnLst>
              <a:rect l="0" t="0" r="r" b="b"/>
              <a:pathLst>
                <a:path w="6" h="10">
                  <a:moveTo>
                    <a:pt x="6" y="7"/>
                  </a:moveTo>
                  <a:cubicBezTo>
                    <a:pt x="6" y="9"/>
                    <a:pt x="6" y="10"/>
                    <a:pt x="4" y="10"/>
                  </a:cubicBezTo>
                  <a:cubicBezTo>
                    <a:pt x="1" y="9"/>
                    <a:pt x="2" y="5"/>
                    <a:pt x="1" y="2"/>
                  </a:cubicBezTo>
                  <a:cubicBezTo>
                    <a:pt x="0" y="1"/>
                    <a:pt x="1" y="0"/>
                    <a:pt x="2" y="0"/>
                  </a:cubicBezTo>
                  <a:cubicBezTo>
                    <a:pt x="6" y="1"/>
                    <a:pt x="4" y="5"/>
                    <a:pt x="6" y="7"/>
                  </a:cubicBezTo>
                  <a:close/>
                </a:path>
              </a:pathLst>
            </a:custGeom>
            <a:solidFill>
              <a:srgbClr val="F6EB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6" name="Freeform 120"/>
            <p:cNvSpPr/>
            <p:nvPr/>
          </p:nvSpPr>
          <p:spPr bwMode="auto">
            <a:xfrm>
              <a:off x="1411288" y="706438"/>
              <a:ext cx="23813" cy="33338"/>
            </a:xfrm>
            <a:custGeom>
              <a:avLst/>
              <a:gdLst>
                <a:gd name="T0" fmla="*/ 3 w 8"/>
                <a:gd name="T1" fmla="*/ 0 h 11"/>
                <a:gd name="T2" fmla="*/ 5 w 8"/>
                <a:gd name="T3" fmla="*/ 3 h 11"/>
                <a:gd name="T4" fmla="*/ 6 w 8"/>
                <a:gd name="T5" fmla="*/ 10 h 11"/>
                <a:gd name="T6" fmla="*/ 6 w 8"/>
                <a:gd name="T7" fmla="*/ 10 h 11"/>
                <a:gd name="T8" fmla="*/ 4 w 8"/>
                <a:gd name="T9" fmla="*/ 10 h 11"/>
                <a:gd name="T10" fmla="*/ 0 w 8"/>
                <a:gd name="T11" fmla="*/ 2 h 11"/>
                <a:gd name="T12" fmla="*/ 3 w 8"/>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8" h="11">
                  <a:moveTo>
                    <a:pt x="3" y="0"/>
                  </a:moveTo>
                  <a:cubicBezTo>
                    <a:pt x="4" y="0"/>
                    <a:pt x="5" y="2"/>
                    <a:pt x="5" y="3"/>
                  </a:cubicBezTo>
                  <a:cubicBezTo>
                    <a:pt x="5" y="5"/>
                    <a:pt x="8" y="7"/>
                    <a:pt x="6" y="10"/>
                  </a:cubicBezTo>
                  <a:cubicBezTo>
                    <a:pt x="6" y="10"/>
                    <a:pt x="6" y="10"/>
                    <a:pt x="6" y="10"/>
                  </a:cubicBezTo>
                  <a:cubicBezTo>
                    <a:pt x="5" y="11"/>
                    <a:pt x="4" y="10"/>
                    <a:pt x="4" y="10"/>
                  </a:cubicBezTo>
                  <a:cubicBezTo>
                    <a:pt x="3" y="7"/>
                    <a:pt x="1" y="5"/>
                    <a:pt x="0" y="2"/>
                  </a:cubicBezTo>
                  <a:cubicBezTo>
                    <a:pt x="0" y="1"/>
                    <a:pt x="2" y="0"/>
                    <a:pt x="3" y="0"/>
                  </a:cubicBezTo>
                  <a:close/>
                </a:path>
              </a:pathLst>
            </a:custGeom>
            <a:solidFill>
              <a:srgbClr val="F3E4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7" name="Freeform 121"/>
            <p:cNvSpPr/>
            <p:nvPr/>
          </p:nvSpPr>
          <p:spPr bwMode="auto">
            <a:xfrm>
              <a:off x="1338263" y="1300163"/>
              <a:ext cx="23813" cy="26988"/>
            </a:xfrm>
            <a:custGeom>
              <a:avLst/>
              <a:gdLst>
                <a:gd name="T0" fmla="*/ 2 w 8"/>
                <a:gd name="T1" fmla="*/ 9 h 9"/>
                <a:gd name="T2" fmla="*/ 0 w 8"/>
                <a:gd name="T3" fmla="*/ 8 h 9"/>
                <a:gd name="T4" fmla="*/ 6 w 8"/>
                <a:gd name="T5" fmla="*/ 1 h 9"/>
                <a:gd name="T6" fmla="*/ 8 w 8"/>
                <a:gd name="T7" fmla="*/ 2 h 9"/>
                <a:gd name="T8" fmla="*/ 2 w 8"/>
                <a:gd name="T9" fmla="*/ 9 h 9"/>
              </a:gdLst>
              <a:ahLst/>
              <a:cxnLst>
                <a:cxn ang="0">
                  <a:pos x="T0" y="T1"/>
                </a:cxn>
                <a:cxn ang="0">
                  <a:pos x="T2" y="T3"/>
                </a:cxn>
                <a:cxn ang="0">
                  <a:pos x="T4" y="T5"/>
                </a:cxn>
                <a:cxn ang="0">
                  <a:pos x="T6" y="T7"/>
                </a:cxn>
                <a:cxn ang="0">
                  <a:pos x="T8" y="T9"/>
                </a:cxn>
              </a:cxnLst>
              <a:rect l="0" t="0" r="r" b="b"/>
              <a:pathLst>
                <a:path w="8" h="9">
                  <a:moveTo>
                    <a:pt x="2" y="9"/>
                  </a:moveTo>
                  <a:cubicBezTo>
                    <a:pt x="1" y="9"/>
                    <a:pt x="0" y="9"/>
                    <a:pt x="0" y="8"/>
                  </a:cubicBezTo>
                  <a:cubicBezTo>
                    <a:pt x="2" y="5"/>
                    <a:pt x="2" y="2"/>
                    <a:pt x="6" y="1"/>
                  </a:cubicBezTo>
                  <a:cubicBezTo>
                    <a:pt x="7" y="0"/>
                    <a:pt x="8" y="1"/>
                    <a:pt x="8" y="2"/>
                  </a:cubicBezTo>
                  <a:cubicBezTo>
                    <a:pt x="8" y="4"/>
                    <a:pt x="4" y="9"/>
                    <a:pt x="2" y="9"/>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 name="Freeform 122"/>
            <p:cNvSpPr/>
            <p:nvPr/>
          </p:nvSpPr>
          <p:spPr bwMode="auto">
            <a:xfrm>
              <a:off x="1289051" y="1354138"/>
              <a:ext cx="25400" cy="25400"/>
            </a:xfrm>
            <a:custGeom>
              <a:avLst/>
              <a:gdLst>
                <a:gd name="T0" fmla="*/ 0 w 8"/>
                <a:gd name="T1" fmla="*/ 7 h 8"/>
                <a:gd name="T2" fmla="*/ 6 w 8"/>
                <a:gd name="T3" fmla="*/ 1 h 8"/>
                <a:gd name="T4" fmla="*/ 8 w 8"/>
                <a:gd name="T5" fmla="*/ 1 h 8"/>
                <a:gd name="T6" fmla="*/ 8 w 8"/>
                <a:gd name="T7" fmla="*/ 3 h 8"/>
                <a:gd name="T8" fmla="*/ 0 w 8"/>
                <a:gd name="T9" fmla="*/ 7 h 8"/>
              </a:gdLst>
              <a:ahLst/>
              <a:cxnLst>
                <a:cxn ang="0">
                  <a:pos x="T0" y="T1"/>
                </a:cxn>
                <a:cxn ang="0">
                  <a:pos x="T2" y="T3"/>
                </a:cxn>
                <a:cxn ang="0">
                  <a:pos x="T4" y="T5"/>
                </a:cxn>
                <a:cxn ang="0">
                  <a:pos x="T6" y="T7"/>
                </a:cxn>
                <a:cxn ang="0">
                  <a:pos x="T8" y="T9"/>
                </a:cxn>
              </a:cxnLst>
              <a:rect l="0" t="0" r="r" b="b"/>
              <a:pathLst>
                <a:path w="8" h="8">
                  <a:moveTo>
                    <a:pt x="0" y="7"/>
                  </a:moveTo>
                  <a:cubicBezTo>
                    <a:pt x="0" y="4"/>
                    <a:pt x="4" y="3"/>
                    <a:pt x="6" y="1"/>
                  </a:cubicBezTo>
                  <a:cubicBezTo>
                    <a:pt x="6" y="0"/>
                    <a:pt x="7" y="0"/>
                    <a:pt x="8" y="1"/>
                  </a:cubicBezTo>
                  <a:cubicBezTo>
                    <a:pt x="8" y="1"/>
                    <a:pt x="8" y="2"/>
                    <a:pt x="8" y="3"/>
                  </a:cubicBezTo>
                  <a:cubicBezTo>
                    <a:pt x="6" y="5"/>
                    <a:pt x="4" y="8"/>
                    <a:pt x="0" y="7"/>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9" name="Freeform 123"/>
            <p:cNvSpPr/>
            <p:nvPr/>
          </p:nvSpPr>
          <p:spPr bwMode="auto">
            <a:xfrm>
              <a:off x="393701" y="1174750"/>
              <a:ext cx="20638" cy="30163"/>
            </a:xfrm>
            <a:custGeom>
              <a:avLst/>
              <a:gdLst>
                <a:gd name="T0" fmla="*/ 6 w 7"/>
                <a:gd name="T1" fmla="*/ 10 h 10"/>
                <a:gd name="T2" fmla="*/ 0 w 7"/>
                <a:gd name="T3" fmla="*/ 2 h 10"/>
                <a:gd name="T4" fmla="*/ 1 w 7"/>
                <a:gd name="T5" fmla="*/ 0 h 10"/>
                <a:gd name="T6" fmla="*/ 4 w 7"/>
                <a:gd name="T7" fmla="*/ 2 h 10"/>
                <a:gd name="T8" fmla="*/ 6 w 7"/>
                <a:gd name="T9" fmla="*/ 10 h 10"/>
              </a:gdLst>
              <a:ahLst/>
              <a:cxnLst>
                <a:cxn ang="0">
                  <a:pos x="T0" y="T1"/>
                </a:cxn>
                <a:cxn ang="0">
                  <a:pos x="T2" y="T3"/>
                </a:cxn>
                <a:cxn ang="0">
                  <a:pos x="T4" y="T5"/>
                </a:cxn>
                <a:cxn ang="0">
                  <a:pos x="T6" y="T7"/>
                </a:cxn>
                <a:cxn ang="0">
                  <a:pos x="T8" y="T9"/>
                </a:cxn>
              </a:cxnLst>
              <a:rect l="0" t="0" r="r" b="b"/>
              <a:pathLst>
                <a:path w="7" h="10">
                  <a:moveTo>
                    <a:pt x="6" y="10"/>
                  </a:moveTo>
                  <a:cubicBezTo>
                    <a:pt x="2" y="9"/>
                    <a:pt x="1" y="5"/>
                    <a:pt x="0" y="2"/>
                  </a:cubicBezTo>
                  <a:cubicBezTo>
                    <a:pt x="0" y="2"/>
                    <a:pt x="0" y="0"/>
                    <a:pt x="1" y="0"/>
                  </a:cubicBezTo>
                  <a:cubicBezTo>
                    <a:pt x="2" y="0"/>
                    <a:pt x="3" y="1"/>
                    <a:pt x="4" y="2"/>
                  </a:cubicBezTo>
                  <a:cubicBezTo>
                    <a:pt x="5" y="4"/>
                    <a:pt x="7" y="7"/>
                    <a:pt x="6" y="10"/>
                  </a:cubicBezTo>
                  <a:close/>
                </a:path>
              </a:pathLst>
            </a:custGeom>
            <a:solidFill>
              <a:srgbClr val="F3E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0" name="Freeform 124"/>
            <p:cNvSpPr/>
            <p:nvPr/>
          </p:nvSpPr>
          <p:spPr bwMode="auto">
            <a:xfrm>
              <a:off x="1285876" y="538163"/>
              <a:ext cx="25400" cy="25400"/>
            </a:xfrm>
            <a:custGeom>
              <a:avLst/>
              <a:gdLst>
                <a:gd name="T0" fmla="*/ 6 w 8"/>
                <a:gd name="T1" fmla="*/ 8 h 8"/>
                <a:gd name="T2" fmla="*/ 0 w 8"/>
                <a:gd name="T3" fmla="*/ 3 h 8"/>
                <a:gd name="T4" fmla="*/ 1 w 8"/>
                <a:gd name="T5" fmla="*/ 1 h 8"/>
                <a:gd name="T6" fmla="*/ 8 w 8"/>
                <a:gd name="T7" fmla="*/ 7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cubicBezTo>
                    <a:pt x="4" y="7"/>
                    <a:pt x="2" y="5"/>
                    <a:pt x="0" y="3"/>
                  </a:cubicBezTo>
                  <a:cubicBezTo>
                    <a:pt x="0" y="2"/>
                    <a:pt x="0" y="1"/>
                    <a:pt x="1" y="1"/>
                  </a:cubicBezTo>
                  <a:cubicBezTo>
                    <a:pt x="3" y="0"/>
                    <a:pt x="8" y="4"/>
                    <a:pt x="8" y="7"/>
                  </a:cubicBezTo>
                  <a:cubicBezTo>
                    <a:pt x="8" y="8"/>
                    <a:pt x="8" y="8"/>
                    <a:pt x="6" y="8"/>
                  </a:cubicBezTo>
                  <a:close/>
                </a:path>
              </a:pathLst>
            </a:custGeom>
            <a:solidFill>
              <a:srgbClr val="F3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1" name="Freeform 125"/>
            <p:cNvSpPr/>
            <p:nvPr/>
          </p:nvSpPr>
          <p:spPr bwMode="auto">
            <a:xfrm>
              <a:off x="763588" y="407988"/>
              <a:ext cx="33338" cy="15875"/>
            </a:xfrm>
            <a:custGeom>
              <a:avLst/>
              <a:gdLst>
                <a:gd name="T0" fmla="*/ 11 w 11"/>
                <a:gd name="T1" fmla="*/ 2 h 5"/>
                <a:gd name="T2" fmla="*/ 3 w 11"/>
                <a:gd name="T3" fmla="*/ 5 h 5"/>
                <a:gd name="T4" fmla="*/ 1 w 11"/>
                <a:gd name="T5" fmla="*/ 4 h 5"/>
                <a:gd name="T6" fmla="*/ 2 w 11"/>
                <a:gd name="T7" fmla="*/ 2 h 5"/>
                <a:gd name="T8" fmla="*/ 11 w 11"/>
                <a:gd name="T9" fmla="*/ 2 h 5"/>
              </a:gdLst>
              <a:ahLst/>
              <a:cxnLst>
                <a:cxn ang="0">
                  <a:pos x="T0" y="T1"/>
                </a:cxn>
                <a:cxn ang="0">
                  <a:pos x="T2" y="T3"/>
                </a:cxn>
                <a:cxn ang="0">
                  <a:pos x="T4" y="T5"/>
                </a:cxn>
                <a:cxn ang="0">
                  <a:pos x="T6" y="T7"/>
                </a:cxn>
                <a:cxn ang="0">
                  <a:pos x="T8" y="T9"/>
                </a:cxn>
              </a:cxnLst>
              <a:rect l="0" t="0" r="r" b="b"/>
              <a:pathLst>
                <a:path w="11" h="5">
                  <a:moveTo>
                    <a:pt x="11" y="2"/>
                  </a:moveTo>
                  <a:cubicBezTo>
                    <a:pt x="9" y="5"/>
                    <a:pt x="6" y="5"/>
                    <a:pt x="3" y="5"/>
                  </a:cubicBezTo>
                  <a:cubicBezTo>
                    <a:pt x="2" y="5"/>
                    <a:pt x="1" y="5"/>
                    <a:pt x="1" y="4"/>
                  </a:cubicBezTo>
                  <a:cubicBezTo>
                    <a:pt x="0" y="3"/>
                    <a:pt x="1" y="2"/>
                    <a:pt x="2" y="2"/>
                  </a:cubicBezTo>
                  <a:cubicBezTo>
                    <a:pt x="5" y="1"/>
                    <a:pt x="8" y="0"/>
                    <a:pt x="11" y="2"/>
                  </a:cubicBezTo>
                  <a:close/>
                </a:path>
              </a:pathLst>
            </a:custGeom>
            <a:solidFill>
              <a:srgbClr val="F2E1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2" name="Freeform 126"/>
            <p:cNvSpPr/>
            <p:nvPr/>
          </p:nvSpPr>
          <p:spPr bwMode="auto">
            <a:xfrm>
              <a:off x="700088" y="428625"/>
              <a:ext cx="26988" cy="19050"/>
            </a:xfrm>
            <a:custGeom>
              <a:avLst/>
              <a:gdLst>
                <a:gd name="T0" fmla="*/ 9 w 9"/>
                <a:gd name="T1" fmla="*/ 1 h 6"/>
                <a:gd name="T2" fmla="*/ 5 w 9"/>
                <a:gd name="T3" fmla="*/ 5 h 6"/>
                <a:gd name="T4" fmla="*/ 0 w 9"/>
                <a:gd name="T5" fmla="*/ 5 h 6"/>
                <a:gd name="T6" fmla="*/ 0 w 9"/>
                <a:gd name="T7" fmla="*/ 4 h 6"/>
                <a:gd name="T8" fmla="*/ 8 w 9"/>
                <a:gd name="T9" fmla="*/ 0 h 6"/>
                <a:gd name="T10" fmla="*/ 9 w 9"/>
                <a:gd name="T11" fmla="*/ 1 h 6"/>
              </a:gdLst>
              <a:ahLst/>
              <a:cxnLst>
                <a:cxn ang="0">
                  <a:pos x="T0" y="T1"/>
                </a:cxn>
                <a:cxn ang="0">
                  <a:pos x="T2" y="T3"/>
                </a:cxn>
                <a:cxn ang="0">
                  <a:pos x="T4" y="T5"/>
                </a:cxn>
                <a:cxn ang="0">
                  <a:pos x="T6" y="T7"/>
                </a:cxn>
                <a:cxn ang="0">
                  <a:pos x="T8" y="T9"/>
                </a:cxn>
                <a:cxn ang="0">
                  <a:pos x="T10" y="T11"/>
                </a:cxn>
              </a:cxnLst>
              <a:rect l="0" t="0" r="r" b="b"/>
              <a:pathLst>
                <a:path w="9" h="6">
                  <a:moveTo>
                    <a:pt x="9" y="1"/>
                  </a:moveTo>
                  <a:cubicBezTo>
                    <a:pt x="9" y="4"/>
                    <a:pt x="6" y="4"/>
                    <a:pt x="5" y="5"/>
                  </a:cubicBezTo>
                  <a:cubicBezTo>
                    <a:pt x="3" y="6"/>
                    <a:pt x="1" y="6"/>
                    <a:pt x="0" y="5"/>
                  </a:cubicBezTo>
                  <a:cubicBezTo>
                    <a:pt x="0" y="5"/>
                    <a:pt x="0" y="4"/>
                    <a:pt x="0" y="4"/>
                  </a:cubicBezTo>
                  <a:cubicBezTo>
                    <a:pt x="0" y="2"/>
                    <a:pt x="7" y="0"/>
                    <a:pt x="8" y="0"/>
                  </a:cubicBezTo>
                  <a:cubicBezTo>
                    <a:pt x="9" y="1"/>
                    <a:pt x="9" y="1"/>
                    <a:pt x="9" y="1"/>
                  </a:cubicBezTo>
                  <a:close/>
                </a:path>
              </a:pathLst>
            </a:custGeom>
            <a:solidFill>
              <a:srgbClr val="F2E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0" y="-10795"/>
            <a:ext cx="12191365" cy="1198880"/>
          </a:xfrm>
          <a:prstGeom prst="rect">
            <a:avLst/>
          </a:prstGeom>
          <a:solidFill>
            <a:srgbClr val="970006"/>
          </a:solidFill>
        </p:spPr>
        <p:txBody>
          <a:bodyPr wrap="square" rtlCol="0">
            <a:spAutoFit/>
          </a:bodyPr>
          <a:p>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p:txBody>
      </p:sp>
      <p:sp>
        <p:nvSpPr>
          <p:cNvPr id="5" name="文本框 4"/>
          <p:cNvSpPr txBox="1"/>
          <p:nvPr/>
        </p:nvSpPr>
        <p:spPr>
          <a:xfrm>
            <a:off x="502920" y="487045"/>
            <a:ext cx="6420485" cy="1076325"/>
          </a:xfrm>
          <a:prstGeom prst="rect">
            <a:avLst/>
          </a:prstGeom>
          <a:noFill/>
        </p:spPr>
        <p:txBody>
          <a:bodyPr wrap="square" rtlCol="0">
            <a:spAutoFit/>
          </a:bodyPr>
          <a:p>
            <a:r>
              <a:rPr lang="en-GB" altLang="en-US" sz="3200" b="1" noProof="0" dirty="0">
                <a:ln>
                  <a:noFill/>
                </a:ln>
                <a:solidFill>
                  <a:schemeClr val="bg1"/>
                </a:solidFill>
                <a:effectLst/>
                <a:uLnTx/>
                <a:uFillTx/>
                <a:latin typeface="黑体" charset="0"/>
                <a:ea typeface="黑体" charset="0"/>
                <a:sym typeface="+mn-ea"/>
              </a:rPr>
              <a:t>The background of the research topic and the problems it aims to solve</a:t>
            </a:r>
            <a:endParaRPr kumimoji="0" lang="zh-CN" altLang="en-US" sz="3200" b="1" i="0" u="none" strike="noStrike" kern="1200" cap="none" spc="0" normalizeH="0" baseline="0" noProof="0" dirty="0">
              <a:ln>
                <a:noFill/>
              </a:ln>
              <a:solidFill>
                <a:schemeClr val="bg1"/>
              </a:solidFill>
              <a:effectLst/>
              <a:uLnTx/>
              <a:uFillTx/>
              <a:latin typeface="微软雅黑" panose="020B0502040204020203" pitchFamily="34" charset="-122"/>
              <a:ea typeface="微软雅黑" panose="020B0502040204020203" pitchFamily="34" charset="-122"/>
              <a:cs typeface="+mn-cs"/>
            </a:endParaRPr>
          </a:p>
          <a:p>
            <a:endParaRPr kumimoji="0" lang="zh-CN" altLang="en-US" sz="3200" b="1" i="0" u="none" strike="noStrike" kern="1200" cap="none" spc="0" normalizeH="0" baseline="0" noProof="0" dirty="0">
              <a:ln>
                <a:noFill/>
              </a:ln>
              <a:solidFill>
                <a:schemeClr val="bg1"/>
              </a:solidFill>
              <a:effectLst/>
              <a:uLnTx/>
              <a:uFillTx/>
              <a:latin typeface="微软雅黑" panose="020B0502040204020203" pitchFamily="34" charset="-122"/>
              <a:ea typeface="微软雅黑" panose="020B0502040204020203" pitchFamily="34" charset="-122"/>
              <a:cs typeface="+mn-cs"/>
            </a:endParaRPr>
          </a:p>
        </p:txBody>
      </p:sp>
      <p:sp>
        <p:nvSpPr>
          <p:cNvPr id="6" name="同侧圆角矩形 5"/>
          <p:cNvSpPr/>
          <p:nvPr/>
        </p:nvSpPr>
        <p:spPr>
          <a:xfrm>
            <a:off x="1087755" y="3044825"/>
            <a:ext cx="2905125" cy="3144520"/>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连接符 7"/>
          <p:cNvCxnSpPr/>
          <p:nvPr/>
        </p:nvCxnSpPr>
        <p:spPr>
          <a:xfrm>
            <a:off x="1087120" y="6176010"/>
            <a:ext cx="2918460" cy="0"/>
          </a:xfrm>
          <a:prstGeom prst="line">
            <a:avLst/>
          </a:prstGeom>
          <a:ln w="63500" cmpd="sng">
            <a:solidFill>
              <a:srgbClr val="9B0D14"/>
            </a:solidFill>
            <a:prstDash val="solid"/>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12545" y="3198495"/>
            <a:ext cx="1617980" cy="460375"/>
          </a:xfrm>
          <a:prstGeom prst="rect">
            <a:avLst/>
          </a:prstGeom>
          <a:noFill/>
        </p:spPr>
        <p:txBody>
          <a:bodyPr wrap="square" rtlCol="0">
            <a:spAutoFit/>
          </a:bodyPr>
          <a:p>
            <a:r>
              <a:rPr lang="en-GB" altLang="en-US" sz="2400" b="1">
                <a:solidFill>
                  <a:srgbClr val="970006"/>
                </a:solidFill>
                <a:latin typeface="黑体" charset="0"/>
                <a:ea typeface="黑体" charset="0"/>
              </a:rPr>
              <a:t>extensive</a:t>
            </a:r>
            <a:endParaRPr lang="zh-CN" altLang="en-US" sz="2400" b="1">
              <a:solidFill>
                <a:srgbClr val="970006"/>
              </a:solidFill>
              <a:latin typeface="黑体" charset="0"/>
              <a:ea typeface="黑体" charset="0"/>
            </a:endParaRPr>
          </a:p>
        </p:txBody>
      </p:sp>
      <p:sp>
        <p:nvSpPr>
          <p:cNvPr id="10" name="文本框 9"/>
          <p:cNvSpPr txBox="1"/>
          <p:nvPr/>
        </p:nvSpPr>
        <p:spPr>
          <a:xfrm>
            <a:off x="1146810" y="3658870"/>
            <a:ext cx="2799715" cy="3107690"/>
          </a:xfrm>
          <a:prstGeom prst="rect">
            <a:avLst/>
          </a:prstGeom>
          <a:noFill/>
        </p:spPr>
        <p:txBody>
          <a:bodyPr wrap="square" rtlCol="0">
            <a:spAutoFit/>
          </a:bodyPr>
          <a:p>
            <a:r>
              <a:rPr lang="en-GB" altLang="en-US" sz="1400">
                <a:latin typeface="黑体" charset="0"/>
                <a:ea typeface="黑体" charset="0"/>
              </a:rPr>
              <a:t>In recent years, with the accumulation of massive data, the improvement of computing power, and the continuous innovation and evolution of machine learning methods and systems, neural network technology has made major breakthroughs and has been successfully used in many fields such as image processing, natural language processing, and speech recognition. .</a:t>
            </a:r>
            <a:endParaRPr lang="zh-CN" altLang="en-US" sz="1400">
              <a:latin typeface="黑体" charset="0"/>
              <a:ea typeface="黑体" charset="0"/>
            </a:endParaRPr>
          </a:p>
        </p:txBody>
      </p:sp>
      <p:sp>
        <p:nvSpPr>
          <p:cNvPr id="11" name="同侧圆角矩形 10"/>
          <p:cNvSpPr/>
          <p:nvPr/>
        </p:nvSpPr>
        <p:spPr>
          <a:xfrm>
            <a:off x="4634230" y="2381250"/>
            <a:ext cx="2905125" cy="380809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 name="直接连接符 11"/>
          <p:cNvCxnSpPr/>
          <p:nvPr/>
        </p:nvCxnSpPr>
        <p:spPr>
          <a:xfrm>
            <a:off x="4627880" y="6137910"/>
            <a:ext cx="2918460" cy="0"/>
          </a:xfrm>
          <a:prstGeom prst="line">
            <a:avLst/>
          </a:prstGeom>
          <a:ln w="63500" cmpd="sng">
            <a:solidFill>
              <a:srgbClr val="9B0D14"/>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832985" y="2584450"/>
            <a:ext cx="2010410" cy="460375"/>
          </a:xfrm>
          <a:prstGeom prst="rect">
            <a:avLst/>
          </a:prstGeom>
          <a:noFill/>
        </p:spPr>
        <p:txBody>
          <a:bodyPr wrap="square" rtlCol="0">
            <a:spAutoFit/>
          </a:bodyPr>
          <a:p>
            <a:r>
              <a:rPr lang="en-GB" altLang="en-US" sz="2400" b="1">
                <a:solidFill>
                  <a:srgbClr val="970006"/>
                </a:solidFill>
                <a:latin typeface="黑体" charset="0"/>
                <a:ea typeface="黑体" charset="0"/>
              </a:rPr>
              <a:t>Hazardous</a:t>
            </a:r>
            <a:endParaRPr lang="zh-CN" altLang="en-US" sz="2400" b="1">
              <a:solidFill>
                <a:srgbClr val="970006"/>
              </a:solidFill>
              <a:latin typeface="黑体" charset="0"/>
              <a:ea typeface="黑体" charset="0"/>
            </a:endParaRPr>
          </a:p>
        </p:txBody>
      </p:sp>
      <p:sp>
        <p:nvSpPr>
          <p:cNvPr id="14" name="文本框 13"/>
          <p:cNvSpPr txBox="1"/>
          <p:nvPr/>
        </p:nvSpPr>
        <p:spPr>
          <a:xfrm>
            <a:off x="4714875" y="3051175"/>
            <a:ext cx="2755900" cy="3599815"/>
          </a:xfrm>
          <a:prstGeom prst="rect">
            <a:avLst/>
          </a:prstGeom>
          <a:noFill/>
        </p:spPr>
        <p:txBody>
          <a:bodyPr wrap="square" rtlCol="0">
            <a:spAutoFit/>
          </a:bodyPr>
          <a:p>
            <a:r>
              <a:rPr lang="en-GB" altLang="zh-CN">
                <a:latin typeface="黑体" charset="0"/>
                <a:ea typeface="黑体" charset="0"/>
                <a:cs typeface="黑体" charset="0"/>
              </a:rPr>
              <a:t>  </a:t>
            </a:r>
            <a:r>
              <a:rPr lang="en-GB" altLang="en-US" sz="1400">
                <a:latin typeface="黑体" charset="0"/>
                <a:ea typeface="黑体" charset="0"/>
                <a:cs typeface="黑体" charset="0"/>
              </a:rPr>
              <a:t>Many studies have shown that neural network models are susceptible to perturbing information. </a:t>
            </a:r>
            <a:r>
              <a:rPr lang="en-GB" altLang="en-US" sz="1400">
                <a:latin typeface="黑体" charset="0"/>
                <a:ea typeface="黑体" charset="0"/>
                <a:cs typeface="黑体" charset="0"/>
                <a:sym typeface="+mn-ea"/>
              </a:rPr>
              <a:t>Adding some imperceptible perturbation information to the sample, that is, adversarial samples, can make the neural network make wrong predictions.</a:t>
            </a:r>
            <a:endParaRPr lang="zh-CN" altLang="en-US" sz="1400">
              <a:latin typeface="黑体" charset="0"/>
              <a:ea typeface="黑体" charset="0"/>
              <a:cs typeface="黑体" charset="0"/>
              <a:sym typeface="+mn-ea"/>
            </a:endParaRPr>
          </a:p>
          <a:p>
            <a:r>
              <a:rPr lang="en-GB" altLang="en-US" sz="1400">
                <a:latin typeface="黑体" charset="0"/>
                <a:ea typeface="黑体" charset="0"/>
                <a:cs typeface="黑体" charset="0"/>
                <a:sym typeface="+mn-ea"/>
              </a:rPr>
              <a:t>Therefore, due to the popularity of neural network models in various key fields, such as finance and security, once attacked by adversarial samples, the consequences will be very serious.</a:t>
            </a:r>
            <a:endParaRPr lang="zh-CN" altLang="en-US" sz="1400">
              <a:latin typeface="黑体" charset="0"/>
              <a:ea typeface="黑体" charset="0"/>
              <a:cs typeface="黑体" charset="0"/>
              <a:sym typeface="+mn-ea"/>
            </a:endParaRPr>
          </a:p>
        </p:txBody>
      </p:sp>
      <p:sp>
        <p:nvSpPr>
          <p:cNvPr id="15" name="同侧圆角矩形 14"/>
          <p:cNvSpPr/>
          <p:nvPr/>
        </p:nvSpPr>
        <p:spPr>
          <a:xfrm>
            <a:off x="8180705" y="1931035"/>
            <a:ext cx="2905125" cy="4258310"/>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6" name="直接连接符 15"/>
          <p:cNvCxnSpPr/>
          <p:nvPr/>
        </p:nvCxnSpPr>
        <p:spPr>
          <a:xfrm>
            <a:off x="8192770" y="6176010"/>
            <a:ext cx="2918460" cy="0"/>
          </a:xfrm>
          <a:prstGeom prst="line">
            <a:avLst/>
          </a:prstGeom>
          <a:ln w="63500" cmpd="sng">
            <a:solidFill>
              <a:srgbClr val="9B0D14"/>
            </a:solidFill>
            <a:prstDash val="soli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421370" y="2219325"/>
            <a:ext cx="1757045" cy="460375"/>
          </a:xfrm>
          <a:prstGeom prst="rect">
            <a:avLst/>
          </a:prstGeom>
          <a:noFill/>
        </p:spPr>
        <p:txBody>
          <a:bodyPr wrap="square" rtlCol="0">
            <a:spAutoFit/>
          </a:bodyPr>
          <a:p>
            <a:r>
              <a:rPr lang="en-GB" altLang="en-US" sz="2400" b="1">
                <a:solidFill>
                  <a:srgbClr val="970006"/>
                </a:solidFill>
                <a:latin typeface="黑体" charset="0"/>
                <a:ea typeface="黑体" charset="0"/>
              </a:rPr>
              <a:t>Purpose</a:t>
            </a:r>
            <a:endParaRPr lang="zh-CN" altLang="en-US" sz="2400" b="1">
              <a:solidFill>
                <a:srgbClr val="970006"/>
              </a:solidFill>
              <a:latin typeface="黑体" charset="0"/>
              <a:ea typeface="黑体" charset="0"/>
            </a:endParaRPr>
          </a:p>
        </p:txBody>
      </p:sp>
      <p:sp>
        <p:nvSpPr>
          <p:cNvPr id="3" name="文本框 2"/>
          <p:cNvSpPr txBox="1"/>
          <p:nvPr/>
        </p:nvSpPr>
        <p:spPr>
          <a:xfrm>
            <a:off x="8307070" y="2854325"/>
            <a:ext cx="2757805" cy="3753485"/>
          </a:xfrm>
          <a:prstGeom prst="rect">
            <a:avLst/>
          </a:prstGeom>
          <a:noFill/>
        </p:spPr>
        <p:txBody>
          <a:bodyPr wrap="square" rtlCol="0">
            <a:spAutoFit/>
          </a:bodyPr>
          <a:p>
            <a:r>
              <a:rPr lang="en-GB" altLang="en-US" sz="1400" noProof="0" dirty="0">
                <a:ln>
                  <a:noFill/>
                </a:ln>
                <a:solidFill>
                  <a:schemeClr val="tx1"/>
                </a:solidFill>
                <a:effectLst/>
                <a:uLnTx/>
                <a:uFillTx/>
                <a:latin typeface="黑体" charset="0"/>
                <a:ea typeface="黑体" charset="0"/>
                <a:sym typeface="+mn-ea"/>
              </a:rPr>
              <a:t>Our current work is to extend the adversarial sample attack method to the audio field on this basis to further explore its threat. On this basis, we also redesigned the corresponding software interaction to help researchers better understand and modify different algorithm modules, so that the software can better realize the corresponding work efficiency of different algorithms.</a:t>
            </a:r>
            <a:endParaRPr lang="zh-CN" altLang="en-US" sz="1400" noProof="0" dirty="0">
              <a:ln>
                <a:noFill/>
              </a:ln>
              <a:solidFill>
                <a:schemeClr val="tx1"/>
              </a:solidFill>
              <a:effectLst/>
              <a:uLnTx/>
              <a:uFillTx/>
              <a:latin typeface="黑体" charset="0"/>
              <a:ea typeface="黑体" charset="0"/>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81758" y="707613"/>
            <a:ext cx="9428480" cy="6430226"/>
          </a:xfrm>
          <a:prstGeom prst="rect">
            <a:avLst/>
          </a:prstGeom>
          <a:solidFill>
            <a:schemeClr val="bg1">
              <a:lumMod val="95000"/>
            </a:schemeClr>
          </a:solidFill>
          <a:ln w="76200">
            <a:solidFill>
              <a:srgbClr val="1032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600808"/>
              </a:solidFill>
              <a:effectLst/>
              <a:uLnTx/>
              <a:uFillTx/>
              <a:latin typeface="等线" panose="02010600030101010101" charset="-122"/>
              <a:ea typeface="等线" panose="02010600030101010101" charset="-122"/>
              <a:cs typeface="+mn-cs"/>
            </a:endParaRPr>
          </a:p>
        </p:txBody>
      </p:sp>
      <p:sp>
        <p:nvSpPr>
          <p:cNvPr id="4" name="文本框 3"/>
          <p:cNvSpPr txBox="1"/>
          <p:nvPr/>
        </p:nvSpPr>
        <p:spPr>
          <a:xfrm>
            <a:off x="2887715" y="3094949"/>
            <a:ext cx="6416566"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rPr>
              <a:t>Explore solutions</a:t>
            </a:r>
            <a:endParaRPr kumimoji="0" lang="zh-CN"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endParaRPr>
          </a:p>
        </p:txBody>
      </p:sp>
      <p:sp>
        <p:nvSpPr>
          <p:cNvPr id="7" name="文本框 6"/>
          <p:cNvSpPr txBox="1"/>
          <p:nvPr/>
        </p:nvSpPr>
        <p:spPr>
          <a:xfrm>
            <a:off x="2304391" y="4449377"/>
            <a:ext cx="7583214" cy="1568450"/>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GB" altLang="zh-CN"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rPr>
              <a:t>1. </a:t>
            </a:r>
            <a:r>
              <a:rPr kumimoji="0" lang="en-GB" altLang="en-US"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rPr>
              <a:t>Overview of the current research status in this field</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endParaRPr>
          </a:p>
          <a:p>
            <a:pPr marL="0" marR="0" lvl="0" indent="0" algn="ctr" defTabSz="914400" rtl="0" eaLnBrk="1" fontAlgn="auto" latinLnBrk="0" hangingPunct="1">
              <a:lnSpc>
                <a:spcPct val="120000"/>
              </a:lnSpc>
              <a:spcBef>
                <a:spcPts val="0"/>
              </a:spcBef>
              <a:spcAft>
                <a:spcPts val="0"/>
              </a:spcAft>
              <a:buClrTx/>
              <a:buSzTx/>
              <a:buFontTx/>
              <a:buNone/>
              <a:defRPr/>
            </a:pPr>
            <a:r>
              <a:rPr kumimoji="0" lang="en-GB" altLang="zh-CN"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rPr>
              <a:t>2. </a:t>
            </a:r>
            <a:r>
              <a:rPr kumimoji="0" lang="en-GB" altLang="en-US"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rPr>
              <a:t>Research methods</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endParaRPr>
          </a:p>
          <a:p>
            <a:pPr marL="0" marR="0" lvl="0" indent="0" algn="ctr" defTabSz="914400" rtl="0" eaLnBrk="1" fontAlgn="auto" latinLnBrk="0" hangingPunct="1">
              <a:lnSpc>
                <a:spcPct val="120000"/>
              </a:lnSpc>
              <a:spcBef>
                <a:spcPts val="0"/>
              </a:spcBef>
              <a:spcAft>
                <a:spcPts val="0"/>
              </a:spcAft>
              <a:buClrTx/>
              <a:buSzTx/>
              <a:buFontTx/>
              <a:buNone/>
              <a:defRPr/>
            </a:pPr>
            <a:r>
              <a:rPr kumimoji="0" lang="en-GB" altLang="zh-CN"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rPr>
              <a:t>3. </a:t>
            </a:r>
            <a:r>
              <a:rPr kumimoji="0" lang="en-GB" altLang="en-US"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rPr>
              <a:t>Main contents of the research</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endParaRPr>
          </a:p>
          <a:p>
            <a:pPr marL="0" marR="0" lvl="0" indent="0" algn="ctr" defTabSz="914400" rtl="0" eaLnBrk="1" fontAlgn="auto" latinLnBrk="0" hangingPunct="1">
              <a:lnSpc>
                <a:spcPct val="12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endParaRPr>
          </a:p>
        </p:txBody>
      </p:sp>
      <p:grpSp>
        <p:nvGrpSpPr>
          <p:cNvPr id="12" name="组合 11"/>
          <p:cNvGrpSpPr/>
          <p:nvPr/>
        </p:nvGrpSpPr>
        <p:grpSpPr>
          <a:xfrm>
            <a:off x="3991304" y="3673891"/>
            <a:ext cx="4209393" cy="394138"/>
            <a:chOff x="3991304" y="3673891"/>
            <a:chExt cx="4209393" cy="394138"/>
          </a:xfrm>
          <a:solidFill>
            <a:srgbClr val="9B0D14"/>
          </a:solidFill>
        </p:grpSpPr>
        <p:cxnSp>
          <p:nvCxnSpPr>
            <p:cNvPr id="6" name="直接连接符 5"/>
            <p:cNvCxnSpPr/>
            <p:nvPr/>
          </p:nvCxnSpPr>
          <p:spPr>
            <a:xfrm>
              <a:off x="3991304" y="3870434"/>
              <a:ext cx="4209393" cy="0"/>
            </a:xfrm>
            <a:prstGeom prst="line">
              <a:avLst/>
            </a:prstGeom>
            <a:grpFill/>
            <a:ln w="38100">
              <a:solidFill>
                <a:srgbClr val="9B0D14"/>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4868871" y="3673891"/>
              <a:ext cx="2454258" cy="394138"/>
              <a:chOff x="4572000" y="3846786"/>
              <a:chExt cx="2454258" cy="394138"/>
            </a:xfrm>
            <a:grpFill/>
          </p:grpSpPr>
          <p:sp>
            <p:nvSpPr>
              <p:cNvPr id="8" name="星形: 四角 7"/>
              <p:cNvSpPr/>
              <p:nvPr/>
            </p:nvSpPr>
            <p:spPr>
              <a:xfrm>
                <a:off x="457200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星形: 四角 8"/>
              <p:cNvSpPr/>
              <p:nvPr/>
            </p:nvSpPr>
            <p:spPr>
              <a:xfrm>
                <a:off x="560206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星形: 四角 9"/>
              <p:cNvSpPr/>
              <p:nvPr/>
            </p:nvSpPr>
            <p:spPr>
              <a:xfrm>
                <a:off x="663212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sp>
        <p:nvSpPr>
          <p:cNvPr id="5" name="文本框 4"/>
          <p:cNvSpPr txBox="1"/>
          <p:nvPr/>
        </p:nvSpPr>
        <p:spPr>
          <a:xfrm>
            <a:off x="3336770" y="2072500"/>
            <a:ext cx="5518456" cy="1107996"/>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6600" b="0" i="0" u="none" strike="noStrike" kern="1200" cap="none" spc="0" normalizeH="0" baseline="0" noProof="0" dirty="0">
                <a:ln>
                  <a:noFill/>
                </a:ln>
                <a:solidFill>
                  <a:srgbClr val="9B0D14"/>
                </a:solidFill>
                <a:effectLst/>
                <a:uLnTx/>
                <a:uFillTx/>
                <a:latin typeface="CommercialScript BT" panose="03030803040807090C04" pitchFamily="66" charset="0"/>
                <a:ea typeface="等线" panose="02010600030101010101" charset="-122"/>
                <a:cs typeface="+mn-cs"/>
              </a:rPr>
              <a:t>Part two</a:t>
            </a:r>
            <a:endParaRPr kumimoji="0" lang="zh-CN" altLang="en-US" sz="6600" b="0" i="0" u="none" strike="noStrike" kern="1200" cap="none" spc="0" normalizeH="0" baseline="0" noProof="0" dirty="0">
              <a:ln>
                <a:noFill/>
              </a:ln>
              <a:solidFill>
                <a:srgbClr val="9B0D14"/>
              </a:solidFill>
              <a:effectLst/>
              <a:uLnTx/>
              <a:uFillTx/>
              <a:latin typeface="CommercialScript BT" panose="03030803040807090C04" pitchFamily="66" charset="0"/>
              <a:ea typeface="等线" panose="02010600030101010101" charset="-122"/>
              <a:cs typeface="+mn-cs"/>
            </a:endParaRPr>
          </a:p>
        </p:txBody>
      </p:sp>
      <p:grpSp>
        <p:nvGrpSpPr>
          <p:cNvPr id="13" name="组合 12"/>
          <p:cNvGrpSpPr/>
          <p:nvPr/>
        </p:nvGrpSpPr>
        <p:grpSpPr>
          <a:xfrm>
            <a:off x="5348288" y="258236"/>
            <a:ext cx="1495425" cy="1492250"/>
            <a:chOff x="168276" y="215900"/>
            <a:chExt cx="1495425" cy="1492250"/>
          </a:xfrm>
        </p:grpSpPr>
        <p:sp>
          <p:nvSpPr>
            <p:cNvPr id="14" name="Freeform 68"/>
            <p:cNvSpPr/>
            <p:nvPr/>
          </p:nvSpPr>
          <p:spPr bwMode="auto">
            <a:xfrm>
              <a:off x="168276" y="215900"/>
              <a:ext cx="1495425" cy="1492250"/>
            </a:xfrm>
            <a:custGeom>
              <a:avLst/>
              <a:gdLst>
                <a:gd name="T0" fmla="*/ 240 w 492"/>
                <a:gd name="T1" fmla="*/ 483 h 490"/>
                <a:gd name="T2" fmla="*/ 229 w 492"/>
                <a:gd name="T3" fmla="*/ 476 h 490"/>
                <a:gd name="T4" fmla="*/ 202 w 492"/>
                <a:gd name="T5" fmla="*/ 484 h 490"/>
                <a:gd name="T6" fmla="*/ 166 w 492"/>
                <a:gd name="T7" fmla="*/ 474 h 490"/>
                <a:gd name="T8" fmla="*/ 146 w 492"/>
                <a:gd name="T9" fmla="*/ 453 h 490"/>
                <a:gd name="T10" fmla="*/ 116 w 492"/>
                <a:gd name="T11" fmla="*/ 436 h 490"/>
                <a:gd name="T12" fmla="*/ 87 w 492"/>
                <a:gd name="T13" fmla="*/ 429 h 490"/>
                <a:gd name="T14" fmla="*/ 62 w 492"/>
                <a:gd name="T15" fmla="*/ 403 h 490"/>
                <a:gd name="T16" fmla="*/ 54 w 492"/>
                <a:gd name="T17" fmla="*/ 375 h 490"/>
                <a:gd name="T18" fmla="*/ 37 w 492"/>
                <a:gd name="T19" fmla="*/ 345 h 490"/>
                <a:gd name="T20" fmla="*/ 16 w 492"/>
                <a:gd name="T21" fmla="*/ 326 h 490"/>
                <a:gd name="T22" fmla="*/ 7 w 492"/>
                <a:gd name="T23" fmla="*/ 290 h 490"/>
                <a:gd name="T24" fmla="*/ 14 w 492"/>
                <a:gd name="T25" fmla="*/ 261 h 490"/>
                <a:gd name="T26" fmla="*/ 14 w 492"/>
                <a:gd name="T27" fmla="*/ 228 h 490"/>
                <a:gd name="T28" fmla="*/ 7 w 492"/>
                <a:gd name="T29" fmla="*/ 199 h 490"/>
                <a:gd name="T30" fmla="*/ 16 w 492"/>
                <a:gd name="T31" fmla="*/ 165 h 490"/>
                <a:gd name="T32" fmla="*/ 37 w 492"/>
                <a:gd name="T33" fmla="*/ 144 h 490"/>
                <a:gd name="T34" fmla="*/ 54 w 492"/>
                <a:gd name="T35" fmla="*/ 114 h 490"/>
                <a:gd name="T36" fmla="*/ 61 w 492"/>
                <a:gd name="T37" fmla="*/ 87 h 490"/>
                <a:gd name="T38" fmla="*/ 87 w 492"/>
                <a:gd name="T39" fmla="*/ 61 h 490"/>
                <a:gd name="T40" fmla="*/ 116 w 492"/>
                <a:gd name="T41" fmla="*/ 53 h 490"/>
                <a:gd name="T42" fmla="*/ 146 w 492"/>
                <a:gd name="T43" fmla="*/ 36 h 490"/>
                <a:gd name="T44" fmla="*/ 166 w 492"/>
                <a:gd name="T45" fmla="*/ 16 h 490"/>
                <a:gd name="T46" fmla="*/ 201 w 492"/>
                <a:gd name="T47" fmla="*/ 6 h 490"/>
                <a:gd name="T48" fmla="*/ 229 w 492"/>
                <a:gd name="T49" fmla="*/ 13 h 490"/>
                <a:gd name="T50" fmla="*/ 264 w 492"/>
                <a:gd name="T51" fmla="*/ 14 h 490"/>
                <a:gd name="T52" fmla="*/ 291 w 492"/>
                <a:gd name="T53" fmla="*/ 6 h 490"/>
                <a:gd name="T54" fmla="*/ 326 w 492"/>
                <a:gd name="T55" fmla="*/ 16 h 490"/>
                <a:gd name="T56" fmla="*/ 347 w 492"/>
                <a:gd name="T57" fmla="*/ 36 h 490"/>
                <a:gd name="T58" fmla="*/ 377 w 492"/>
                <a:gd name="T59" fmla="*/ 54 h 490"/>
                <a:gd name="T60" fmla="*/ 405 w 492"/>
                <a:gd name="T61" fmla="*/ 62 h 490"/>
                <a:gd name="T62" fmla="*/ 432 w 492"/>
                <a:gd name="T63" fmla="*/ 87 h 490"/>
                <a:gd name="T64" fmla="*/ 438 w 492"/>
                <a:gd name="T65" fmla="*/ 114 h 490"/>
                <a:gd name="T66" fmla="*/ 456 w 492"/>
                <a:gd name="T67" fmla="*/ 145 h 490"/>
                <a:gd name="T68" fmla="*/ 476 w 492"/>
                <a:gd name="T69" fmla="*/ 164 h 490"/>
                <a:gd name="T70" fmla="*/ 485 w 492"/>
                <a:gd name="T71" fmla="*/ 199 h 490"/>
                <a:gd name="T72" fmla="*/ 478 w 492"/>
                <a:gd name="T73" fmla="*/ 227 h 490"/>
                <a:gd name="T74" fmla="*/ 478 w 492"/>
                <a:gd name="T75" fmla="*/ 262 h 490"/>
                <a:gd name="T76" fmla="*/ 486 w 492"/>
                <a:gd name="T77" fmla="*/ 289 h 490"/>
                <a:gd name="T78" fmla="*/ 476 w 492"/>
                <a:gd name="T79" fmla="*/ 325 h 490"/>
                <a:gd name="T80" fmla="*/ 456 w 492"/>
                <a:gd name="T81" fmla="*/ 345 h 490"/>
                <a:gd name="T82" fmla="*/ 438 w 492"/>
                <a:gd name="T83" fmla="*/ 375 h 490"/>
                <a:gd name="T84" fmla="*/ 431 w 492"/>
                <a:gd name="T85" fmla="*/ 403 h 490"/>
                <a:gd name="T86" fmla="*/ 404 w 492"/>
                <a:gd name="T87" fmla="*/ 429 h 490"/>
                <a:gd name="T88" fmla="*/ 376 w 492"/>
                <a:gd name="T89" fmla="*/ 437 h 490"/>
                <a:gd name="T90" fmla="*/ 346 w 492"/>
                <a:gd name="T91" fmla="*/ 453 h 490"/>
                <a:gd name="T92" fmla="*/ 327 w 492"/>
                <a:gd name="T93" fmla="*/ 474 h 490"/>
                <a:gd name="T94" fmla="*/ 291 w 492"/>
                <a:gd name="T95" fmla="*/ 483 h 490"/>
                <a:gd name="T96" fmla="*/ 263 w 492"/>
                <a:gd name="T97" fmla="*/ 476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2" h="490">
                  <a:moveTo>
                    <a:pt x="246" y="490"/>
                  </a:moveTo>
                  <a:cubicBezTo>
                    <a:pt x="246" y="485"/>
                    <a:pt x="246" y="480"/>
                    <a:pt x="246" y="475"/>
                  </a:cubicBezTo>
                  <a:cubicBezTo>
                    <a:pt x="244" y="478"/>
                    <a:pt x="242" y="480"/>
                    <a:pt x="240" y="483"/>
                  </a:cubicBezTo>
                  <a:cubicBezTo>
                    <a:pt x="240" y="483"/>
                    <a:pt x="242" y="485"/>
                    <a:pt x="243" y="486"/>
                  </a:cubicBezTo>
                  <a:cubicBezTo>
                    <a:pt x="243" y="486"/>
                    <a:pt x="243" y="487"/>
                    <a:pt x="243" y="487"/>
                  </a:cubicBezTo>
                  <a:cubicBezTo>
                    <a:pt x="238" y="483"/>
                    <a:pt x="233" y="479"/>
                    <a:pt x="229" y="476"/>
                  </a:cubicBezTo>
                  <a:cubicBezTo>
                    <a:pt x="227" y="474"/>
                    <a:pt x="225" y="474"/>
                    <a:pt x="223" y="475"/>
                  </a:cubicBezTo>
                  <a:cubicBezTo>
                    <a:pt x="218" y="478"/>
                    <a:pt x="212" y="481"/>
                    <a:pt x="206" y="485"/>
                  </a:cubicBezTo>
                  <a:cubicBezTo>
                    <a:pt x="204" y="486"/>
                    <a:pt x="203" y="485"/>
                    <a:pt x="202" y="484"/>
                  </a:cubicBezTo>
                  <a:cubicBezTo>
                    <a:pt x="198" y="479"/>
                    <a:pt x="194" y="475"/>
                    <a:pt x="190" y="470"/>
                  </a:cubicBezTo>
                  <a:cubicBezTo>
                    <a:pt x="188" y="467"/>
                    <a:pt x="186" y="466"/>
                    <a:pt x="183" y="468"/>
                  </a:cubicBezTo>
                  <a:cubicBezTo>
                    <a:pt x="177" y="470"/>
                    <a:pt x="172" y="471"/>
                    <a:pt x="166" y="474"/>
                  </a:cubicBezTo>
                  <a:cubicBezTo>
                    <a:pt x="163" y="475"/>
                    <a:pt x="162" y="474"/>
                    <a:pt x="160" y="471"/>
                  </a:cubicBezTo>
                  <a:cubicBezTo>
                    <a:pt x="157" y="466"/>
                    <a:pt x="154" y="461"/>
                    <a:pt x="151" y="455"/>
                  </a:cubicBezTo>
                  <a:cubicBezTo>
                    <a:pt x="150" y="453"/>
                    <a:pt x="149" y="453"/>
                    <a:pt x="146" y="453"/>
                  </a:cubicBezTo>
                  <a:cubicBezTo>
                    <a:pt x="140" y="454"/>
                    <a:pt x="134" y="455"/>
                    <a:pt x="127" y="456"/>
                  </a:cubicBezTo>
                  <a:cubicBezTo>
                    <a:pt x="125" y="457"/>
                    <a:pt x="123" y="456"/>
                    <a:pt x="122" y="453"/>
                  </a:cubicBezTo>
                  <a:cubicBezTo>
                    <a:pt x="120" y="448"/>
                    <a:pt x="118" y="442"/>
                    <a:pt x="116" y="436"/>
                  </a:cubicBezTo>
                  <a:cubicBezTo>
                    <a:pt x="115" y="433"/>
                    <a:pt x="113" y="432"/>
                    <a:pt x="111" y="432"/>
                  </a:cubicBezTo>
                  <a:cubicBezTo>
                    <a:pt x="104" y="432"/>
                    <a:pt x="98" y="432"/>
                    <a:pt x="91" y="432"/>
                  </a:cubicBezTo>
                  <a:cubicBezTo>
                    <a:pt x="89" y="432"/>
                    <a:pt x="88" y="432"/>
                    <a:pt x="87" y="429"/>
                  </a:cubicBezTo>
                  <a:cubicBezTo>
                    <a:pt x="86" y="423"/>
                    <a:pt x="85" y="417"/>
                    <a:pt x="84" y="411"/>
                  </a:cubicBezTo>
                  <a:cubicBezTo>
                    <a:pt x="83" y="408"/>
                    <a:pt x="83" y="407"/>
                    <a:pt x="79" y="406"/>
                  </a:cubicBezTo>
                  <a:cubicBezTo>
                    <a:pt x="74" y="405"/>
                    <a:pt x="68" y="404"/>
                    <a:pt x="62" y="403"/>
                  </a:cubicBezTo>
                  <a:cubicBezTo>
                    <a:pt x="59" y="402"/>
                    <a:pt x="57" y="401"/>
                    <a:pt x="58" y="398"/>
                  </a:cubicBezTo>
                  <a:cubicBezTo>
                    <a:pt x="58" y="392"/>
                    <a:pt x="57" y="386"/>
                    <a:pt x="57" y="380"/>
                  </a:cubicBezTo>
                  <a:cubicBezTo>
                    <a:pt x="58" y="377"/>
                    <a:pt x="56" y="376"/>
                    <a:pt x="54" y="375"/>
                  </a:cubicBezTo>
                  <a:cubicBezTo>
                    <a:pt x="48" y="373"/>
                    <a:pt x="42" y="370"/>
                    <a:pt x="36" y="368"/>
                  </a:cubicBezTo>
                  <a:cubicBezTo>
                    <a:pt x="34" y="367"/>
                    <a:pt x="33" y="366"/>
                    <a:pt x="34" y="364"/>
                  </a:cubicBezTo>
                  <a:cubicBezTo>
                    <a:pt x="35" y="358"/>
                    <a:pt x="36" y="352"/>
                    <a:pt x="37" y="345"/>
                  </a:cubicBezTo>
                  <a:cubicBezTo>
                    <a:pt x="37" y="343"/>
                    <a:pt x="37" y="341"/>
                    <a:pt x="34" y="340"/>
                  </a:cubicBezTo>
                  <a:cubicBezTo>
                    <a:pt x="29" y="337"/>
                    <a:pt x="23" y="333"/>
                    <a:pt x="18" y="330"/>
                  </a:cubicBezTo>
                  <a:cubicBezTo>
                    <a:pt x="16" y="329"/>
                    <a:pt x="15" y="328"/>
                    <a:pt x="16" y="326"/>
                  </a:cubicBezTo>
                  <a:cubicBezTo>
                    <a:pt x="18" y="320"/>
                    <a:pt x="20" y="313"/>
                    <a:pt x="22" y="307"/>
                  </a:cubicBezTo>
                  <a:cubicBezTo>
                    <a:pt x="23" y="305"/>
                    <a:pt x="23" y="303"/>
                    <a:pt x="21" y="302"/>
                  </a:cubicBezTo>
                  <a:cubicBezTo>
                    <a:pt x="16" y="298"/>
                    <a:pt x="12" y="294"/>
                    <a:pt x="7" y="290"/>
                  </a:cubicBezTo>
                  <a:cubicBezTo>
                    <a:pt x="4" y="288"/>
                    <a:pt x="4" y="286"/>
                    <a:pt x="6" y="283"/>
                  </a:cubicBezTo>
                  <a:cubicBezTo>
                    <a:pt x="9" y="279"/>
                    <a:pt x="12" y="273"/>
                    <a:pt x="14" y="269"/>
                  </a:cubicBezTo>
                  <a:cubicBezTo>
                    <a:pt x="16" y="266"/>
                    <a:pt x="16" y="264"/>
                    <a:pt x="14" y="261"/>
                  </a:cubicBezTo>
                  <a:cubicBezTo>
                    <a:pt x="10" y="257"/>
                    <a:pt x="7" y="252"/>
                    <a:pt x="3" y="248"/>
                  </a:cubicBezTo>
                  <a:cubicBezTo>
                    <a:pt x="1" y="245"/>
                    <a:pt x="0" y="244"/>
                    <a:pt x="2" y="242"/>
                  </a:cubicBezTo>
                  <a:cubicBezTo>
                    <a:pt x="7" y="237"/>
                    <a:pt x="10" y="232"/>
                    <a:pt x="14" y="228"/>
                  </a:cubicBezTo>
                  <a:cubicBezTo>
                    <a:pt x="16" y="226"/>
                    <a:pt x="16" y="224"/>
                    <a:pt x="15" y="221"/>
                  </a:cubicBezTo>
                  <a:cubicBezTo>
                    <a:pt x="12" y="216"/>
                    <a:pt x="9" y="211"/>
                    <a:pt x="6" y="206"/>
                  </a:cubicBezTo>
                  <a:cubicBezTo>
                    <a:pt x="4" y="203"/>
                    <a:pt x="4" y="202"/>
                    <a:pt x="7" y="199"/>
                  </a:cubicBezTo>
                  <a:cubicBezTo>
                    <a:pt x="12" y="196"/>
                    <a:pt x="16" y="191"/>
                    <a:pt x="21" y="187"/>
                  </a:cubicBezTo>
                  <a:cubicBezTo>
                    <a:pt x="23" y="186"/>
                    <a:pt x="23" y="185"/>
                    <a:pt x="23" y="183"/>
                  </a:cubicBezTo>
                  <a:cubicBezTo>
                    <a:pt x="20" y="177"/>
                    <a:pt x="19" y="171"/>
                    <a:pt x="16" y="165"/>
                  </a:cubicBezTo>
                  <a:cubicBezTo>
                    <a:pt x="15" y="162"/>
                    <a:pt x="16" y="160"/>
                    <a:pt x="19" y="159"/>
                  </a:cubicBezTo>
                  <a:cubicBezTo>
                    <a:pt x="24" y="156"/>
                    <a:pt x="29" y="152"/>
                    <a:pt x="34" y="150"/>
                  </a:cubicBezTo>
                  <a:cubicBezTo>
                    <a:pt x="37" y="148"/>
                    <a:pt x="37" y="147"/>
                    <a:pt x="37" y="144"/>
                  </a:cubicBezTo>
                  <a:cubicBezTo>
                    <a:pt x="36" y="138"/>
                    <a:pt x="35" y="131"/>
                    <a:pt x="34" y="125"/>
                  </a:cubicBezTo>
                  <a:cubicBezTo>
                    <a:pt x="33" y="123"/>
                    <a:pt x="34" y="122"/>
                    <a:pt x="36" y="121"/>
                  </a:cubicBezTo>
                  <a:cubicBezTo>
                    <a:pt x="42" y="119"/>
                    <a:pt x="48" y="116"/>
                    <a:pt x="54" y="114"/>
                  </a:cubicBezTo>
                  <a:cubicBezTo>
                    <a:pt x="57" y="113"/>
                    <a:pt x="57" y="112"/>
                    <a:pt x="57" y="110"/>
                  </a:cubicBezTo>
                  <a:cubicBezTo>
                    <a:pt x="57" y="104"/>
                    <a:pt x="58" y="97"/>
                    <a:pt x="58" y="91"/>
                  </a:cubicBezTo>
                  <a:cubicBezTo>
                    <a:pt x="58" y="88"/>
                    <a:pt x="58" y="87"/>
                    <a:pt x="61" y="87"/>
                  </a:cubicBezTo>
                  <a:cubicBezTo>
                    <a:pt x="67" y="86"/>
                    <a:pt x="73" y="84"/>
                    <a:pt x="79" y="83"/>
                  </a:cubicBezTo>
                  <a:cubicBezTo>
                    <a:pt x="82" y="83"/>
                    <a:pt x="83" y="81"/>
                    <a:pt x="84" y="79"/>
                  </a:cubicBezTo>
                  <a:cubicBezTo>
                    <a:pt x="85" y="73"/>
                    <a:pt x="86" y="67"/>
                    <a:pt x="87" y="61"/>
                  </a:cubicBezTo>
                  <a:cubicBezTo>
                    <a:pt x="88" y="58"/>
                    <a:pt x="89" y="57"/>
                    <a:pt x="92" y="57"/>
                  </a:cubicBezTo>
                  <a:cubicBezTo>
                    <a:pt x="98" y="57"/>
                    <a:pt x="104" y="57"/>
                    <a:pt x="111" y="57"/>
                  </a:cubicBezTo>
                  <a:cubicBezTo>
                    <a:pt x="114" y="57"/>
                    <a:pt x="115" y="56"/>
                    <a:pt x="116" y="53"/>
                  </a:cubicBezTo>
                  <a:cubicBezTo>
                    <a:pt x="118" y="47"/>
                    <a:pt x="121" y="41"/>
                    <a:pt x="123" y="36"/>
                  </a:cubicBezTo>
                  <a:cubicBezTo>
                    <a:pt x="123" y="33"/>
                    <a:pt x="124" y="33"/>
                    <a:pt x="127" y="33"/>
                  </a:cubicBezTo>
                  <a:cubicBezTo>
                    <a:pt x="133" y="34"/>
                    <a:pt x="140" y="35"/>
                    <a:pt x="146" y="36"/>
                  </a:cubicBezTo>
                  <a:cubicBezTo>
                    <a:pt x="148" y="37"/>
                    <a:pt x="150" y="36"/>
                    <a:pt x="151" y="34"/>
                  </a:cubicBezTo>
                  <a:cubicBezTo>
                    <a:pt x="154" y="28"/>
                    <a:pt x="157" y="23"/>
                    <a:pt x="161" y="17"/>
                  </a:cubicBezTo>
                  <a:cubicBezTo>
                    <a:pt x="162" y="15"/>
                    <a:pt x="163" y="14"/>
                    <a:pt x="166" y="16"/>
                  </a:cubicBezTo>
                  <a:cubicBezTo>
                    <a:pt x="172" y="18"/>
                    <a:pt x="178" y="20"/>
                    <a:pt x="184" y="22"/>
                  </a:cubicBezTo>
                  <a:cubicBezTo>
                    <a:pt x="186" y="23"/>
                    <a:pt x="187" y="22"/>
                    <a:pt x="189" y="21"/>
                  </a:cubicBezTo>
                  <a:cubicBezTo>
                    <a:pt x="193" y="16"/>
                    <a:pt x="197" y="11"/>
                    <a:pt x="201" y="6"/>
                  </a:cubicBezTo>
                  <a:cubicBezTo>
                    <a:pt x="203" y="4"/>
                    <a:pt x="204" y="4"/>
                    <a:pt x="207" y="5"/>
                  </a:cubicBezTo>
                  <a:cubicBezTo>
                    <a:pt x="212" y="8"/>
                    <a:pt x="218" y="11"/>
                    <a:pt x="223" y="14"/>
                  </a:cubicBezTo>
                  <a:cubicBezTo>
                    <a:pt x="225" y="16"/>
                    <a:pt x="227" y="15"/>
                    <a:pt x="229" y="13"/>
                  </a:cubicBezTo>
                  <a:cubicBezTo>
                    <a:pt x="234" y="10"/>
                    <a:pt x="239" y="6"/>
                    <a:pt x="243" y="2"/>
                  </a:cubicBezTo>
                  <a:cubicBezTo>
                    <a:pt x="245" y="0"/>
                    <a:pt x="247" y="0"/>
                    <a:pt x="249" y="2"/>
                  </a:cubicBezTo>
                  <a:cubicBezTo>
                    <a:pt x="254" y="6"/>
                    <a:pt x="259" y="10"/>
                    <a:pt x="264" y="14"/>
                  </a:cubicBezTo>
                  <a:cubicBezTo>
                    <a:pt x="265" y="16"/>
                    <a:pt x="267" y="16"/>
                    <a:pt x="269" y="14"/>
                  </a:cubicBezTo>
                  <a:cubicBezTo>
                    <a:pt x="275" y="11"/>
                    <a:pt x="280" y="8"/>
                    <a:pt x="286" y="5"/>
                  </a:cubicBezTo>
                  <a:cubicBezTo>
                    <a:pt x="288" y="4"/>
                    <a:pt x="289" y="4"/>
                    <a:pt x="291" y="6"/>
                  </a:cubicBezTo>
                  <a:cubicBezTo>
                    <a:pt x="295" y="11"/>
                    <a:pt x="299" y="15"/>
                    <a:pt x="303" y="20"/>
                  </a:cubicBezTo>
                  <a:cubicBezTo>
                    <a:pt x="305" y="22"/>
                    <a:pt x="306" y="23"/>
                    <a:pt x="309" y="22"/>
                  </a:cubicBezTo>
                  <a:cubicBezTo>
                    <a:pt x="315" y="20"/>
                    <a:pt x="320" y="18"/>
                    <a:pt x="326" y="16"/>
                  </a:cubicBezTo>
                  <a:cubicBezTo>
                    <a:pt x="329" y="15"/>
                    <a:pt x="330" y="15"/>
                    <a:pt x="332" y="18"/>
                  </a:cubicBezTo>
                  <a:cubicBezTo>
                    <a:pt x="335" y="23"/>
                    <a:pt x="338" y="28"/>
                    <a:pt x="341" y="33"/>
                  </a:cubicBezTo>
                  <a:cubicBezTo>
                    <a:pt x="343" y="36"/>
                    <a:pt x="344" y="37"/>
                    <a:pt x="347" y="36"/>
                  </a:cubicBezTo>
                  <a:cubicBezTo>
                    <a:pt x="353" y="35"/>
                    <a:pt x="359" y="34"/>
                    <a:pt x="365" y="33"/>
                  </a:cubicBezTo>
                  <a:cubicBezTo>
                    <a:pt x="368" y="32"/>
                    <a:pt x="369" y="34"/>
                    <a:pt x="370" y="36"/>
                  </a:cubicBezTo>
                  <a:cubicBezTo>
                    <a:pt x="372" y="42"/>
                    <a:pt x="375" y="48"/>
                    <a:pt x="377" y="54"/>
                  </a:cubicBezTo>
                  <a:cubicBezTo>
                    <a:pt x="377" y="56"/>
                    <a:pt x="379" y="57"/>
                    <a:pt x="381" y="57"/>
                  </a:cubicBezTo>
                  <a:cubicBezTo>
                    <a:pt x="387" y="57"/>
                    <a:pt x="393" y="57"/>
                    <a:pt x="399" y="57"/>
                  </a:cubicBezTo>
                  <a:cubicBezTo>
                    <a:pt x="403" y="57"/>
                    <a:pt x="404" y="58"/>
                    <a:pt x="405" y="62"/>
                  </a:cubicBezTo>
                  <a:cubicBezTo>
                    <a:pt x="405" y="68"/>
                    <a:pt x="407" y="74"/>
                    <a:pt x="408" y="79"/>
                  </a:cubicBezTo>
                  <a:cubicBezTo>
                    <a:pt x="408" y="82"/>
                    <a:pt x="409" y="83"/>
                    <a:pt x="412" y="83"/>
                  </a:cubicBezTo>
                  <a:cubicBezTo>
                    <a:pt x="418" y="84"/>
                    <a:pt x="425" y="86"/>
                    <a:pt x="432" y="87"/>
                  </a:cubicBezTo>
                  <a:cubicBezTo>
                    <a:pt x="435" y="87"/>
                    <a:pt x="435" y="89"/>
                    <a:pt x="435" y="91"/>
                  </a:cubicBezTo>
                  <a:cubicBezTo>
                    <a:pt x="435" y="97"/>
                    <a:pt x="435" y="103"/>
                    <a:pt x="435" y="110"/>
                  </a:cubicBezTo>
                  <a:cubicBezTo>
                    <a:pt x="435" y="112"/>
                    <a:pt x="436" y="113"/>
                    <a:pt x="438" y="114"/>
                  </a:cubicBezTo>
                  <a:cubicBezTo>
                    <a:pt x="444" y="116"/>
                    <a:pt x="450" y="119"/>
                    <a:pt x="456" y="121"/>
                  </a:cubicBezTo>
                  <a:cubicBezTo>
                    <a:pt x="458" y="122"/>
                    <a:pt x="459" y="123"/>
                    <a:pt x="459" y="126"/>
                  </a:cubicBezTo>
                  <a:cubicBezTo>
                    <a:pt x="458" y="132"/>
                    <a:pt x="457" y="139"/>
                    <a:pt x="456" y="145"/>
                  </a:cubicBezTo>
                  <a:cubicBezTo>
                    <a:pt x="455" y="147"/>
                    <a:pt x="456" y="148"/>
                    <a:pt x="458" y="149"/>
                  </a:cubicBezTo>
                  <a:cubicBezTo>
                    <a:pt x="463" y="153"/>
                    <a:pt x="469" y="156"/>
                    <a:pt x="475" y="159"/>
                  </a:cubicBezTo>
                  <a:cubicBezTo>
                    <a:pt x="477" y="161"/>
                    <a:pt x="477" y="162"/>
                    <a:pt x="476" y="164"/>
                  </a:cubicBezTo>
                  <a:cubicBezTo>
                    <a:pt x="474" y="170"/>
                    <a:pt x="472" y="176"/>
                    <a:pt x="470" y="182"/>
                  </a:cubicBezTo>
                  <a:cubicBezTo>
                    <a:pt x="469" y="185"/>
                    <a:pt x="469" y="186"/>
                    <a:pt x="471" y="188"/>
                  </a:cubicBezTo>
                  <a:cubicBezTo>
                    <a:pt x="476" y="191"/>
                    <a:pt x="480" y="196"/>
                    <a:pt x="485" y="199"/>
                  </a:cubicBezTo>
                  <a:cubicBezTo>
                    <a:pt x="488" y="201"/>
                    <a:pt x="488" y="203"/>
                    <a:pt x="486" y="206"/>
                  </a:cubicBezTo>
                  <a:cubicBezTo>
                    <a:pt x="483" y="211"/>
                    <a:pt x="481" y="216"/>
                    <a:pt x="478" y="221"/>
                  </a:cubicBezTo>
                  <a:cubicBezTo>
                    <a:pt x="476" y="224"/>
                    <a:pt x="476" y="225"/>
                    <a:pt x="478" y="227"/>
                  </a:cubicBezTo>
                  <a:cubicBezTo>
                    <a:pt x="482" y="232"/>
                    <a:pt x="486" y="237"/>
                    <a:pt x="490" y="242"/>
                  </a:cubicBezTo>
                  <a:cubicBezTo>
                    <a:pt x="492" y="244"/>
                    <a:pt x="492" y="245"/>
                    <a:pt x="490" y="247"/>
                  </a:cubicBezTo>
                  <a:cubicBezTo>
                    <a:pt x="486" y="252"/>
                    <a:pt x="482" y="257"/>
                    <a:pt x="478" y="262"/>
                  </a:cubicBezTo>
                  <a:cubicBezTo>
                    <a:pt x="476" y="264"/>
                    <a:pt x="476" y="265"/>
                    <a:pt x="477" y="267"/>
                  </a:cubicBezTo>
                  <a:cubicBezTo>
                    <a:pt x="481" y="273"/>
                    <a:pt x="484" y="279"/>
                    <a:pt x="487" y="285"/>
                  </a:cubicBezTo>
                  <a:cubicBezTo>
                    <a:pt x="488" y="287"/>
                    <a:pt x="488" y="288"/>
                    <a:pt x="486" y="289"/>
                  </a:cubicBezTo>
                  <a:cubicBezTo>
                    <a:pt x="481" y="293"/>
                    <a:pt x="477" y="298"/>
                    <a:pt x="472" y="302"/>
                  </a:cubicBezTo>
                  <a:cubicBezTo>
                    <a:pt x="469" y="304"/>
                    <a:pt x="469" y="305"/>
                    <a:pt x="470" y="308"/>
                  </a:cubicBezTo>
                  <a:cubicBezTo>
                    <a:pt x="472" y="313"/>
                    <a:pt x="474" y="319"/>
                    <a:pt x="476" y="325"/>
                  </a:cubicBezTo>
                  <a:cubicBezTo>
                    <a:pt x="477" y="328"/>
                    <a:pt x="477" y="329"/>
                    <a:pt x="474" y="331"/>
                  </a:cubicBezTo>
                  <a:cubicBezTo>
                    <a:pt x="468" y="334"/>
                    <a:pt x="463" y="337"/>
                    <a:pt x="458" y="340"/>
                  </a:cubicBezTo>
                  <a:cubicBezTo>
                    <a:pt x="456" y="341"/>
                    <a:pt x="455" y="342"/>
                    <a:pt x="456" y="345"/>
                  </a:cubicBezTo>
                  <a:cubicBezTo>
                    <a:pt x="457" y="351"/>
                    <a:pt x="458" y="357"/>
                    <a:pt x="459" y="363"/>
                  </a:cubicBezTo>
                  <a:cubicBezTo>
                    <a:pt x="459" y="366"/>
                    <a:pt x="459" y="368"/>
                    <a:pt x="456" y="369"/>
                  </a:cubicBezTo>
                  <a:cubicBezTo>
                    <a:pt x="450" y="370"/>
                    <a:pt x="444" y="373"/>
                    <a:pt x="438" y="375"/>
                  </a:cubicBezTo>
                  <a:cubicBezTo>
                    <a:pt x="436" y="376"/>
                    <a:pt x="435" y="377"/>
                    <a:pt x="435" y="380"/>
                  </a:cubicBezTo>
                  <a:cubicBezTo>
                    <a:pt x="435" y="386"/>
                    <a:pt x="435" y="392"/>
                    <a:pt x="435" y="398"/>
                  </a:cubicBezTo>
                  <a:cubicBezTo>
                    <a:pt x="435" y="401"/>
                    <a:pt x="434" y="402"/>
                    <a:pt x="431" y="403"/>
                  </a:cubicBezTo>
                  <a:cubicBezTo>
                    <a:pt x="424" y="404"/>
                    <a:pt x="418" y="405"/>
                    <a:pt x="412" y="406"/>
                  </a:cubicBezTo>
                  <a:cubicBezTo>
                    <a:pt x="409" y="407"/>
                    <a:pt x="408" y="408"/>
                    <a:pt x="408" y="410"/>
                  </a:cubicBezTo>
                  <a:cubicBezTo>
                    <a:pt x="407" y="416"/>
                    <a:pt x="405" y="423"/>
                    <a:pt x="404" y="429"/>
                  </a:cubicBezTo>
                  <a:cubicBezTo>
                    <a:pt x="404" y="431"/>
                    <a:pt x="403" y="432"/>
                    <a:pt x="400" y="432"/>
                  </a:cubicBezTo>
                  <a:cubicBezTo>
                    <a:pt x="394" y="432"/>
                    <a:pt x="389" y="432"/>
                    <a:pt x="383" y="432"/>
                  </a:cubicBezTo>
                  <a:cubicBezTo>
                    <a:pt x="379" y="432"/>
                    <a:pt x="377" y="433"/>
                    <a:pt x="376" y="437"/>
                  </a:cubicBezTo>
                  <a:cubicBezTo>
                    <a:pt x="374" y="442"/>
                    <a:pt x="372" y="448"/>
                    <a:pt x="370" y="453"/>
                  </a:cubicBezTo>
                  <a:cubicBezTo>
                    <a:pt x="369" y="456"/>
                    <a:pt x="368" y="457"/>
                    <a:pt x="364" y="456"/>
                  </a:cubicBezTo>
                  <a:cubicBezTo>
                    <a:pt x="358" y="455"/>
                    <a:pt x="352" y="454"/>
                    <a:pt x="346" y="453"/>
                  </a:cubicBezTo>
                  <a:cubicBezTo>
                    <a:pt x="344" y="453"/>
                    <a:pt x="343" y="454"/>
                    <a:pt x="341" y="456"/>
                  </a:cubicBezTo>
                  <a:cubicBezTo>
                    <a:pt x="338" y="461"/>
                    <a:pt x="335" y="466"/>
                    <a:pt x="332" y="472"/>
                  </a:cubicBezTo>
                  <a:cubicBezTo>
                    <a:pt x="331" y="474"/>
                    <a:pt x="329" y="475"/>
                    <a:pt x="327" y="474"/>
                  </a:cubicBezTo>
                  <a:cubicBezTo>
                    <a:pt x="321" y="472"/>
                    <a:pt x="315" y="470"/>
                    <a:pt x="309" y="468"/>
                  </a:cubicBezTo>
                  <a:cubicBezTo>
                    <a:pt x="307" y="467"/>
                    <a:pt x="305" y="467"/>
                    <a:pt x="303" y="469"/>
                  </a:cubicBezTo>
                  <a:cubicBezTo>
                    <a:pt x="299" y="474"/>
                    <a:pt x="295" y="479"/>
                    <a:pt x="291" y="483"/>
                  </a:cubicBezTo>
                  <a:cubicBezTo>
                    <a:pt x="289" y="486"/>
                    <a:pt x="288" y="486"/>
                    <a:pt x="286" y="484"/>
                  </a:cubicBezTo>
                  <a:cubicBezTo>
                    <a:pt x="281" y="481"/>
                    <a:pt x="275" y="479"/>
                    <a:pt x="270" y="475"/>
                  </a:cubicBezTo>
                  <a:cubicBezTo>
                    <a:pt x="267" y="474"/>
                    <a:pt x="266" y="474"/>
                    <a:pt x="263" y="476"/>
                  </a:cubicBezTo>
                  <a:cubicBezTo>
                    <a:pt x="258" y="481"/>
                    <a:pt x="252" y="485"/>
                    <a:pt x="246" y="490"/>
                  </a:cubicBezTo>
                  <a:close/>
                </a:path>
              </a:pathLst>
            </a:custGeom>
            <a:solidFill>
              <a:srgbClr val="0F31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 name="Freeform 69"/>
            <p:cNvSpPr/>
            <p:nvPr/>
          </p:nvSpPr>
          <p:spPr bwMode="auto">
            <a:xfrm>
              <a:off x="250826" y="295275"/>
              <a:ext cx="1330325" cy="1333500"/>
            </a:xfrm>
            <a:custGeom>
              <a:avLst/>
              <a:gdLst>
                <a:gd name="T0" fmla="*/ 219 w 438"/>
                <a:gd name="T1" fmla="*/ 1 h 438"/>
                <a:gd name="T2" fmla="*/ 438 w 438"/>
                <a:gd name="T3" fmla="*/ 219 h 438"/>
                <a:gd name="T4" fmla="*/ 222 w 438"/>
                <a:gd name="T5" fmla="*/ 437 h 438"/>
                <a:gd name="T6" fmla="*/ 0 w 438"/>
                <a:gd name="T7" fmla="*/ 220 h 438"/>
                <a:gd name="T8" fmla="*/ 219 w 438"/>
                <a:gd name="T9" fmla="*/ 1 h 438"/>
              </a:gdLst>
              <a:ahLst/>
              <a:cxnLst>
                <a:cxn ang="0">
                  <a:pos x="T0" y="T1"/>
                </a:cxn>
                <a:cxn ang="0">
                  <a:pos x="T2" y="T3"/>
                </a:cxn>
                <a:cxn ang="0">
                  <a:pos x="T4" y="T5"/>
                </a:cxn>
                <a:cxn ang="0">
                  <a:pos x="T6" y="T7"/>
                </a:cxn>
                <a:cxn ang="0">
                  <a:pos x="T8" y="T9"/>
                </a:cxn>
              </a:cxnLst>
              <a:rect l="0" t="0" r="r" b="b"/>
              <a:pathLst>
                <a:path w="438" h="438">
                  <a:moveTo>
                    <a:pt x="219" y="1"/>
                  </a:moveTo>
                  <a:cubicBezTo>
                    <a:pt x="338" y="0"/>
                    <a:pt x="438" y="98"/>
                    <a:pt x="438" y="219"/>
                  </a:cubicBezTo>
                  <a:cubicBezTo>
                    <a:pt x="438" y="339"/>
                    <a:pt x="339" y="435"/>
                    <a:pt x="222" y="437"/>
                  </a:cubicBezTo>
                  <a:cubicBezTo>
                    <a:pt x="102" y="438"/>
                    <a:pt x="1" y="343"/>
                    <a:pt x="0" y="220"/>
                  </a:cubicBezTo>
                  <a:cubicBezTo>
                    <a:pt x="0" y="95"/>
                    <a:pt x="101" y="1"/>
                    <a:pt x="219" y="1"/>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 name="Freeform 70"/>
            <p:cNvSpPr/>
            <p:nvPr/>
          </p:nvSpPr>
          <p:spPr bwMode="auto">
            <a:xfrm>
              <a:off x="301626" y="334963"/>
              <a:ext cx="1233488" cy="1250950"/>
            </a:xfrm>
            <a:custGeom>
              <a:avLst/>
              <a:gdLst>
                <a:gd name="T0" fmla="*/ 3 w 406"/>
                <a:gd name="T1" fmla="*/ 200 h 411"/>
                <a:gd name="T2" fmla="*/ 216 w 406"/>
                <a:gd name="T3" fmla="*/ 7 h 411"/>
                <a:gd name="T4" fmla="*/ 402 w 406"/>
                <a:gd name="T5" fmla="*/ 213 h 411"/>
                <a:gd name="T6" fmla="*/ 189 w 406"/>
                <a:gd name="T7" fmla="*/ 404 h 411"/>
                <a:gd name="T8" fmla="*/ 3 w 406"/>
                <a:gd name="T9" fmla="*/ 200 h 411"/>
              </a:gdLst>
              <a:ahLst/>
              <a:cxnLst>
                <a:cxn ang="0">
                  <a:pos x="T0" y="T1"/>
                </a:cxn>
                <a:cxn ang="0">
                  <a:pos x="T2" y="T3"/>
                </a:cxn>
                <a:cxn ang="0">
                  <a:pos x="T4" y="T5"/>
                </a:cxn>
                <a:cxn ang="0">
                  <a:pos x="T6" y="T7"/>
                </a:cxn>
                <a:cxn ang="0">
                  <a:pos x="T8" y="T9"/>
                </a:cxn>
              </a:cxnLst>
              <a:rect l="0" t="0" r="r" b="b"/>
              <a:pathLst>
                <a:path w="406" h="411">
                  <a:moveTo>
                    <a:pt x="3" y="200"/>
                  </a:moveTo>
                  <a:cubicBezTo>
                    <a:pt x="5" y="85"/>
                    <a:pt x="106" y="0"/>
                    <a:pt x="216" y="7"/>
                  </a:cubicBezTo>
                  <a:cubicBezTo>
                    <a:pt x="325" y="15"/>
                    <a:pt x="406" y="110"/>
                    <a:pt x="402" y="213"/>
                  </a:cubicBezTo>
                  <a:cubicBezTo>
                    <a:pt x="397" y="326"/>
                    <a:pt x="302" y="411"/>
                    <a:pt x="189" y="404"/>
                  </a:cubicBezTo>
                  <a:cubicBezTo>
                    <a:pt x="83" y="397"/>
                    <a:pt x="0" y="309"/>
                    <a:pt x="3" y="200"/>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C00000"/>
                </a:solidFill>
                <a:effectLst/>
                <a:uLnTx/>
                <a:uFillTx/>
                <a:latin typeface="等线" panose="02010600030101010101" charset="-122"/>
                <a:ea typeface="等线" panose="02010600030101010101" charset="-122"/>
                <a:cs typeface="+mn-cs"/>
              </a:endParaRPr>
            </a:p>
          </p:txBody>
        </p:sp>
        <p:sp>
          <p:nvSpPr>
            <p:cNvPr id="17" name="Freeform 71"/>
            <p:cNvSpPr/>
            <p:nvPr/>
          </p:nvSpPr>
          <p:spPr bwMode="auto">
            <a:xfrm>
              <a:off x="985838" y="849313"/>
              <a:ext cx="388938" cy="280988"/>
            </a:xfrm>
            <a:custGeom>
              <a:avLst/>
              <a:gdLst>
                <a:gd name="T0" fmla="*/ 64 w 128"/>
                <a:gd name="T1" fmla="*/ 32 h 92"/>
                <a:gd name="T2" fmla="*/ 54 w 128"/>
                <a:gd name="T3" fmla="*/ 70 h 92"/>
                <a:gd name="T4" fmla="*/ 49 w 128"/>
                <a:gd name="T5" fmla="*/ 88 h 92"/>
                <a:gd name="T6" fmla="*/ 44 w 128"/>
                <a:gd name="T7" fmla="*/ 92 h 92"/>
                <a:gd name="T8" fmla="*/ 28 w 128"/>
                <a:gd name="T9" fmla="*/ 80 h 92"/>
                <a:gd name="T10" fmla="*/ 11 w 128"/>
                <a:gd name="T11" fmla="*/ 20 h 92"/>
                <a:gd name="T12" fmla="*/ 5 w 128"/>
                <a:gd name="T13" fmla="*/ 15 h 92"/>
                <a:gd name="T14" fmla="*/ 0 w 128"/>
                <a:gd name="T15" fmla="*/ 11 h 92"/>
                <a:gd name="T16" fmla="*/ 10 w 128"/>
                <a:gd name="T17" fmla="*/ 1 h 92"/>
                <a:gd name="T18" fmla="*/ 34 w 128"/>
                <a:gd name="T19" fmla="*/ 0 h 92"/>
                <a:gd name="T20" fmla="*/ 37 w 128"/>
                <a:gd name="T21" fmla="*/ 4 h 92"/>
                <a:gd name="T22" fmla="*/ 37 w 128"/>
                <a:gd name="T23" fmla="*/ 7 h 92"/>
                <a:gd name="T24" fmla="*/ 30 w 128"/>
                <a:gd name="T25" fmla="*/ 15 h 92"/>
                <a:gd name="T26" fmla="*/ 28 w 128"/>
                <a:gd name="T27" fmla="*/ 18 h 92"/>
                <a:gd name="T28" fmla="*/ 40 w 128"/>
                <a:gd name="T29" fmla="*/ 62 h 92"/>
                <a:gd name="T30" fmla="*/ 46 w 128"/>
                <a:gd name="T31" fmla="*/ 41 h 92"/>
                <a:gd name="T32" fmla="*/ 55 w 128"/>
                <a:gd name="T33" fmla="*/ 4 h 92"/>
                <a:gd name="T34" fmla="*/ 60 w 128"/>
                <a:gd name="T35" fmla="*/ 0 h 92"/>
                <a:gd name="T36" fmla="*/ 74 w 128"/>
                <a:gd name="T37" fmla="*/ 11 h 92"/>
                <a:gd name="T38" fmla="*/ 87 w 128"/>
                <a:gd name="T39" fmla="*/ 57 h 92"/>
                <a:gd name="T40" fmla="*/ 89 w 128"/>
                <a:gd name="T41" fmla="*/ 60 h 92"/>
                <a:gd name="T42" fmla="*/ 93 w 128"/>
                <a:gd name="T43" fmla="*/ 42 h 92"/>
                <a:gd name="T44" fmla="*/ 99 w 128"/>
                <a:gd name="T45" fmla="*/ 19 h 92"/>
                <a:gd name="T46" fmla="*/ 96 w 128"/>
                <a:gd name="T47" fmla="*/ 15 h 92"/>
                <a:gd name="T48" fmla="*/ 93 w 128"/>
                <a:gd name="T49" fmla="*/ 15 h 92"/>
                <a:gd name="T50" fmla="*/ 90 w 128"/>
                <a:gd name="T51" fmla="*/ 12 h 92"/>
                <a:gd name="T52" fmla="*/ 101 w 128"/>
                <a:gd name="T53" fmla="*/ 0 h 92"/>
                <a:gd name="T54" fmla="*/ 124 w 128"/>
                <a:gd name="T55" fmla="*/ 0 h 92"/>
                <a:gd name="T56" fmla="*/ 127 w 128"/>
                <a:gd name="T57" fmla="*/ 4 h 92"/>
                <a:gd name="T58" fmla="*/ 127 w 128"/>
                <a:gd name="T59" fmla="*/ 7 h 92"/>
                <a:gd name="T60" fmla="*/ 120 w 128"/>
                <a:gd name="T61" fmla="*/ 15 h 92"/>
                <a:gd name="T62" fmla="*/ 116 w 128"/>
                <a:gd name="T63" fmla="*/ 19 h 92"/>
                <a:gd name="T64" fmla="*/ 99 w 128"/>
                <a:gd name="T65" fmla="*/ 87 h 92"/>
                <a:gd name="T66" fmla="*/ 93 w 128"/>
                <a:gd name="T67" fmla="*/ 91 h 92"/>
                <a:gd name="T68" fmla="*/ 78 w 128"/>
                <a:gd name="T69" fmla="*/ 79 h 92"/>
                <a:gd name="T70" fmla="*/ 64 w 128"/>
                <a:gd name="T71" fmla="*/ 3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92">
                  <a:moveTo>
                    <a:pt x="64" y="32"/>
                  </a:moveTo>
                  <a:cubicBezTo>
                    <a:pt x="60" y="45"/>
                    <a:pt x="57" y="58"/>
                    <a:pt x="54" y="70"/>
                  </a:cubicBezTo>
                  <a:cubicBezTo>
                    <a:pt x="52" y="76"/>
                    <a:pt x="50" y="82"/>
                    <a:pt x="49" y="88"/>
                  </a:cubicBezTo>
                  <a:cubicBezTo>
                    <a:pt x="48" y="90"/>
                    <a:pt x="47" y="92"/>
                    <a:pt x="44" y="92"/>
                  </a:cubicBezTo>
                  <a:cubicBezTo>
                    <a:pt x="31" y="91"/>
                    <a:pt x="31" y="92"/>
                    <a:pt x="28" y="80"/>
                  </a:cubicBezTo>
                  <a:cubicBezTo>
                    <a:pt x="22" y="60"/>
                    <a:pt x="16" y="40"/>
                    <a:pt x="11" y="20"/>
                  </a:cubicBezTo>
                  <a:cubicBezTo>
                    <a:pt x="10" y="16"/>
                    <a:pt x="8" y="15"/>
                    <a:pt x="5" y="15"/>
                  </a:cubicBezTo>
                  <a:cubicBezTo>
                    <a:pt x="1" y="16"/>
                    <a:pt x="0" y="14"/>
                    <a:pt x="0" y="11"/>
                  </a:cubicBezTo>
                  <a:cubicBezTo>
                    <a:pt x="0" y="1"/>
                    <a:pt x="0" y="1"/>
                    <a:pt x="10" y="1"/>
                  </a:cubicBezTo>
                  <a:cubicBezTo>
                    <a:pt x="18" y="1"/>
                    <a:pt x="26" y="1"/>
                    <a:pt x="34" y="0"/>
                  </a:cubicBezTo>
                  <a:cubicBezTo>
                    <a:pt x="36" y="0"/>
                    <a:pt x="37" y="1"/>
                    <a:pt x="37" y="4"/>
                  </a:cubicBezTo>
                  <a:cubicBezTo>
                    <a:pt x="37" y="5"/>
                    <a:pt x="37" y="6"/>
                    <a:pt x="37" y="7"/>
                  </a:cubicBezTo>
                  <a:cubicBezTo>
                    <a:pt x="37" y="14"/>
                    <a:pt x="37" y="15"/>
                    <a:pt x="30" y="15"/>
                  </a:cubicBezTo>
                  <a:cubicBezTo>
                    <a:pt x="28" y="15"/>
                    <a:pt x="28" y="16"/>
                    <a:pt x="28" y="18"/>
                  </a:cubicBezTo>
                  <a:cubicBezTo>
                    <a:pt x="32" y="32"/>
                    <a:pt x="36" y="46"/>
                    <a:pt x="40" y="62"/>
                  </a:cubicBezTo>
                  <a:cubicBezTo>
                    <a:pt x="42" y="54"/>
                    <a:pt x="44" y="47"/>
                    <a:pt x="46" y="41"/>
                  </a:cubicBezTo>
                  <a:cubicBezTo>
                    <a:pt x="49" y="28"/>
                    <a:pt x="52" y="16"/>
                    <a:pt x="55" y="4"/>
                  </a:cubicBezTo>
                  <a:cubicBezTo>
                    <a:pt x="56" y="1"/>
                    <a:pt x="57" y="0"/>
                    <a:pt x="60" y="0"/>
                  </a:cubicBezTo>
                  <a:cubicBezTo>
                    <a:pt x="71" y="0"/>
                    <a:pt x="71" y="0"/>
                    <a:pt x="74" y="11"/>
                  </a:cubicBezTo>
                  <a:cubicBezTo>
                    <a:pt x="79" y="26"/>
                    <a:pt x="83" y="42"/>
                    <a:pt x="87" y="57"/>
                  </a:cubicBezTo>
                  <a:cubicBezTo>
                    <a:pt x="88" y="58"/>
                    <a:pt x="88" y="59"/>
                    <a:pt x="89" y="60"/>
                  </a:cubicBezTo>
                  <a:cubicBezTo>
                    <a:pt x="91" y="54"/>
                    <a:pt x="92" y="48"/>
                    <a:pt x="93" y="42"/>
                  </a:cubicBezTo>
                  <a:cubicBezTo>
                    <a:pt x="95" y="35"/>
                    <a:pt x="97" y="27"/>
                    <a:pt x="99" y="19"/>
                  </a:cubicBezTo>
                  <a:cubicBezTo>
                    <a:pt x="101" y="16"/>
                    <a:pt x="100" y="15"/>
                    <a:pt x="96" y="15"/>
                  </a:cubicBezTo>
                  <a:cubicBezTo>
                    <a:pt x="95" y="15"/>
                    <a:pt x="94" y="15"/>
                    <a:pt x="93" y="15"/>
                  </a:cubicBezTo>
                  <a:cubicBezTo>
                    <a:pt x="91" y="15"/>
                    <a:pt x="91" y="14"/>
                    <a:pt x="90" y="12"/>
                  </a:cubicBezTo>
                  <a:cubicBezTo>
                    <a:pt x="90" y="0"/>
                    <a:pt x="89" y="0"/>
                    <a:pt x="101" y="0"/>
                  </a:cubicBezTo>
                  <a:cubicBezTo>
                    <a:pt x="109" y="0"/>
                    <a:pt x="116" y="0"/>
                    <a:pt x="124" y="0"/>
                  </a:cubicBezTo>
                  <a:cubicBezTo>
                    <a:pt x="127" y="0"/>
                    <a:pt x="128" y="1"/>
                    <a:pt x="127" y="4"/>
                  </a:cubicBezTo>
                  <a:cubicBezTo>
                    <a:pt x="127" y="5"/>
                    <a:pt x="127" y="6"/>
                    <a:pt x="127" y="7"/>
                  </a:cubicBezTo>
                  <a:cubicBezTo>
                    <a:pt x="127" y="15"/>
                    <a:pt x="127" y="15"/>
                    <a:pt x="120" y="15"/>
                  </a:cubicBezTo>
                  <a:cubicBezTo>
                    <a:pt x="117" y="15"/>
                    <a:pt x="117" y="16"/>
                    <a:pt x="116" y="19"/>
                  </a:cubicBezTo>
                  <a:cubicBezTo>
                    <a:pt x="110" y="41"/>
                    <a:pt x="105" y="64"/>
                    <a:pt x="99" y="87"/>
                  </a:cubicBezTo>
                  <a:cubicBezTo>
                    <a:pt x="98" y="90"/>
                    <a:pt x="97" y="91"/>
                    <a:pt x="93" y="91"/>
                  </a:cubicBezTo>
                  <a:cubicBezTo>
                    <a:pt x="81" y="91"/>
                    <a:pt x="81" y="91"/>
                    <a:pt x="78" y="79"/>
                  </a:cubicBezTo>
                  <a:cubicBezTo>
                    <a:pt x="73" y="64"/>
                    <a:pt x="69" y="49"/>
                    <a:pt x="64" y="32"/>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 name="Freeform 72"/>
            <p:cNvSpPr/>
            <p:nvPr/>
          </p:nvSpPr>
          <p:spPr bwMode="auto">
            <a:xfrm>
              <a:off x="457201" y="849313"/>
              <a:ext cx="295275" cy="282575"/>
            </a:xfrm>
            <a:custGeom>
              <a:avLst/>
              <a:gdLst>
                <a:gd name="T0" fmla="*/ 29 w 97"/>
                <a:gd name="T1" fmla="*/ 34 h 93"/>
                <a:gd name="T2" fmla="*/ 29 w 97"/>
                <a:gd name="T3" fmla="*/ 74 h 93"/>
                <a:gd name="T4" fmla="*/ 33 w 97"/>
                <a:gd name="T5" fmla="*/ 78 h 93"/>
                <a:gd name="T6" fmla="*/ 39 w 97"/>
                <a:gd name="T7" fmla="*/ 84 h 93"/>
                <a:gd name="T8" fmla="*/ 30 w 97"/>
                <a:gd name="T9" fmla="*/ 92 h 93"/>
                <a:gd name="T10" fmla="*/ 4 w 97"/>
                <a:gd name="T11" fmla="*/ 93 h 93"/>
                <a:gd name="T12" fmla="*/ 1 w 97"/>
                <a:gd name="T13" fmla="*/ 89 h 93"/>
                <a:gd name="T14" fmla="*/ 1 w 97"/>
                <a:gd name="T15" fmla="*/ 86 h 93"/>
                <a:gd name="T16" fmla="*/ 8 w 97"/>
                <a:gd name="T17" fmla="*/ 78 h 93"/>
                <a:gd name="T18" fmla="*/ 11 w 97"/>
                <a:gd name="T19" fmla="*/ 74 h 93"/>
                <a:gd name="T20" fmla="*/ 10 w 97"/>
                <a:gd name="T21" fmla="*/ 30 h 93"/>
                <a:gd name="T22" fmla="*/ 10 w 97"/>
                <a:gd name="T23" fmla="*/ 21 h 93"/>
                <a:gd name="T24" fmla="*/ 6 w 97"/>
                <a:gd name="T25" fmla="*/ 16 h 93"/>
                <a:gd name="T26" fmla="*/ 0 w 97"/>
                <a:gd name="T27" fmla="*/ 11 h 93"/>
                <a:gd name="T28" fmla="*/ 10 w 97"/>
                <a:gd name="T29" fmla="*/ 2 h 93"/>
                <a:gd name="T30" fmla="*/ 27 w 97"/>
                <a:gd name="T31" fmla="*/ 3 h 93"/>
                <a:gd name="T32" fmla="*/ 37 w 97"/>
                <a:gd name="T33" fmla="*/ 16 h 93"/>
                <a:gd name="T34" fmla="*/ 69 w 97"/>
                <a:gd name="T35" fmla="*/ 61 h 93"/>
                <a:gd name="T36" fmla="*/ 70 w 97"/>
                <a:gd name="T37" fmla="*/ 57 h 93"/>
                <a:gd name="T38" fmla="*/ 70 w 97"/>
                <a:gd name="T39" fmla="*/ 20 h 93"/>
                <a:gd name="T40" fmla="*/ 66 w 97"/>
                <a:gd name="T41" fmla="*/ 16 h 93"/>
                <a:gd name="T42" fmla="*/ 60 w 97"/>
                <a:gd name="T43" fmla="*/ 10 h 93"/>
                <a:gd name="T44" fmla="*/ 69 w 97"/>
                <a:gd name="T45" fmla="*/ 1 h 93"/>
                <a:gd name="T46" fmla="*/ 94 w 97"/>
                <a:gd name="T47" fmla="*/ 1 h 93"/>
                <a:gd name="T48" fmla="*/ 97 w 97"/>
                <a:gd name="T49" fmla="*/ 5 h 93"/>
                <a:gd name="T50" fmla="*/ 97 w 97"/>
                <a:gd name="T51" fmla="*/ 8 h 93"/>
                <a:gd name="T52" fmla="*/ 90 w 97"/>
                <a:gd name="T53" fmla="*/ 16 h 93"/>
                <a:gd name="T54" fmla="*/ 87 w 97"/>
                <a:gd name="T55" fmla="*/ 20 h 93"/>
                <a:gd name="T56" fmla="*/ 88 w 97"/>
                <a:gd name="T57" fmla="*/ 82 h 93"/>
                <a:gd name="T58" fmla="*/ 78 w 97"/>
                <a:gd name="T59" fmla="*/ 92 h 93"/>
                <a:gd name="T60" fmla="*/ 68 w 97"/>
                <a:gd name="T61" fmla="*/ 87 h 93"/>
                <a:gd name="T62" fmla="*/ 32 w 97"/>
                <a:gd name="T63" fmla="*/ 38 h 93"/>
                <a:gd name="T64" fmla="*/ 29 w 97"/>
                <a:gd name="T65" fmla="*/ 3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3">
                  <a:moveTo>
                    <a:pt x="29" y="34"/>
                  </a:moveTo>
                  <a:cubicBezTo>
                    <a:pt x="29" y="48"/>
                    <a:pt x="29" y="61"/>
                    <a:pt x="29" y="74"/>
                  </a:cubicBezTo>
                  <a:cubicBezTo>
                    <a:pt x="29" y="78"/>
                    <a:pt x="31" y="78"/>
                    <a:pt x="33" y="78"/>
                  </a:cubicBezTo>
                  <a:cubicBezTo>
                    <a:pt x="38" y="77"/>
                    <a:pt x="39" y="79"/>
                    <a:pt x="39" y="84"/>
                  </a:cubicBezTo>
                  <a:cubicBezTo>
                    <a:pt x="39" y="92"/>
                    <a:pt x="39" y="92"/>
                    <a:pt x="30" y="92"/>
                  </a:cubicBezTo>
                  <a:cubicBezTo>
                    <a:pt x="21" y="92"/>
                    <a:pt x="13" y="92"/>
                    <a:pt x="4" y="93"/>
                  </a:cubicBezTo>
                  <a:cubicBezTo>
                    <a:pt x="2" y="93"/>
                    <a:pt x="0" y="92"/>
                    <a:pt x="1" y="89"/>
                  </a:cubicBezTo>
                  <a:cubicBezTo>
                    <a:pt x="1" y="88"/>
                    <a:pt x="1" y="87"/>
                    <a:pt x="1" y="86"/>
                  </a:cubicBezTo>
                  <a:cubicBezTo>
                    <a:pt x="1" y="78"/>
                    <a:pt x="1" y="78"/>
                    <a:pt x="8" y="78"/>
                  </a:cubicBezTo>
                  <a:cubicBezTo>
                    <a:pt x="11" y="78"/>
                    <a:pt x="11" y="76"/>
                    <a:pt x="11" y="74"/>
                  </a:cubicBezTo>
                  <a:cubicBezTo>
                    <a:pt x="11" y="59"/>
                    <a:pt x="10" y="45"/>
                    <a:pt x="10" y="30"/>
                  </a:cubicBezTo>
                  <a:cubicBezTo>
                    <a:pt x="10" y="27"/>
                    <a:pt x="10" y="24"/>
                    <a:pt x="10" y="21"/>
                  </a:cubicBezTo>
                  <a:cubicBezTo>
                    <a:pt x="11" y="17"/>
                    <a:pt x="9" y="16"/>
                    <a:pt x="6" y="16"/>
                  </a:cubicBezTo>
                  <a:cubicBezTo>
                    <a:pt x="1" y="17"/>
                    <a:pt x="0" y="15"/>
                    <a:pt x="0" y="11"/>
                  </a:cubicBezTo>
                  <a:cubicBezTo>
                    <a:pt x="1" y="2"/>
                    <a:pt x="1" y="2"/>
                    <a:pt x="10" y="2"/>
                  </a:cubicBezTo>
                  <a:cubicBezTo>
                    <a:pt x="15" y="2"/>
                    <a:pt x="22" y="0"/>
                    <a:pt x="27" y="3"/>
                  </a:cubicBezTo>
                  <a:cubicBezTo>
                    <a:pt x="31" y="5"/>
                    <a:pt x="34" y="11"/>
                    <a:pt x="37" y="16"/>
                  </a:cubicBezTo>
                  <a:cubicBezTo>
                    <a:pt x="48" y="31"/>
                    <a:pt x="58" y="45"/>
                    <a:pt x="69" y="61"/>
                  </a:cubicBezTo>
                  <a:cubicBezTo>
                    <a:pt x="70" y="59"/>
                    <a:pt x="70" y="58"/>
                    <a:pt x="70" y="57"/>
                  </a:cubicBezTo>
                  <a:cubicBezTo>
                    <a:pt x="70" y="44"/>
                    <a:pt x="70" y="32"/>
                    <a:pt x="70" y="20"/>
                  </a:cubicBezTo>
                  <a:cubicBezTo>
                    <a:pt x="70" y="17"/>
                    <a:pt x="69" y="16"/>
                    <a:pt x="66" y="16"/>
                  </a:cubicBezTo>
                  <a:cubicBezTo>
                    <a:pt x="61" y="17"/>
                    <a:pt x="60" y="15"/>
                    <a:pt x="60" y="10"/>
                  </a:cubicBezTo>
                  <a:cubicBezTo>
                    <a:pt x="60" y="1"/>
                    <a:pt x="60" y="1"/>
                    <a:pt x="69" y="1"/>
                  </a:cubicBezTo>
                  <a:cubicBezTo>
                    <a:pt x="77" y="1"/>
                    <a:pt x="85" y="1"/>
                    <a:pt x="94" y="1"/>
                  </a:cubicBezTo>
                  <a:cubicBezTo>
                    <a:pt x="96" y="1"/>
                    <a:pt x="97" y="2"/>
                    <a:pt x="97" y="5"/>
                  </a:cubicBezTo>
                  <a:cubicBezTo>
                    <a:pt x="97" y="6"/>
                    <a:pt x="97" y="7"/>
                    <a:pt x="97" y="8"/>
                  </a:cubicBezTo>
                  <a:cubicBezTo>
                    <a:pt x="97" y="15"/>
                    <a:pt x="97" y="16"/>
                    <a:pt x="90" y="16"/>
                  </a:cubicBezTo>
                  <a:cubicBezTo>
                    <a:pt x="86" y="16"/>
                    <a:pt x="87" y="18"/>
                    <a:pt x="87" y="20"/>
                  </a:cubicBezTo>
                  <a:cubicBezTo>
                    <a:pt x="87" y="41"/>
                    <a:pt x="88" y="61"/>
                    <a:pt x="88" y="82"/>
                  </a:cubicBezTo>
                  <a:cubicBezTo>
                    <a:pt x="88" y="92"/>
                    <a:pt x="88" y="91"/>
                    <a:pt x="78" y="92"/>
                  </a:cubicBezTo>
                  <a:cubicBezTo>
                    <a:pt x="73" y="92"/>
                    <a:pt x="70" y="91"/>
                    <a:pt x="68" y="87"/>
                  </a:cubicBezTo>
                  <a:cubicBezTo>
                    <a:pt x="56" y="71"/>
                    <a:pt x="44" y="54"/>
                    <a:pt x="32" y="38"/>
                  </a:cubicBezTo>
                  <a:cubicBezTo>
                    <a:pt x="31" y="37"/>
                    <a:pt x="30" y="36"/>
                    <a:pt x="29" y="34"/>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 name="Freeform 73"/>
            <p:cNvSpPr/>
            <p:nvPr/>
          </p:nvSpPr>
          <p:spPr bwMode="auto">
            <a:xfrm>
              <a:off x="769938" y="852488"/>
              <a:ext cx="206375" cy="277813"/>
            </a:xfrm>
            <a:custGeom>
              <a:avLst/>
              <a:gdLst>
                <a:gd name="T0" fmla="*/ 34 w 68"/>
                <a:gd name="T1" fmla="*/ 91 h 91"/>
                <a:gd name="T2" fmla="*/ 4 w 68"/>
                <a:gd name="T3" fmla="*/ 91 h 91"/>
                <a:gd name="T4" fmla="*/ 0 w 68"/>
                <a:gd name="T5" fmla="*/ 87 h 91"/>
                <a:gd name="T6" fmla="*/ 0 w 68"/>
                <a:gd name="T7" fmla="*/ 85 h 91"/>
                <a:gd name="T8" fmla="*/ 7 w 68"/>
                <a:gd name="T9" fmla="*/ 76 h 91"/>
                <a:gd name="T10" fmla="*/ 10 w 68"/>
                <a:gd name="T11" fmla="*/ 73 h 91"/>
                <a:gd name="T12" fmla="*/ 10 w 68"/>
                <a:gd name="T13" fmla="*/ 18 h 91"/>
                <a:gd name="T14" fmla="*/ 6 w 68"/>
                <a:gd name="T15" fmla="*/ 15 h 91"/>
                <a:gd name="T16" fmla="*/ 0 w 68"/>
                <a:gd name="T17" fmla="*/ 9 h 91"/>
                <a:gd name="T18" fmla="*/ 9 w 68"/>
                <a:gd name="T19" fmla="*/ 0 h 91"/>
                <a:gd name="T20" fmla="*/ 64 w 68"/>
                <a:gd name="T21" fmla="*/ 0 h 91"/>
                <a:gd name="T22" fmla="*/ 67 w 68"/>
                <a:gd name="T23" fmla="*/ 3 h 91"/>
                <a:gd name="T24" fmla="*/ 67 w 68"/>
                <a:gd name="T25" fmla="*/ 24 h 91"/>
                <a:gd name="T26" fmla="*/ 64 w 68"/>
                <a:gd name="T27" fmla="*/ 27 h 91"/>
                <a:gd name="T28" fmla="*/ 60 w 68"/>
                <a:gd name="T29" fmla="*/ 27 h 91"/>
                <a:gd name="T30" fmla="*/ 51 w 68"/>
                <a:gd name="T31" fmla="*/ 27 h 91"/>
                <a:gd name="T32" fmla="*/ 50 w 68"/>
                <a:gd name="T33" fmla="*/ 18 h 91"/>
                <a:gd name="T34" fmla="*/ 47 w 68"/>
                <a:gd name="T35" fmla="*/ 16 h 91"/>
                <a:gd name="T36" fmla="*/ 30 w 68"/>
                <a:gd name="T37" fmla="*/ 16 h 91"/>
                <a:gd name="T38" fmla="*/ 27 w 68"/>
                <a:gd name="T39" fmla="*/ 18 h 91"/>
                <a:gd name="T40" fmla="*/ 27 w 68"/>
                <a:gd name="T41" fmla="*/ 36 h 91"/>
                <a:gd name="T42" fmla="*/ 31 w 68"/>
                <a:gd name="T43" fmla="*/ 38 h 91"/>
                <a:gd name="T44" fmla="*/ 50 w 68"/>
                <a:gd name="T45" fmla="*/ 38 h 91"/>
                <a:gd name="T46" fmla="*/ 54 w 68"/>
                <a:gd name="T47" fmla="*/ 41 h 91"/>
                <a:gd name="T48" fmla="*/ 43 w 68"/>
                <a:gd name="T49" fmla="*/ 52 h 91"/>
                <a:gd name="T50" fmla="*/ 31 w 68"/>
                <a:gd name="T51" fmla="*/ 52 h 91"/>
                <a:gd name="T52" fmla="*/ 27 w 68"/>
                <a:gd name="T53" fmla="*/ 55 h 91"/>
                <a:gd name="T54" fmla="*/ 27 w 68"/>
                <a:gd name="T55" fmla="*/ 72 h 91"/>
                <a:gd name="T56" fmla="*/ 31 w 68"/>
                <a:gd name="T57" fmla="*/ 76 h 91"/>
                <a:gd name="T58" fmla="*/ 47 w 68"/>
                <a:gd name="T59" fmla="*/ 76 h 91"/>
                <a:gd name="T60" fmla="*/ 50 w 68"/>
                <a:gd name="T61" fmla="*/ 72 h 91"/>
                <a:gd name="T62" fmla="*/ 59 w 68"/>
                <a:gd name="T63" fmla="*/ 63 h 91"/>
                <a:gd name="T64" fmla="*/ 67 w 68"/>
                <a:gd name="T65" fmla="*/ 71 h 91"/>
                <a:gd name="T66" fmla="*/ 68 w 68"/>
                <a:gd name="T67" fmla="*/ 86 h 91"/>
                <a:gd name="T68" fmla="*/ 63 w 68"/>
                <a:gd name="T69" fmla="*/ 91 h 91"/>
                <a:gd name="T70" fmla="*/ 34 w 68"/>
                <a:gd name="T71" fmla="*/ 91 h 91"/>
                <a:gd name="T72" fmla="*/ 34 w 68"/>
                <a:gd name="T73"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91">
                  <a:moveTo>
                    <a:pt x="34" y="91"/>
                  </a:moveTo>
                  <a:cubicBezTo>
                    <a:pt x="24" y="91"/>
                    <a:pt x="14" y="91"/>
                    <a:pt x="4" y="91"/>
                  </a:cubicBezTo>
                  <a:cubicBezTo>
                    <a:pt x="1" y="91"/>
                    <a:pt x="0" y="90"/>
                    <a:pt x="0" y="87"/>
                  </a:cubicBezTo>
                  <a:cubicBezTo>
                    <a:pt x="0" y="86"/>
                    <a:pt x="0" y="85"/>
                    <a:pt x="0" y="85"/>
                  </a:cubicBezTo>
                  <a:cubicBezTo>
                    <a:pt x="0" y="77"/>
                    <a:pt x="0" y="77"/>
                    <a:pt x="7" y="76"/>
                  </a:cubicBezTo>
                  <a:cubicBezTo>
                    <a:pt x="10" y="76"/>
                    <a:pt x="10" y="75"/>
                    <a:pt x="10" y="73"/>
                  </a:cubicBezTo>
                  <a:cubicBezTo>
                    <a:pt x="10" y="55"/>
                    <a:pt x="10" y="36"/>
                    <a:pt x="10" y="18"/>
                  </a:cubicBezTo>
                  <a:cubicBezTo>
                    <a:pt x="10" y="14"/>
                    <a:pt x="7" y="15"/>
                    <a:pt x="6" y="15"/>
                  </a:cubicBezTo>
                  <a:cubicBezTo>
                    <a:pt x="1" y="16"/>
                    <a:pt x="0" y="14"/>
                    <a:pt x="0" y="9"/>
                  </a:cubicBezTo>
                  <a:cubicBezTo>
                    <a:pt x="0" y="0"/>
                    <a:pt x="0" y="0"/>
                    <a:pt x="9" y="0"/>
                  </a:cubicBezTo>
                  <a:cubicBezTo>
                    <a:pt x="27" y="0"/>
                    <a:pt x="45" y="0"/>
                    <a:pt x="64" y="0"/>
                  </a:cubicBezTo>
                  <a:cubicBezTo>
                    <a:pt x="66" y="0"/>
                    <a:pt x="67" y="1"/>
                    <a:pt x="67" y="3"/>
                  </a:cubicBezTo>
                  <a:cubicBezTo>
                    <a:pt x="67" y="10"/>
                    <a:pt x="67" y="17"/>
                    <a:pt x="67" y="24"/>
                  </a:cubicBezTo>
                  <a:cubicBezTo>
                    <a:pt x="67" y="27"/>
                    <a:pt x="67" y="28"/>
                    <a:pt x="64" y="27"/>
                  </a:cubicBezTo>
                  <a:cubicBezTo>
                    <a:pt x="63" y="27"/>
                    <a:pt x="61" y="27"/>
                    <a:pt x="60" y="27"/>
                  </a:cubicBezTo>
                  <a:cubicBezTo>
                    <a:pt x="57" y="27"/>
                    <a:pt x="53" y="28"/>
                    <a:pt x="51" y="27"/>
                  </a:cubicBezTo>
                  <a:cubicBezTo>
                    <a:pt x="48" y="25"/>
                    <a:pt x="50" y="21"/>
                    <a:pt x="50" y="18"/>
                  </a:cubicBezTo>
                  <a:cubicBezTo>
                    <a:pt x="50" y="16"/>
                    <a:pt x="49" y="16"/>
                    <a:pt x="47" y="16"/>
                  </a:cubicBezTo>
                  <a:cubicBezTo>
                    <a:pt x="41" y="16"/>
                    <a:pt x="35" y="16"/>
                    <a:pt x="30" y="16"/>
                  </a:cubicBezTo>
                  <a:cubicBezTo>
                    <a:pt x="28" y="16"/>
                    <a:pt x="27" y="16"/>
                    <a:pt x="27" y="18"/>
                  </a:cubicBezTo>
                  <a:cubicBezTo>
                    <a:pt x="27" y="24"/>
                    <a:pt x="27" y="30"/>
                    <a:pt x="27" y="36"/>
                  </a:cubicBezTo>
                  <a:cubicBezTo>
                    <a:pt x="27" y="38"/>
                    <a:pt x="29" y="38"/>
                    <a:pt x="31" y="38"/>
                  </a:cubicBezTo>
                  <a:cubicBezTo>
                    <a:pt x="37" y="38"/>
                    <a:pt x="44" y="38"/>
                    <a:pt x="50" y="38"/>
                  </a:cubicBezTo>
                  <a:cubicBezTo>
                    <a:pt x="53" y="38"/>
                    <a:pt x="54" y="38"/>
                    <a:pt x="54" y="41"/>
                  </a:cubicBezTo>
                  <a:cubicBezTo>
                    <a:pt x="54" y="52"/>
                    <a:pt x="54" y="52"/>
                    <a:pt x="43" y="52"/>
                  </a:cubicBezTo>
                  <a:cubicBezTo>
                    <a:pt x="39" y="52"/>
                    <a:pt x="35" y="52"/>
                    <a:pt x="31" y="52"/>
                  </a:cubicBezTo>
                  <a:cubicBezTo>
                    <a:pt x="28" y="52"/>
                    <a:pt x="27" y="52"/>
                    <a:pt x="27" y="55"/>
                  </a:cubicBezTo>
                  <a:cubicBezTo>
                    <a:pt x="27" y="60"/>
                    <a:pt x="27" y="66"/>
                    <a:pt x="27" y="72"/>
                  </a:cubicBezTo>
                  <a:cubicBezTo>
                    <a:pt x="27" y="75"/>
                    <a:pt x="28" y="76"/>
                    <a:pt x="31" y="76"/>
                  </a:cubicBezTo>
                  <a:cubicBezTo>
                    <a:pt x="36" y="75"/>
                    <a:pt x="42" y="75"/>
                    <a:pt x="47" y="76"/>
                  </a:cubicBezTo>
                  <a:cubicBezTo>
                    <a:pt x="49" y="76"/>
                    <a:pt x="50" y="75"/>
                    <a:pt x="50" y="72"/>
                  </a:cubicBezTo>
                  <a:cubicBezTo>
                    <a:pt x="50" y="63"/>
                    <a:pt x="50" y="63"/>
                    <a:pt x="59" y="63"/>
                  </a:cubicBezTo>
                  <a:cubicBezTo>
                    <a:pt x="67" y="63"/>
                    <a:pt x="67" y="63"/>
                    <a:pt x="67" y="71"/>
                  </a:cubicBezTo>
                  <a:cubicBezTo>
                    <a:pt x="67" y="76"/>
                    <a:pt x="67" y="81"/>
                    <a:pt x="68" y="86"/>
                  </a:cubicBezTo>
                  <a:cubicBezTo>
                    <a:pt x="68" y="89"/>
                    <a:pt x="67" y="91"/>
                    <a:pt x="63" y="91"/>
                  </a:cubicBezTo>
                  <a:cubicBezTo>
                    <a:pt x="53" y="90"/>
                    <a:pt x="43" y="91"/>
                    <a:pt x="34" y="91"/>
                  </a:cubicBezTo>
                  <a:cubicBezTo>
                    <a:pt x="34" y="91"/>
                    <a:pt x="34" y="91"/>
                    <a:pt x="34" y="91"/>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 name="Freeform 74"/>
            <p:cNvSpPr/>
            <p:nvPr/>
          </p:nvSpPr>
          <p:spPr bwMode="auto">
            <a:xfrm>
              <a:off x="873126" y="566738"/>
              <a:ext cx="88900" cy="84138"/>
            </a:xfrm>
            <a:custGeom>
              <a:avLst/>
              <a:gdLst>
                <a:gd name="T0" fmla="*/ 0 w 29"/>
                <a:gd name="T1" fmla="*/ 10 h 28"/>
                <a:gd name="T2" fmla="*/ 14 w 29"/>
                <a:gd name="T3" fmla="*/ 0 h 28"/>
                <a:gd name="T4" fmla="*/ 29 w 29"/>
                <a:gd name="T5" fmla="*/ 10 h 28"/>
                <a:gd name="T6" fmla="*/ 23 w 29"/>
                <a:gd name="T7" fmla="*/ 27 h 28"/>
                <a:gd name="T8" fmla="*/ 5 w 29"/>
                <a:gd name="T9" fmla="*/ 28 h 28"/>
                <a:gd name="T10" fmla="*/ 0 w 29"/>
                <a:gd name="T11" fmla="*/ 10 h 28"/>
              </a:gdLst>
              <a:ahLst/>
              <a:cxnLst>
                <a:cxn ang="0">
                  <a:pos x="T0" y="T1"/>
                </a:cxn>
                <a:cxn ang="0">
                  <a:pos x="T2" y="T3"/>
                </a:cxn>
                <a:cxn ang="0">
                  <a:pos x="T4" y="T5"/>
                </a:cxn>
                <a:cxn ang="0">
                  <a:pos x="T6" y="T7"/>
                </a:cxn>
                <a:cxn ang="0">
                  <a:pos x="T8" y="T9"/>
                </a:cxn>
                <a:cxn ang="0">
                  <a:pos x="T10" y="T11"/>
                </a:cxn>
              </a:cxnLst>
              <a:rect l="0" t="0" r="r" b="b"/>
              <a:pathLst>
                <a:path w="29" h="28">
                  <a:moveTo>
                    <a:pt x="0" y="10"/>
                  </a:moveTo>
                  <a:cubicBezTo>
                    <a:pt x="8" y="11"/>
                    <a:pt x="12" y="7"/>
                    <a:pt x="14" y="0"/>
                  </a:cubicBezTo>
                  <a:cubicBezTo>
                    <a:pt x="17" y="7"/>
                    <a:pt x="20" y="12"/>
                    <a:pt x="29" y="10"/>
                  </a:cubicBezTo>
                  <a:cubicBezTo>
                    <a:pt x="23" y="15"/>
                    <a:pt x="20" y="20"/>
                    <a:pt x="23" y="27"/>
                  </a:cubicBezTo>
                  <a:cubicBezTo>
                    <a:pt x="17" y="23"/>
                    <a:pt x="11" y="22"/>
                    <a:pt x="5" y="28"/>
                  </a:cubicBezTo>
                  <a:cubicBezTo>
                    <a:pt x="7" y="20"/>
                    <a:pt x="7" y="15"/>
                    <a:pt x="0" y="10"/>
                  </a:cubicBezTo>
                  <a:close/>
                </a:path>
              </a:pathLst>
            </a:custGeom>
            <a:solidFill>
              <a:srgbClr val="EFEA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 name="Freeform 75"/>
            <p:cNvSpPr/>
            <p:nvPr/>
          </p:nvSpPr>
          <p:spPr bwMode="auto">
            <a:xfrm>
              <a:off x="763588" y="587375"/>
              <a:ext cx="63500" cy="58738"/>
            </a:xfrm>
            <a:custGeom>
              <a:avLst/>
              <a:gdLst>
                <a:gd name="T0" fmla="*/ 16 w 21"/>
                <a:gd name="T1" fmla="*/ 19 h 19"/>
                <a:gd name="T2" fmla="*/ 4 w 21"/>
                <a:gd name="T3" fmla="*/ 19 h 19"/>
                <a:gd name="T4" fmla="*/ 0 w 21"/>
                <a:gd name="T5" fmla="*/ 7 h 19"/>
                <a:gd name="T6" fmla="*/ 10 w 21"/>
                <a:gd name="T7" fmla="*/ 0 h 19"/>
                <a:gd name="T8" fmla="*/ 21 w 21"/>
                <a:gd name="T9" fmla="*/ 7 h 19"/>
                <a:gd name="T10" fmla="*/ 16 w 21"/>
                <a:gd name="T11" fmla="*/ 19 h 19"/>
              </a:gdLst>
              <a:ahLst/>
              <a:cxnLst>
                <a:cxn ang="0">
                  <a:pos x="T0" y="T1"/>
                </a:cxn>
                <a:cxn ang="0">
                  <a:pos x="T2" y="T3"/>
                </a:cxn>
                <a:cxn ang="0">
                  <a:pos x="T4" y="T5"/>
                </a:cxn>
                <a:cxn ang="0">
                  <a:pos x="T6" y="T7"/>
                </a:cxn>
                <a:cxn ang="0">
                  <a:pos x="T8" y="T9"/>
                </a:cxn>
                <a:cxn ang="0">
                  <a:pos x="T10" y="T11"/>
                </a:cxn>
              </a:cxnLst>
              <a:rect l="0" t="0" r="r" b="b"/>
              <a:pathLst>
                <a:path w="21" h="19">
                  <a:moveTo>
                    <a:pt x="16" y="19"/>
                  </a:moveTo>
                  <a:cubicBezTo>
                    <a:pt x="12" y="16"/>
                    <a:pt x="8" y="16"/>
                    <a:pt x="4" y="19"/>
                  </a:cubicBezTo>
                  <a:cubicBezTo>
                    <a:pt x="5" y="14"/>
                    <a:pt x="5" y="10"/>
                    <a:pt x="0" y="7"/>
                  </a:cubicBezTo>
                  <a:cubicBezTo>
                    <a:pt x="5" y="7"/>
                    <a:pt x="8" y="5"/>
                    <a:pt x="10" y="0"/>
                  </a:cubicBezTo>
                  <a:cubicBezTo>
                    <a:pt x="11" y="5"/>
                    <a:pt x="14" y="7"/>
                    <a:pt x="21" y="7"/>
                  </a:cubicBezTo>
                  <a:cubicBezTo>
                    <a:pt x="16" y="10"/>
                    <a:pt x="13" y="14"/>
                    <a:pt x="16" y="19"/>
                  </a:cubicBezTo>
                  <a:close/>
                </a:path>
              </a:pathLst>
            </a:custGeom>
            <a:solidFill>
              <a:srgbClr val="EFE9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 name="Freeform 76"/>
            <p:cNvSpPr/>
            <p:nvPr/>
          </p:nvSpPr>
          <p:spPr bwMode="auto">
            <a:xfrm>
              <a:off x="1009651" y="587375"/>
              <a:ext cx="58738" cy="58738"/>
            </a:xfrm>
            <a:custGeom>
              <a:avLst/>
              <a:gdLst>
                <a:gd name="T0" fmla="*/ 15 w 19"/>
                <a:gd name="T1" fmla="*/ 18 h 19"/>
                <a:gd name="T2" fmla="*/ 3 w 19"/>
                <a:gd name="T3" fmla="*/ 19 h 19"/>
                <a:gd name="T4" fmla="*/ 0 w 19"/>
                <a:gd name="T5" fmla="*/ 7 h 19"/>
                <a:gd name="T6" fmla="*/ 9 w 19"/>
                <a:gd name="T7" fmla="*/ 0 h 19"/>
                <a:gd name="T8" fmla="*/ 19 w 19"/>
                <a:gd name="T9" fmla="*/ 7 h 19"/>
                <a:gd name="T10" fmla="*/ 15 w 19"/>
                <a:gd name="T11" fmla="*/ 18 h 19"/>
              </a:gdLst>
              <a:ahLst/>
              <a:cxnLst>
                <a:cxn ang="0">
                  <a:pos x="T0" y="T1"/>
                </a:cxn>
                <a:cxn ang="0">
                  <a:pos x="T2" y="T3"/>
                </a:cxn>
                <a:cxn ang="0">
                  <a:pos x="T4" y="T5"/>
                </a:cxn>
                <a:cxn ang="0">
                  <a:pos x="T6" y="T7"/>
                </a:cxn>
                <a:cxn ang="0">
                  <a:pos x="T8" y="T9"/>
                </a:cxn>
                <a:cxn ang="0">
                  <a:pos x="T10" y="T11"/>
                </a:cxn>
              </a:cxnLst>
              <a:rect l="0" t="0" r="r" b="b"/>
              <a:pathLst>
                <a:path w="19" h="19">
                  <a:moveTo>
                    <a:pt x="15" y="18"/>
                  </a:moveTo>
                  <a:cubicBezTo>
                    <a:pt x="9" y="16"/>
                    <a:pt x="9" y="16"/>
                    <a:pt x="3" y="19"/>
                  </a:cubicBezTo>
                  <a:cubicBezTo>
                    <a:pt x="5" y="14"/>
                    <a:pt x="5" y="10"/>
                    <a:pt x="0" y="7"/>
                  </a:cubicBezTo>
                  <a:cubicBezTo>
                    <a:pt x="5" y="7"/>
                    <a:pt x="8" y="5"/>
                    <a:pt x="9" y="0"/>
                  </a:cubicBezTo>
                  <a:cubicBezTo>
                    <a:pt x="11" y="5"/>
                    <a:pt x="14" y="7"/>
                    <a:pt x="19" y="7"/>
                  </a:cubicBezTo>
                  <a:cubicBezTo>
                    <a:pt x="15" y="10"/>
                    <a:pt x="14" y="14"/>
                    <a:pt x="15" y="18"/>
                  </a:cubicBezTo>
                  <a:close/>
                </a:path>
              </a:pathLst>
            </a:custGeom>
            <a:solidFill>
              <a:srgbClr val="EFE9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 name="Freeform 77"/>
            <p:cNvSpPr/>
            <p:nvPr/>
          </p:nvSpPr>
          <p:spPr bwMode="auto">
            <a:xfrm>
              <a:off x="889001" y="1516063"/>
              <a:ext cx="50800" cy="9525"/>
            </a:xfrm>
            <a:custGeom>
              <a:avLst/>
              <a:gdLst>
                <a:gd name="T0" fmla="*/ 9 w 17"/>
                <a:gd name="T1" fmla="*/ 3 h 3"/>
                <a:gd name="T2" fmla="*/ 3 w 17"/>
                <a:gd name="T3" fmla="*/ 3 h 3"/>
                <a:gd name="T4" fmla="*/ 0 w 17"/>
                <a:gd name="T5" fmla="*/ 2 h 3"/>
                <a:gd name="T6" fmla="*/ 2 w 17"/>
                <a:gd name="T7" fmla="*/ 0 h 3"/>
                <a:gd name="T8" fmla="*/ 15 w 17"/>
                <a:gd name="T9" fmla="*/ 0 h 3"/>
                <a:gd name="T10" fmla="*/ 17 w 17"/>
                <a:gd name="T11" fmla="*/ 2 h 3"/>
                <a:gd name="T12" fmla="*/ 15 w 17"/>
                <a:gd name="T13" fmla="*/ 3 h 3"/>
                <a:gd name="T14" fmla="*/ 9 w 17"/>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3">
                  <a:moveTo>
                    <a:pt x="9" y="3"/>
                  </a:moveTo>
                  <a:cubicBezTo>
                    <a:pt x="7" y="3"/>
                    <a:pt x="5" y="3"/>
                    <a:pt x="3" y="3"/>
                  </a:cubicBezTo>
                  <a:cubicBezTo>
                    <a:pt x="2" y="3"/>
                    <a:pt x="1" y="3"/>
                    <a:pt x="0" y="2"/>
                  </a:cubicBezTo>
                  <a:cubicBezTo>
                    <a:pt x="0" y="0"/>
                    <a:pt x="1" y="0"/>
                    <a:pt x="2" y="0"/>
                  </a:cubicBezTo>
                  <a:cubicBezTo>
                    <a:pt x="7" y="0"/>
                    <a:pt x="11" y="0"/>
                    <a:pt x="15" y="0"/>
                  </a:cubicBezTo>
                  <a:cubicBezTo>
                    <a:pt x="16" y="0"/>
                    <a:pt x="17" y="0"/>
                    <a:pt x="17" y="2"/>
                  </a:cubicBezTo>
                  <a:cubicBezTo>
                    <a:pt x="17" y="3"/>
                    <a:pt x="16" y="3"/>
                    <a:pt x="15" y="3"/>
                  </a:cubicBezTo>
                  <a:cubicBezTo>
                    <a:pt x="13" y="3"/>
                    <a:pt x="11" y="3"/>
                    <a:pt x="9" y="3"/>
                  </a:cubicBezTo>
                  <a:close/>
                </a:path>
              </a:pathLst>
            </a:custGeom>
            <a:solidFill>
              <a:srgbClr val="F6EC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 name="Freeform 78"/>
            <p:cNvSpPr/>
            <p:nvPr/>
          </p:nvSpPr>
          <p:spPr bwMode="auto">
            <a:xfrm>
              <a:off x="1468438" y="977900"/>
              <a:ext cx="15875" cy="33338"/>
            </a:xfrm>
            <a:custGeom>
              <a:avLst/>
              <a:gdLst>
                <a:gd name="T0" fmla="*/ 5 w 5"/>
                <a:gd name="T1" fmla="*/ 6 h 11"/>
                <a:gd name="T2" fmla="*/ 4 w 5"/>
                <a:gd name="T3" fmla="*/ 9 h 11"/>
                <a:gd name="T4" fmla="*/ 1 w 5"/>
                <a:gd name="T5" fmla="*/ 11 h 11"/>
                <a:gd name="T6" fmla="*/ 0 w 5"/>
                <a:gd name="T7" fmla="*/ 8 h 11"/>
                <a:gd name="T8" fmla="*/ 0 w 5"/>
                <a:gd name="T9" fmla="*/ 3 h 11"/>
                <a:gd name="T10" fmla="*/ 3 w 5"/>
                <a:gd name="T11" fmla="*/ 0 h 11"/>
                <a:gd name="T12" fmla="*/ 5 w 5"/>
                <a:gd name="T13" fmla="*/ 3 h 11"/>
                <a:gd name="T14" fmla="*/ 5 w 5"/>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1">
                  <a:moveTo>
                    <a:pt x="5" y="6"/>
                  </a:moveTo>
                  <a:cubicBezTo>
                    <a:pt x="5" y="7"/>
                    <a:pt x="5" y="8"/>
                    <a:pt x="4" y="9"/>
                  </a:cubicBezTo>
                  <a:cubicBezTo>
                    <a:pt x="4" y="10"/>
                    <a:pt x="3" y="11"/>
                    <a:pt x="1" y="11"/>
                  </a:cubicBezTo>
                  <a:cubicBezTo>
                    <a:pt x="0" y="10"/>
                    <a:pt x="0" y="9"/>
                    <a:pt x="0" y="8"/>
                  </a:cubicBezTo>
                  <a:cubicBezTo>
                    <a:pt x="0" y="6"/>
                    <a:pt x="0" y="5"/>
                    <a:pt x="0" y="3"/>
                  </a:cubicBezTo>
                  <a:cubicBezTo>
                    <a:pt x="0" y="2"/>
                    <a:pt x="1" y="0"/>
                    <a:pt x="3" y="0"/>
                  </a:cubicBezTo>
                  <a:cubicBezTo>
                    <a:pt x="5" y="0"/>
                    <a:pt x="5" y="2"/>
                    <a:pt x="5" y="3"/>
                  </a:cubicBezTo>
                  <a:cubicBezTo>
                    <a:pt x="5" y="4"/>
                    <a:pt x="5" y="5"/>
                    <a:pt x="5"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 name="Freeform 79"/>
            <p:cNvSpPr/>
            <p:nvPr/>
          </p:nvSpPr>
          <p:spPr bwMode="auto">
            <a:xfrm>
              <a:off x="1462088" y="908050"/>
              <a:ext cx="22225" cy="33338"/>
            </a:xfrm>
            <a:custGeom>
              <a:avLst/>
              <a:gdLst>
                <a:gd name="T0" fmla="*/ 7 w 7"/>
                <a:gd name="T1" fmla="*/ 6 h 11"/>
                <a:gd name="T2" fmla="*/ 4 w 7"/>
                <a:gd name="T3" fmla="*/ 11 h 11"/>
                <a:gd name="T4" fmla="*/ 2 w 7"/>
                <a:gd name="T5" fmla="*/ 7 h 11"/>
                <a:gd name="T6" fmla="*/ 2 w 7"/>
                <a:gd name="T7" fmla="*/ 5 h 11"/>
                <a:gd name="T8" fmla="*/ 3 w 7"/>
                <a:gd name="T9" fmla="*/ 0 h 11"/>
                <a:gd name="T10" fmla="*/ 7 w 7"/>
                <a:gd name="T11" fmla="*/ 5 h 11"/>
                <a:gd name="T12" fmla="*/ 7 w 7"/>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7" y="6"/>
                  </a:moveTo>
                  <a:cubicBezTo>
                    <a:pt x="7" y="8"/>
                    <a:pt x="7" y="11"/>
                    <a:pt x="4" y="11"/>
                  </a:cubicBezTo>
                  <a:cubicBezTo>
                    <a:pt x="1" y="11"/>
                    <a:pt x="3" y="8"/>
                    <a:pt x="2" y="7"/>
                  </a:cubicBezTo>
                  <a:cubicBezTo>
                    <a:pt x="2" y="6"/>
                    <a:pt x="2" y="6"/>
                    <a:pt x="2" y="5"/>
                  </a:cubicBezTo>
                  <a:cubicBezTo>
                    <a:pt x="2" y="3"/>
                    <a:pt x="0" y="1"/>
                    <a:pt x="3" y="0"/>
                  </a:cubicBezTo>
                  <a:cubicBezTo>
                    <a:pt x="6" y="0"/>
                    <a:pt x="7" y="3"/>
                    <a:pt x="7" y="5"/>
                  </a:cubicBezTo>
                  <a:cubicBezTo>
                    <a:pt x="7" y="6"/>
                    <a:pt x="7" y="6"/>
                    <a:pt x="7"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 name="Freeform 80"/>
            <p:cNvSpPr/>
            <p:nvPr/>
          </p:nvSpPr>
          <p:spPr bwMode="auto">
            <a:xfrm>
              <a:off x="473076" y="584200"/>
              <a:ext cx="30163" cy="26988"/>
            </a:xfrm>
            <a:custGeom>
              <a:avLst/>
              <a:gdLst>
                <a:gd name="T0" fmla="*/ 3 w 10"/>
                <a:gd name="T1" fmla="*/ 9 h 9"/>
                <a:gd name="T2" fmla="*/ 1 w 10"/>
                <a:gd name="T3" fmla="*/ 7 h 9"/>
                <a:gd name="T4" fmla="*/ 7 w 10"/>
                <a:gd name="T5" fmla="*/ 1 h 9"/>
                <a:gd name="T6" fmla="*/ 9 w 10"/>
                <a:gd name="T7" fmla="*/ 4 h 9"/>
                <a:gd name="T8" fmla="*/ 3 w 10"/>
                <a:gd name="T9" fmla="*/ 9 h 9"/>
              </a:gdLst>
              <a:ahLst/>
              <a:cxnLst>
                <a:cxn ang="0">
                  <a:pos x="T0" y="T1"/>
                </a:cxn>
                <a:cxn ang="0">
                  <a:pos x="T2" y="T3"/>
                </a:cxn>
                <a:cxn ang="0">
                  <a:pos x="T4" y="T5"/>
                </a:cxn>
                <a:cxn ang="0">
                  <a:pos x="T6" y="T7"/>
                </a:cxn>
                <a:cxn ang="0">
                  <a:pos x="T8" y="T9"/>
                </a:cxn>
              </a:cxnLst>
              <a:rect l="0" t="0" r="r" b="b"/>
              <a:pathLst>
                <a:path w="10" h="9">
                  <a:moveTo>
                    <a:pt x="3" y="9"/>
                  </a:moveTo>
                  <a:cubicBezTo>
                    <a:pt x="1" y="9"/>
                    <a:pt x="0" y="9"/>
                    <a:pt x="1" y="7"/>
                  </a:cubicBezTo>
                  <a:cubicBezTo>
                    <a:pt x="2" y="5"/>
                    <a:pt x="4" y="2"/>
                    <a:pt x="7" y="1"/>
                  </a:cubicBezTo>
                  <a:cubicBezTo>
                    <a:pt x="9" y="0"/>
                    <a:pt x="10" y="2"/>
                    <a:pt x="9" y="4"/>
                  </a:cubicBezTo>
                  <a:cubicBezTo>
                    <a:pt x="8" y="6"/>
                    <a:pt x="5" y="7"/>
                    <a:pt x="3" y="9"/>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 name="Freeform 81"/>
            <p:cNvSpPr/>
            <p:nvPr/>
          </p:nvSpPr>
          <p:spPr bwMode="auto">
            <a:xfrm>
              <a:off x="511176" y="1349375"/>
              <a:ext cx="28575" cy="26988"/>
            </a:xfrm>
            <a:custGeom>
              <a:avLst/>
              <a:gdLst>
                <a:gd name="T0" fmla="*/ 9 w 9"/>
                <a:gd name="T1" fmla="*/ 7 h 9"/>
                <a:gd name="T2" fmla="*/ 6 w 9"/>
                <a:gd name="T3" fmla="*/ 8 h 9"/>
                <a:gd name="T4" fmla="*/ 0 w 9"/>
                <a:gd name="T5" fmla="*/ 2 h 9"/>
                <a:gd name="T6" fmla="*/ 2 w 9"/>
                <a:gd name="T7" fmla="*/ 0 h 9"/>
                <a:gd name="T8" fmla="*/ 9 w 9"/>
                <a:gd name="T9" fmla="*/ 6 h 9"/>
                <a:gd name="T10" fmla="*/ 9 w 9"/>
                <a:gd name="T11" fmla="*/ 7 h 9"/>
              </a:gdLst>
              <a:ahLst/>
              <a:cxnLst>
                <a:cxn ang="0">
                  <a:pos x="T0" y="T1"/>
                </a:cxn>
                <a:cxn ang="0">
                  <a:pos x="T2" y="T3"/>
                </a:cxn>
                <a:cxn ang="0">
                  <a:pos x="T4" y="T5"/>
                </a:cxn>
                <a:cxn ang="0">
                  <a:pos x="T6" y="T7"/>
                </a:cxn>
                <a:cxn ang="0">
                  <a:pos x="T8" y="T9"/>
                </a:cxn>
                <a:cxn ang="0">
                  <a:pos x="T10" y="T11"/>
                </a:cxn>
              </a:cxnLst>
              <a:rect l="0" t="0" r="r" b="b"/>
              <a:pathLst>
                <a:path w="9" h="9">
                  <a:moveTo>
                    <a:pt x="9" y="7"/>
                  </a:moveTo>
                  <a:cubicBezTo>
                    <a:pt x="9" y="9"/>
                    <a:pt x="7" y="9"/>
                    <a:pt x="6" y="8"/>
                  </a:cubicBezTo>
                  <a:cubicBezTo>
                    <a:pt x="4" y="7"/>
                    <a:pt x="1" y="5"/>
                    <a:pt x="0" y="2"/>
                  </a:cubicBezTo>
                  <a:cubicBezTo>
                    <a:pt x="0" y="1"/>
                    <a:pt x="1" y="0"/>
                    <a:pt x="2" y="0"/>
                  </a:cubicBezTo>
                  <a:cubicBezTo>
                    <a:pt x="5" y="1"/>
                    <a:pt x="7" y="4"/>
                    <a:pt x="9" y="6"/>
                  </a:cubicBezTo>
                  <a:cubicBezTo>
                    <a:pt x="9" y="6"/>
                    <a:pt x="9" y="7"/>
                    <a:pt x="9" y="7"/>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 name="Freeform 82"/>
            <p:cNvSpPr/>
            <p:nvPr/>
          </p:nvSpPr>
          <p:spPr bwMode="auto">
            <a:xfrm>
              <a:off x="523876" y="534988"/>
              <a:ext cx="26988" cy="28575"/>
            </a:xfrm>
            <a:custGeom>
              <a:avLst/>
              <a:gdLst>
                <a:gd name="T0" fmla="*/ 6 w 9"/>
                <a:gd name="T1" fmla="*/ 0 h 9"/>
                <a:gd name="T2" fmla="*/ 8 w 9"/>
                <a:gd name="T3" fmla="*/ 2 h 9"/>
                <a:gd name="T4" fmla="*/ 2 w 9"/>
                <a:gd name="T5" fmla="*/ 8 h 9"/>
                <a:gd name="T6" fmla="*/ 0 w 9"/>
                <a:gd name="T7" fmla="*/ 6 h 9"/>
                <a:gd name="T8" fmla="*/ 6 w 9"/>
                <a:gd name="T9" fmla="*/ 0 h 9"/>
              </a:gdLst>
              <a:ahLst/>
              <a:cxnLst>
                <a:cxn ang="0">
                  <a:pos x="T0" y="T1"/>
                </a:cxn>
                <a:cxn ang="0">
                  <a:pos x="T2" y="T3"/>
                </a:cxn>
                <a:cxn ang="0">
                  <a:pos x="T4" y="T5"/>
                </a:cxn>
                <a:cxn ang="0">
                  <a:pos x="T6" y="T7"/>
                </a:cxn>
                <a:cxn ang="0">
                  <a:pos x="T8" y="T9"/>
                </a:cxn>
              </a:cxnLst>
              <a:rect l="0" t="0" r="r" b="b"/>
              <a:pathLst>
                <a:path w="9" h="9">
                  <a:moveTo>
                    <a:pt x="6" y="0"/>
                  </a:moveTo>
                  <a:cubicBezTo>
                    <a:pt x="8" y="0"/>
                    <a:pt x="9" y="1"/>
                    <a:pt x="8" y="2"/>
                  </a:cubicBezTo>
                  <a:cubicBezTo>
                    <a:pt x="7" y="5"/>
                    <a:pt x="5" y="7"/>
                    <a:pt x="2" y="8"/>
                  </a:cubicBezTo>
                  <a:cubicBezTo>
                    <a:pt x="0" y="9"/>
                    <a:pt x="0" y="8"/>
                    <a:pt x="0" y="6"/>
                  </a:cubicBezTo>
                  <a:cubicBezTo>
                    <a:pt x="1" y="3"/>
                    <a:pt x="4" y="2"/>
                    <a:pt x="6" y="0"/>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 name="Freeform 83"/>
            <p:cNvSpPr/>
            <p:nvPr/>
          </p:nvSpPr>
          <p:spPr bwMode="auto">
            <a:xfrm>
              <a:off x="1106488" y="428625"/>
              <a:ext cx="34925" cy="22225"/>
            </a:xfrm>
            <a:custGeom>
              <a:avLst/>
              <a:gdLst>
                <a:gd name="T0" fmla="*/ 3 w 11"/>
                <a:gd name="T1" fmla="*/ 0 h 7"/>
                <a:gd name="T2" fmla="*/ 3 w 11"/>
                <a:gd name="T3" fmla="*/ 0 h 7"/>
                <a:gd name="T4" fmla="*/ 11 w 11"/>
                <a:gd name="T5" fmla="*/ 4 h 7"/>
                <a:gd name="T6" fmla="*/ 9 w 11"/>
                <a:gd name="T7" fmla="*/ 6 h 7"/>
                <a:gd name="T8" fmla="*/ 0 w 11"/>
                <a:gd name="T9" fmla="*/ 3 h 7"/>
                <a:gd name="T10" fmla="*/ 0 w 11"/>
                <a:gd name="T11" fmla="*/ 1 h 7"/>
                <a:gd name="T12" fmla="*/ 3 w 1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3" y="0"/>
                  </a:moveTo>
                  <a:cubicBezTo>
                    <a:pt x="3" y="0"/>
                    <a:pt x="3" y="0"/>
                    <a:pt x="3" y="0"/>
                  </a:cubicBezTo>
                  <a:cubicBezTo>
                    <a:pt x="6" y="2"/>
                    <a:pt x="9" y="1"/>
                    <a:pt x="11" y="4"/>
                  </a:cubicBezTo>
                  <a:cubicBezTo>
                    <a:pt x="11" y="6"/>
                    <a:pt x="10" y="6"/>
                    <a:pt x="9" y="6"/>
                  </a:cubicBezTo>
                  <a:cubicBezTo>
                    <a:pt x="6" y="7"/>
                    <a:pt x="3" y="5"/>
                    <a:pt x="0" y="3"/>
                  </a:cubicBezTo>
                  <a:cubicBezTo>
                    <a:pt x="0" y="3"/>
                    <a:pt x="0" y="2"/>
                    <a:pt x="0" y="1"/>
                  </a:cubicBezTo>
                  <a:cubicBezTo>
                    <a:pt x="1" y="0"/>
                    <a:pt x="2" y="0"/>
                    <a:pt x="3" y="0"/>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 name="Freeform 84"/>
            <p:cNvSpPr/>
            <p:nvPr/>
          </p:nvSpPr>
          <p:spPr bwMode="auto">
            <a:xfrm>
              <a:off x="344488" y="901700"/>
              <a:ext cx="19050" cy="36513"/>
            </a:xfrm>
            <a:custGeom>
              <a:avLst/>
              <a:gdLst>
                <a:gd name="T0" fmla="*/ 6 w 6"/>
                <a:gd name="T1" fmla="*/ 5 h 12"/>
                <a:gd name="T2" fmla="*/ 6 w 6"/>
                <a:gd name="T3" fmla="*/ 6 h 12"/>
                <a:gd name="T4" fmla="*/ 3 w 6"/>
                <a:gd name="T5" fmla="*/ 11 h 12"/>
                <a:gd name="T6" fmla="*/ 2 w 6"/>
                <a:gd name="T7" fmla="*/ 6 h 12"/>
                <a:gd name="T8" fmla="*/ 2 w 6"/>
                <a:gd name="T9" fmla="*/ 5 h 12"/>
                <a:gd name="T10" fmla="*/ 4 w 6"/>
                <a:gd name="T11" fmla="*/ 0 h 12"/>
                <a:gd name="T12" fmla="*/ 6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6" y="5"/>
                  </a:moveTo>
                  <a:cubicBezTo>
                    <a:pt x="6" y="5"/>
                    <a:pt x="6" y="6"/>
                    <a:pt x="6" y="6"/>
                  </a:cubicBezTo>
                  <a:cubicBezTo>
                    <a:pt x="6" y="8"/>
                    <a:pt x="5" y="12"/>
                    <a:pt x="3" y="11"/>
                  </a:cubicBezTo>
                  <a:cubicBezTo>
                    <a:pt x="0" y="11"/>
                    <a:pt x="2" y="8"/>
                    <a:pt x="2" y="6"/>
                  </a:cubicBezTo>
                  <a:cubicBezTo>
                    <a:pt x="2" y="6"/>
                    <a:pt x="2" y="5"/>
                    <a:pt x="2" y="5"/>
                  </a:cubicBezTo>
                  <a:cubicBezTo>
                    <a:pt x="2" y="3"/>
                    <a:pt x="1" y="0"/>
                    <a:pt x="4" y="0"/>
                  </a:cubicBezTo>
                  <a:cubicBezTo>
                    <a:pt x="6" y="1"/>
                    <a:pt x="5" y="3"/>
                    <a:pt x="6" y="5"/>
                  </a:cubicBezTo>
                  <a:close/>
                </a:path>
              </a:pathLst>
            </a:custGeom>
            <a:solidFill>
              <a:srgbClr val="F4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 name="Freeform 85"/>
            <p:cNvSpPr/>
            <p:nvPr/>
          </p:nvSpPr>
          <p:spPr bwMode="auto">
            <a:xfrm>
              <a:off x="1458913" y="836613"/>
              <a:ext cx="15875" cy="36513"/>
            </a:xfrm>
            <a:custGeom>
              <a:avLst/>
              <a:gdLst>
                <a:gd name="T0" fmla="*/ 5 w 5"/>
                <a:gd name="T1" fmla="*/ 8 h 12"/>
                <a:gd name="T2" fmla="*/ 3 w 5"/>
                <a:gd name="T3" fmla="*/ 12 h 12"/>
                <a:gd name="T4" fmla="*/ 1 w 5"/>
                <a:gd name="T5" fmla="*/ 8 h 12"/>
                <a:gd name="T6" fmla="*/ 0 w 5"/>
                <a:gd name="T7" fmla="*/ 3 h 12"/>
                <a:gd name="T8" fmla="*/ 1 w 5"/>
                <a:gd name="T9" fmla="*/ 0 h 12"/>
                <a:gd name="T10" fmla="*/ 4 w 5"/>
                <a:gd name="T11" fmla="*/ 2 h 12"/>
                <a:gd name="T12" fmla="*/ 5 w 5"/>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5" y="8"/>
                  </a:moveTo>
                  <a:cubicBezTo>
                    <a:pt x="4" y="9"/>
                    <a:pt x="5" y="11"/>
                    <a:pt x="3" y="12"/>
                  </a:cubicBezTo>
                  <a:cubicBezTo>
                    <a:pt x="0" y="12"/>
                    <a:pt x="1" y="10"/>
                    <a:pt x="1" y="8"/>
                  </a:cubicBezTo>
                  <a:cubicBezTo>
                    <a:pt x="0" y="6"/>
                    <a:pt x="0" y="5"/>
                    <a:pt x="0" y="3"/>
                  </a:cubicBezTo>
                  <a:cubicBezTo>
                    <a:pt x="0" y="2"/>
                    <a:pt x="0" y="0"/>
                    <a:pt x="1" y="0"/>
                  </a:cubicBezTo>
                  <a:cubicBezTo>
                    <a:pt x="2" y="0"/>
                    <a:pt x="3" y="1"/>
                    <a:pt x="4" y="2"/>
                  </a:cubicBezTo>
                  <a:cubicBezTo>
                    <a:pt x="4" y="4"/>
                    <a:pt x="4" y="6"/>
                    <a:pt x="5" y="8"/>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 name="Freeform 86"/>
            <p:cNvSpPr/>
            <p:nvPr/>
          </p:nvSpPr>
          <p:spPr bwMode="auto">
            <a:xfrm>
              <a:off x="347663" y="971550"/>
              <a:ext cx="15875" cy="36513"/>
            </a:xfrm>
            <a:custGeom>
              <a:avLst/>
              <a:gdLst>
                <a:gd name="T0" fmla="*/ 5 w 5"/>
                <a:gd name="T1" fmla="*/ 8 h 12"/>
                <a:gd name="T2" fmla="*/ 3 w 5"/>
                <a:gd name="T3" fmla="*/ 12 h 12"/>
                <a:gd name="T4" fmla="*/ 1 w 5"/>
                <a:gd name="T5" fmla="*/ 10 h 12"/>
                <a:gd name="T6" fmla="*/ 0 w 5"/>
                <a:gd name="T7" fmla="*/ 2 h 12"/>
                <a:gd name="T8" fmla="*/ 2 w 5"/>
                <a:gd name="T9" fmla="*/ 0 h 12"/>
                <a:gd name="T10" fmla="*/ 4 w 5"/>
                <a:gd name="T11" fmla="*/ 2 h 12"/>
                <a:gd name="T12" fmla="*/ 5 w 5"/>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5" y="8"/>
                  </a:moveTo>
                  <a:cubicBezTo>
                    <a:pt x="5" y="10"/>
                    <a:pt x="4" y="11"/>
                    <a:pt x="3" y="12"/>
                  </a:cubicBezTo>
                  <a:cubicBezTo>
                    <a:pt x="2" y="12"/>
                    <a:pt x="1" y="11"/>
                    <a:pt x="1" y="10"/>
                  </a:cubicBezTo>
                  <a:cubicBezTo>
                    <a:pt x="0" y="7"/>
                    <a:pt x="0" y="5"/>
                    <a:pt x="0" y="2"/>
                  </a:cubicBezTo>
                  <a:cubicBezTo>
                    <a:pt x="0" y="1"/>
                    <a:pt x="1" y="0"/>
                    <a:pt x="2" y="0"/>
                  </a:cubicBezTo>
                  <a:cubicBezTo>
                    <a:pt x="3" y="0"/>
                    <a:pt x="4" y="1"/>
                    <a:pt x="4" y="2"/>
                  </a:cubicBezTo>
                  <a:cubicBezTo>
                    <a:pt x="4" y="5"/>
                    <a:pt x="4" y="7"/>
                    <a:pt x="5" y="8"/>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 name="Freeform 87"/>
            <p:cNvSpPr/>
            <p:nvPr/>
          </p:nvSpPr>
          <p:spPr bwMode="auto">
            <a:xfrm>
              <a:off x="1458913" y="1047750"/>
              <a:ext cx="15875" cy="33338"/>
            </a:xfrm>
            <a:custGeom>
              <a:avLst/>
              <a:gdLst>
                <a:gd name="T0" fmla="*/ 4 w 5"/>
                <a:gd name="T1" fmla="*/ 4 h 11"/>
                <a:gd name="T2" fmla="*/ 4 w 5"/>
                <a:gd name="T3" fmla="*/ 8 h 11"/>
                <a:gd name="T4" fmla="*/ 2 w 5"/>
                <a:gd name="T5" fmla="*/ 11 h 11"/>
                <a:gd name="T6" fmla="*/ 0 w 5"/>
                <a:gd name="T7" fmla="*/ 7 h 11"/>
                <a:gd name="T8" fmla="*/ 0 w 5"/>
                <a:gd name="T9" fmla="*/ 3 h 11"/>
                <a:gd name="T10" fmla="*/ 3 w 5"/>
                <a:gd name="T11" fmla="*/ 0 h 11"/>
                <a:gd name="T12" fmla="*/ 4 w 5"/>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4" y="4"/>
                  </a:moveTo>
                  <a:cubicBezTo>
                    <a:pt x="4" y="5"/>
                    <a:pt x="4" y="6"/>
                    <a:pt x="4" y="8"/>
                  </a:cubicBezTo>
                  <a:cubicBezTo>
                    <a:pt x="3" y="9"/>
                    <a:pt x="4" y="11"/>
                    <a:pt x="2" y="11"/>
                  </a:cubicBezTo>
                  <a:cubicBezTo>
                    <a:pt x="0" y="11"/>
                    <a:pt x="0" y="9"/>
                    <a:pt x="0" y="7"/>
                  </a:cubicBezTo>
                  <a:cubicBezTo>
                    <a:pt x="0" y="6"/>
                    <a:pt x="0" y="5"/>
                    <a:pt x="0" y="3"/>
                  </a:cubicBezTo>
                  <a:cubicBezTo>
                    <a:pt x="1" y="2"/>
                    <a:pt x="1" y="0"/>
                    <a:pt x="3" y="0"/>
                  </a:cubicBezTo>
                  <a:cubicBezTo>
                    <a:pt x="5" y="0"/>
                    <a:pt x="4" y="2"/>
                    <a:pt x="4" y="4"/>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 name="Freeform 88"/>
            <p:cNvSpPr/>
            <p:nvPr/>
          </p:nvSpPr>
          <p:spPr bwMode="auto">
            <a:xfrm>
              <a:off x="357188" y="833438"/>
              <a:ext cx="17463" cy="34925"/>
            </a:xfrm>
            <a:custGeom>
              <a:avLst/>
              <a:gdLst>
                <a:gd name="T0" fmla="*/ 5 w 6"/>
                <a:gd name="T1" fmla="*/ 3 h 11"/>
                <a:gd name="T2" fmla="*/ 4 w 6"/>
                <a:gd name="T3" fmla="*/ 9 h 11"/>
                <a:gd name="T4" fmla="*/ 1 w 6"/>
                <a:gd name="T5" fmla="*/ 10 h 11"/>
                <a:gd name="T6" fmla="*/ 0 w 6"/>
                <a:gd name="T7" fmla="*/ 8 h 11"/>
                <a:gd name="T8" fmla="*/ 1 w 6"/>
                <a:gd name="T9" fmla="*/ 2 h 11"/>
                <a:gd name="T10" fmla="*/ 4 w 6"/>
                <a:gd name="T11" fmla="*/ 0 h 11"/>
                <a:gd name="T12" fmla="*/ 5 w 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5" y="3"/>
                  </a:moveTo>
                  <a:cubicBezTo>
                    <a:pt x="5" y="5"/>
                    <a:pt x="4" y="7"/>
                    <a:pt x="4" y="9"/>
                  </a:cubicBezTo>
                  <a:cubicBezTo>
                    <a:pt x="3" y="10"/>
                    <a:pt x="3" y="11"/>
                    <a:pt x="1" y="10"/>
                  </a:cubicBezTo>
                  <a:cubicBezTo>
                    <a:pt x="0" y="10"/>
                    <a:pt x="0" y="9"/>
                    <a:pt x="0" y="8"/>
                  </a:cubicBezTo>
                  <a:cubicBezTo>
                    <a:pt x="0" y="6"/>
                    <a:pt x="1" y="4"/>
                    <a:pt x="1" y="2"/>
                  </a:cubicBezTo>
                  <a:cubicBezTo>
                    <a:pt x="2" y="0"/>
                    <a:pt x="3" y="0"/>
                    <a:pt x="4" y="0"/>
                  </a:cubicBezTo>
                  <a:cubicBezTo>
                    <a:pt x="6" y="0"/>
                    <a:pt x="5" y="2"/>
                    <a:pt x="5" y="3"/>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 name="Freeform 89"/>
            <p:cNvSpPr/>
            <p:nvPr/>
          </p:nvSpPr>
          <p:spPr bwMode="auto">
            <a:xfrm>
              <a:off x="1438276" y="1114425"/>
              <a:ext cx="20638" cy="33338"/>
            </a:xfrm>
            <a:custGeom>
              <a:avLst/>
              <a:gdLst>
                <a:gd name="T0" fmla="*/ 5 w 7"/>
                <a:gd name="T1" fmla="*/ 0 h 11"/>
                <a:gd name="T2" fmla="*/ 6 w 7"/>
                <a:gd name="T3" fmla="*/ 2 h 11"/>
                <a:gd name="T4" fmla="*/ 3 w 7"/>
                <a:gd name="T5" fmla="*/ 11 h 11"/>
                <a:gd name="T6" fmla="*/ 1 w 7"/>
                <a:gd name="T7" fmla="*/ 9 h 11"/>
                <a:gd name="T8" fmla="*/ 4 w 7"/>
                <a:gd name="T9" fmla="*/ 1 h 11"/>
                <a:gd name="T10" fmla="*/ 5 w 7"/>
                <a:gd name="T11" fmla="*/ 0 h 11"/>
              </a:gdLst>
              <a:ahLst/>
              <a:cxnLst>
                <a:cxn ang="0">
                  <a:pos x="T0" y="T1"/>
                </a:cxn>
                <a:cxn ang="0">
                  <a:pos x="T2" y="T3"/>
                </a:cxn>
                <a:cxn ang="0">
                  <a:pos x="T4" y="T5"/>
                </a:cxn>
                <a:cxn ang="0">
                  <a:pos x="T6" y="T7"/>
                </a:cxn>
                <a:cxn ang="0">
                  <a:pos x="T8" y="T9"/>
                </a:cxn>
                <a:cxn ang="0">
                  <a:pos x="T10" y="T11"/>
                </a:cxn>
              </a:cxnLst>
              <a:rect l="0" t="0" r="r" b="b"/>
              <a:pathLst>
                <a:path w="7" h="11">
                  <a:moveTo>
                    <a:pt x="5" y="0"/>
                  </a:moveTo>
                  <a:cubicBezTo>
                    <a:pt x="5" y="1"/>
                    <a:pt x="6" y="1"/>
                    <a:pt x="6" y="2"/>
                  </a:cubicBezTo>
                  <a:cubicBezTo>
                    <a:pt x="7" y="3"/>
                    <a:pt x="5" y="10"/>
                    <a:pt x="3" y="11"/>
                  </a:cubicBezTo>
                  <a:cubicBezTo>
                    <a:pt x="1" y="11"/>
                    <a:pt x="0" y="10"/>
                    <a:pt x="1" y="9"/>
                  </a:cubicBezTo>
                  <a:cubicBezTo>
                    <a:pt x="1" y="6"/>
                    <a:pt x="2" y="3"/>
                    <a:pt x="4" y="1"/>
                  </a:cubicBezTo>
                  <a:cubicBezTo>
                    <a:pt x="4" y="1"/>
                    <a:pt x="5" y="1"/>
                    <a:pt x="5" y="0"/>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 name="Freeform 90"/>
            <p:cNvSpPr/>
            <p:nvPr/>
          </p:nvSpPr>
          <p:spPr bwMode="auto">
            <a:xfrm>
              <a:off x="1109663" y="1470025"/>
              <a:ext cx="33338" cy="22225"/>
            </a:xfrm>
            <a:custGeom>
              <a:avLst/>
              <a:gdLst>
                <a:gd name="T0" fmla="*/ 11 w 11"/>
                <a:gd name="T1" fmla="*/ 2 h 7"/>
                <a:gd name="T2" fmla="*/ 7 w 11"/>
                <a:gd name="T3" fmla="*/ 5 h 7"/>
                <a:gd name="T4" fmla="*/ 1 w 11"/>
                <a:gd name="T5" fmla="*/ 6 h 7"/>
                <a:gd name="T6" fmla="*/ 1 w 11"/>
                <a:gd name="T7" fmla="*/ 4 h 7"/>
                <a:gd name="T8" fmla="*/ 10 w 11"/>
                <a:gd name="T9" fmla="*/ 0 h 7"/>
                <a:gd name="T10" fmla="*/ 11 w 11"/>
                <a:gd name="T11" fmla="*/ 2 h 7"/>
              </a:gdLst>
              <a:ahLst/>
              <a:cxnLst>
                <a:cxn ang="0">
                  <a:pos x="T0" y="T1"/>
                </a:cxn>
                <a:cxn ang="0">
                  <a:pos x="T2" y="T3"/>
                </a:cxn>
                <a:cxn ang="0">
                  <a:pos x="T4" y="T5"/>
                </a:cxn>
                <a:cxn ang="0">
                  <a:pos x="T6" y="T7"/>
                </a:cxn>
                <a:cxn ang="0">
                  <a:pos x="T8" y="T9"/>
                </a:cxn>
                <a:cxn ang="0">
                  <a:pos x="T10" y="T11"/>
                </a:cxn>
              </a:cxnLst>
              <a:rect l="0" t="0" r="r" b="b"/>
              <a:pathLst>
                <a:path w="11" h="7">
                  <a:moveTo>
                    <a:pt x="11" y="2"/>
                  </a:moveTo>
                  <a:cubicBezTo>
                    <a:pt x="10" y="3"/>
                    <a:pt x="9" y="4"/>
                    <a:pt x="7" y="5"/>
                  </a:cubicBezTo>
                  <a:cubicBezTo>
                    <a:pt x="5" y="5"/>
                    <a:pt x="4" y="7"/>
                    <a:pt x="1" y="6"/>
                  </a:cubicBezTo>
                  <a:cubicBezTo>
                    <a:pt x="0" y="5"/>
                    <a:pt x="1" y="4"/>
                    <a:pt x="1" y="4"/>
                  </a:cubicBezTo>
                  <a:cubicBezTo>
                    <a:pt x="3" y="1"/>
                    <a:pt x="6" y="0"/>
                    <a:pt x="10" y="0"/>
                  </a:cubicBezTo>
                  <a:cubicBezTo>
                    <a:pt x="11" y="0"/>
                    <a:pt x="11" y="1"/>
                    <a:pt x="11" y="2"/>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 name="Freeform 91"/>
            <p:cNvSpPr/>
            <p:nvPr/>
          </p:nvSpPr>
          <p:spPr bwMode="auto">
            <a:xfrm>
              <a:off x="900113" y="392113"/>
              <a:ext cx="36513" cy="15875"/>
            </a:xfrm>
            <a:custGeom>
              <a:avLst/>
              <a:gdLst>
                <a:gd name="T0" fmla="*/ 5 w 12"/>
                <a:gd name="T1" fmla="*/ 4 h 5"/>
                <a:gd name="T2" fmla="*/ 3 w 12"/>
                <a:gd name="T3" fmla="*/ 5 h 5"/>
                <a:gd name="T4" fmla="*/ 1 w 12"/>
                <a:gd name="T5" fmla="*/ 3 h 5"/>
                <a:gd name="T6" fmla="*/ 3 w 12"/>
                <a:gd name="T7" fmla="*/ 1 h 5"/>
                <a:gd name="T8" fmla="*/ 8 w 12"/>
                <a:gd name="T9" fmla="*/ 1 h 5"/>
                <a:gd name="T10" fmla="*/ 11 w 12"/>
                <a:gd name="T11" fmla="*/ 3 h 5"/>
                <a:gd name="T12" fmla="*/ 7 w 12"/>
                <a:gd name="T13" fmla="*/ 4 h 5"/>
                <a:gd name="T14" fmla="*/ 5 w 12"/>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5" y="4"/>
                  </a:moveTo>
                  <a:cubicBezTo>
                    <a:pt x="5" y="4"/>
                    <a:pt x="4" y="4"/>
                    <a:pt x="3" y="5"/>
                  </a:cubicBezTo>
                  <a:cubicBezTo>
                    <a:pt x="2" y="5"/>
                    <a:pt x="1" y="4"/>
                    <a:pt x="1" y="3"/>
                  </a:cubicBezTo>
                  <a:cubicBezTo>
                    <a:pt x="0" y="1"/>
                    <a:pt x="2" y="1"/>
                    <a:pt x="3" y="1"/>
                  </a:cubicBezTo>
                  <a:cubicBezTo>
                    <a:pt x="4" y="0"/>
                    <a:pt x="6" y="0"/>
                    <a:pt x="8" y="1"/>
                  </a:cubicBezTo>
                  <a:cubicBezTo>
                    <a:pt x="9" y="1"/>
                    <a:pt x="12" y="0"/>
                    <a:pt x="11" y="3"/>
                  </a:cubicBezTo>
                  <a:cubicBezTo>
                    <a:pt x="11" y="5"/>
                    <a:pt x="9" y="5"/>
                    <a:pt x="7" y="4"/>
                  </a:cubicBezTo>
                  <a:cubicBezTo>
                    <a:pt x="7" y="4"/>
                    <a:pt x="6" y="4"/>
                    <a:pt x="5" y="4"/>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 name="Freeform 92"/>
            <p:cNvSpPr/>
            <p:nvPr/>
          </p:nvSpPr>
          <p:spPr bwMode="auto">
            <a:xfrm>
              <a:off x="1036638" y="411163"/>
              <a:ext cx="36513" cy="14288"/>
            </a:xfrm>
            <a:custGeom>
              <a:avLst/>
              <a:gdLst>
                <a:gd name="T0" fmla="*/ 4 w 12"/>
                <a:gd name="T1" fmla="*/ 0 h 5"/>
                <a:gd name="T2" fmla="*/ 10 w 12"/>
                <a:gd name="T3" fmla="*/ 1 h 5"/>
                <a:gd name="T4" fmla="*/ 12 w 12"/>
                <a:gd name="T5" fmla="*/ 4 h 5"/>
                <a:gd name="T6" fmla="*/ 9 w 12"/>
                <a:gd name="T7" fmla="*/ 5 h 5"/>
                <a:gd name="T8" fmla="*/ 3 w 12"/>
                <a:gd name="T9" fmla="*/ 4 h 5"/>
                <a:gd name="T10" fmla="*/ 1 w 12"/>
                <a:gd name="T11" fmla="*/ 1 h 5"/>
                <a:gd name="T12" fmla="*/ 4 w 1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2" h="5">
                  <a:moveTo>
                    <a:pt x="4" y="0"/>
                  </a:moveTo>
                  <a:cubicBezTo>
                    <a:pt x="6" y="0"/>
                    <a:pt x="8" y="1"/>
                    <a:pt x="10" y="1"/>
                  </a:cubicBezTo>
                  <a:cubicBezTo>
                    <a:pt x="11" y="2"/>
                    <a:pt x="12" y="2"/>
                    <a:pt x="12" y="4"/>
                  </a:cubicBezTo>
                  <a:cubicBezTo>
                    <a:pt x="11" y="5"/>
                    <a:pt x="10" y="5"/>
                    <a:pt x="9" y="5"/>
                  </a:cubicBezTo>
                  <a:cubicBezTo>
                    <a:pt x="7" y="5"/>
                    <a:pt x="5" y="4"/>
                    <a:pt x="3" y="4"/>
                  </a:cubicBezTo>
                  <a:cubicBezTo>
                    <a:pt x="2" y="3"/>
                    <a:pt x="0" y="3"/>
                    <a:pt x="1" y="1"/>
                  </a:cubicBezTo>
                  <a:cubicBezTo>
                    <a:pt x="1" y="0"/>
                    <a:pt x="3" y="0"/>
                    <a:pt x="4" y="0"/>
                  </a:cubicBezTo>
                  <a:close/>
                </a:path>
              </a:pathLst>
            </a:custGeom>
            <a:solidFill>
              <a:srgbClr val="F7EC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 name="Freeform 93"/>
            <p:cNvSpPr/>
            <p:nvPr/>
          </p:nvSpPr>
          <p:spPr bwMode="auto">
            <a:xfrm>
              <a:off x="1374776" y="646113"/>
              <a:ext cx="26988" cy="30163"/>
            </a:xfrm>
            <a:custGeom>
              <a:avLst/>
              <a:gdLst>
                <a:gd name="T0" fmla="*/ 9 w 9"/>
                <a:gd name="T1" fmla="*/ 7 h 10"/>
                <a:gd name="T2" fmla="*/ 7 w 9"/>
                <a:gd name="T3" fmla="*/ 10 h 10"/>
                <a:gd name="T4" fmla="*/ 5 w 9"/>
                <a:gd name="T5" fmla="*/ 9 h 10"/>
                <a:gd name="T6" fmla="*/ 4 w 9"/>
                <a:gd name="T7" fmla="*/ 8 h 10"/>
                <a:gd name="T8" fmla="*/ 1 w 9"/>
                <a:gd name="T9" fmla="*/ 1 h 10"/>
                <a:gd name="T10" fmla="*/ 3 w 9"/>
                <a:gd name="T11" fmla="*/ 1 h 10"/>
                <a:gd name="T12" fmla="*/ 9 w 9"/>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9" y="7"/>
                  </a:moveTo>
                  <a:cubicBezTo>
                    <a:pt x="8" y="9"/>
                    <a:pt x="8" y="10"/>
                    <a:pt x="7" y="10"/>
                  </a:cubicBezTo>
                  <a:cubicBezTo>
                    <a:pt x="7" y="10"/>
                    <a:pt x="6" y="10"/>
                    <a:pt x="5" y="9"/>
                  </a:cubicBezTo>
                  <a:cubicBezTo>
                    <a:pt x="5" y="9"/>
                    <a:pt x="4" y="8"/>
                    <a:pt x="4" y="8"/>
                  </a:cubicBezTo>
                  <a:cubicBezTo>
                    <a:pt x="3" y="5"/>
                    <a:pt x="0" y="4"/>
                    <a:pt x="1" y="1"/>
                  </a:cubicBezTo>
                  <a:cubicBezTo>
                    <a:pt x="2" y="0"/>
                    <a:pt x="3" y="0"/>
                    <a:pt x="3" y="1"/>
                  </a:cubicBezTo>
                  <a:cubicBezTo>
                    <a:pt x="6" y="2"/>
                    <a:pt x="7" y="5"/>
                    <a:pt x="9" y="7"/>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 name="Freeform 94"/>
            <p:cNvSpPr/>
            <p:nvPr/>
          </p:nvSpPr>
          <p:spPr bwMode="auto">
            <a:xfrm>
              <a:off x="1438276" y="769938"/>
              <a:ext cx="19050" cy="33338"/>
            </a:xfrm>
            <a:custGeom>
              <a:avLst/>
              <a:gdLst>
                <a:gd name="T0" fmla="*/ 6 w 6"/>
                <a:gd name="T1" fmla="*/ 7 h 11"/>
                <a:gd name="T2" fmla="*/ 4 w 6"/>
                <a:gd name="T3" fmla="*/ 10 h 11"/>
                <a:gd name="T4" fmla="*/ 1 w 6"/>
                <a:gd name="T5" fmla="*/ 2 h 11"/>
                <a:gd name="T6" fmla="*/ 2 w 6"/>
                <a:gd name="T7" fmla="*/ 0 h 11"/>
                <a:gd name="T8" fmla="*/ 6 w 6"/>
                <a:gd name="T9" fmla="*/ 7 h 11"/>
              </a:gdLst>
              <a:ahLst/>
              <a:cxnLst>
                <a:cxn ang="0">
                  <a:pos x="T0" y="T1"/>
                </a:cxn>
                <a:cxn ang="0">
                  <a:pos x="T2" y="T3"/>
                </a:cxn>
                <a:cxn ang="0">
                  <a:pos x="T4" y="T5"/>
                </a:cxn>
                <a:cxn ang="0">
                  <a:pos x="T6" y="T7"/>
                </a:cxn>
                <a:cxn ang="0">
                  <a:pos x="T8" y="T9"/>
                </a:cxn>
              </a:cxnLst>
              <a:rect l="0" t="0" r="r" b="b"/>
              <a:pathLst>
                <a:path w="6" h="11">
                  <a:moveTo>
                    <a:pt x="6" y="7"/>
                  </a:moveTo>
                  <a:cubicBezTo>
                    <a:pt x="6" y="9"/>
                    <a:pt x="6" y="11"/>
                    <a:pt x="4" y="10"/>
                  </a:cubicBezTo>
                  <a:cubicBezTo>
                    <a:pt x="1" y="9"/>
                    <a:pt x="2" y="5"/>
                    <a:pt x="1" y="2"/>
                  </a:cubicBezTo>
                  <a:cubicBezTo>
                    <a:pt x="0" y="2"/>
                    <a:pt x="1" y="0"/>
                    <a:pt x="2" y="0"/>
                  </a:cubicBezTo>
                  <a:cubicBezTo>
                    <a:pt x="5" y="1"/>
                    <a:pt x="5" y="4"/>
                    <a:pt x="6" y="7"/>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 name="Freeform 95"/>
            <p:cNvSpPr/>
            <p:nvPr/>
          </p:nvSpPr>
          <p:spPr bwMode="auto">
            <a:xfrm>
              <a:off x="973138" y="395288"/>
              <a:ext cx="30163" cy="19050"/>
            </a:xfrm>
            <a:custGeom>
              <a:avLst/>
              <a:gdLst>
                <a:gd name="T0" fmla="*/ 4 w 10"/>
                <a:gd name="T1" fmla="*/ 1 h 6"/>
                <a:gd name="T2" fmla="*/ 6 w 10"/>
                <a:gd name="T3" fmla="*/ 1 h 6"/>
                <a:gd name="T4" fmla="*/ 10 w 10"/>
                <a:gd name="T5" fmla="*/ 4 h 6"/>
                <a:gd name="T6" fmla="*/ 6 w 10"/>
                <a:gd name="T7" fmla="*/ 5 h 6"/>
                <a:gd name="T8" fmla="*/ 4 w 10"/>
                <a:gd name="T9" fmla="*/ 5 h 6"/>
                <a:gd name="T10" fmla="*/ 0 w 10"/>
                <a:gd name="T11" fmla="*/ 3 h 6"/>
                <a:gd name="T12" fmla="*/ 4 w 10"/>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4" y="1"/>
                  </a:moveTo>
                  <a:cubicBezTo>
                    <a:pt x="5" y="1"/>
                    <a:pt x="6" y="1"/>
                    <a:pt x="6" y="1"/>
                  </a:cubicBezTo>
                  <a:cubicBezTo>
                    <a:pt x="8" y="1"/>
                    <a:pt x="10" y="2"/>
                    <a:pt x="10" y="4"/>
                  </a:cubicBezTo>
                  <a:cubicBezTo>
                    <a:pt x="10" y="6"/>
                    <a:pt x="8" y="6"/>
                    <a:pt x="6" y="5"/>
                  </a:cubicBezTo>
                  <a:cubicBezTo>
                    <a:pt x="5" y="5"/>
                    <a:pt x="4" y="5"/>
                    <a:pt x="4" y="5"/>
                  </a:cubicBezTo>
                  <a:cubicBezTo>
                    <a:pt x="2" y="4"/>
                    <a:pt x="0" y="6"/>
                    <a:pt x="0" y="3"/>
                  </a:cubicBezTo>
                  <a:cubicBezTo>
                    <a:pt x="0" y="0"/>
                    <a:pt x="2" y="1"/>
                    <a:pt x="4" y="1"/>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 name="Freeform 96"/>
            <p:cNvSpPr/>
            <p:nvPr/>
          </p:nvSpPr>
          <p:spPr bwMode="auto">
            <a:xfrm>
              <a:off x="620713" y="1436688"/>
              <a:ext cx="33338" cy="22225"/>
            </a:xfrm>
            <a:custGeom>
              <a:avLst/>
              <a:gdLst>
                <a:gd name="T0" fmla="*/ 3 w 11"/>
                <a:gd name="T1" fmla="*/ 0 h 7"/>
                <a:gd name="T2" fmla="*/ 4 w 11"/>
                <a:gd name="T3" fmla="*/ 0 h 7"/>
                <a:gd name="T4" fmla="*/ 10 w 11"/>
                <a:gd name="T5" fmla="*/ 6 h 7"/>
                <a:gd name="T6" fmla="*/ 9 w 11"/>
                <a:gd name="T7" fmla="*/ 7 h 7"/>
                <a:gd name="T8" fmla="*/ 1 w 11"/>
                <a:gd name="T9" fmla="*/ 2 h 7"/>
                <a:gd name="T10" fmla="*/ 3 w 11"/>
                <a:gd name="T11" fmla="*/ 0 h 7"/>
              </a:gdLst>
              <a:ahLst/>
              <a:cxnLst>
                <a:cxn ang="0">
                  <a:pos x="T0" y="T1"/>
                </a:cxn>
                <a:cxn ang="0">
                  <a:pos x="T2" y="T3"/>
                </a:cxn>
                <a:cxn ang="0">
                  <a:pos x="T4" y="T5"/>
                </a:cxn>
                <a:cxn ang="0">
                  <a:pos x="T6" y="T7"/>
                </a:cxn>
                <a:cxn ang="0">
                  <a:pos x="T8" y="T9"/>
                </a:cxn>
                <a:cxn ang="0">
                  <a:pos x="T10" y="T11"/>
                </a:cxn>
              </a:cxnLst>
              <a:rect l="0" t="0" r="r" b="b"/>
              <a:pathLst>
                <a:path w="11" h="7">
                  <a:moveTo>
                    <a:pt x="3" y="0"/>
                  </a:moveTo>
                  <a:cubicBezTo>
                    <a:pt x="3" y="0"/>
                    <a:pt x="3" y="0"/>
                    <a:pt x="4" y="0"/>
                  </a:cubicBezTo>
                  <a:cubicBezTo>
                    <a:pt x="6" y="2"/>
                    <a:pt x="10" y="2"/>
                    <a:pt x="10" y="6"/>
                  </a:cubicBezTo>
                  <a:cubicBezTo>
                    <a:pt x="11" y="7"/>
                    <a:pt x="10" y="7"/>
                    <a:pt x="9" y="7"/>
                  </a:cubicBezTo>
                  <a:cubicBezTo>
                    <a:pt x="6" y="7"/>
                    <a:pt x="3" y="5"/>
                    <a:pt x="1" y="2"/>
                  </a:cubicBezTo>
                  <a:cubicBezTo>
                    <a:pt x="0" y="0"/>
                    <a:pt x="2" y="0"/>
                    <a:pt x="3" y="0"/>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 name="Freeform 97"/>
            <p:cNvSpPr/>
            <p:nvPr/>
          </p:nvSpPr>
          <p:spPr bwMode="auto">
            <a:xfrm>
              <a:off x="1235076" y="1400175"/>
              <a:ext cx="26988" cy="22225"/>
            </a:xfrm>
            <a:custGeom>
              <a:avLst/>
              <a:gdLst>
                <a:gd name="T0" fmla="*/ 2 w 9"/>
                <a:gd name="T1" fmla="*/ 7 h 7"/>
                <a:gd name="T2" fmla="*/ 0 w 9"/>
                <a:gd name="T3" fmla="*/ 6 h 7"/>
                <a:gd name="T4" fmla="*/ 7 w 9"/>
                <a:gd name="T5" fmla="*/ 0 h 7"/>
                <a:gd name="T6" fmla="*/ 9 w 9"/>
                <a:gd name="T7" fmla="*/ 1 h 7"/>
                <a:gd name="T8" fmla="*/ 2 w 9"/>
                <a:gd name="T9" fmla="*/ 7 h 7"/>
              </a:gdLst>
              <a:ahLst/>
              <a:cxnLst>
                <a:cxn ang="0">
                  <a:pos x="T0" y="T1"/>
                </a:cxn>
                <a:cxn ang="0">
                  <a:pos x="T2" y="T3"/>
                </a:cxn>
                <a:cxn ang="0">
                  <a:pos x="T4" y="T5"/>
                </a:cxn>
                <a:cxn ang="0">
                  <a:pos x="T6" y="T7"/>
                </a:cxn>
                <a:cxn ang="0">
                  <a:pos x="T8" y="T9"/>
                </a:cxn>
              </a:cxnLst>
              <a:rect l="0" t="0" r="r" b="b"/>
              <a:pathLst>
                <a:path w="9" h="7">
                  <a:moveTo>
                    <a:pt x="2" y="7"/>
                  </a:moveTo>
                  <a:cubicBezTo>
                    <a:pt x="1" y="7"/>
                    <a:pt x="0" y="7"/>
                    <a:pt x="0" y="6"/>
                  </a:cubicBezTo>
                  <a:cubicBezTo>
                    <a:pt x="1" y="2"/>
                    <a:pt x="5" y="1"/>
                    <a:pt x="7" y="0"/>
                  </a:cubicBezTo>
                  <a:cubicBezTo>
                    <a:pt x="8" y="0"/>
                    <a:pt x="9" y="0"/>
                    <a:pt x="9" y="1"/>
                  </a:cubicBezTo>
                  <a:cubicBezTo>
                    <a:pt x="9" y="3"/>
                    <a:pt x="4" y="7"/>
                    <a:pt x="2" y="7"/>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 name="Freeform 98"/>
            <p:cNvSpPr/>
            <p:nvPr/>
          </p:nvSpPr>
          <p:spPr bwMode="auto">
            <a:xfrm>
              <a:off x="636588" y="457200"/>
              <a:ext cx="30163" cy="20638"/>
            </a:xfrm>
            <a:custGeom>
              <a:avLst/>
              <a:gdLst>
                <a:gd name="T0" fmla="*/ 2 w 10"/>
                <a:gd name="T1" fmla="*/ 7 h 7"/>
                <a:gd name="T2" fmla="*/ 0 w 10"/>
                <a:gd name="T3" fmla="*/ 6 h 7"/>
                <a:gd name="T4" fmla="*/ 0 w 10"/>
                <a:gd name="T5" fmla="*/ 4 h 7"/>
                <a:gd name="T6" fmla="*/ 8 w 10"/>
                <a:gd name="T7" fmla="*/ 0 h 7"/>
                <a:gd name="T8" fmla="*/ 10 w 10"/>
                <a:gd name="T9" fmla="*/ 1 h 7"/>
                <a:gd name="T10" fmla="*/ 9 w 10"/>
                <a:gd name="T11" fmla="*/ 3 h 7"/>
                <a:gd name="T12" fmla="*/ 2 w 1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2" y="7"/>
                  </a:moveTo>
                  <a:cubicBezTo>
                    <a:pt x="1" y="7"/>
                    <a:pt x="0" y="7"/>
                    <a:pt x="0" y="6"/>
                  </a:cubicBezTo>
                  <a:cubicBezTo>
                    <a:pt x="0" y="5"/>
                    <a:pt x="0" y="4"/>
                    <a:pt x="0" y="4"/>
                  </a:cubicBezTo>
                  <a:cubicBezTo>
                    <a:pt x="3" y="2"/>
                    <a:pt x="5" y="1"/>
                    <a:pt x="8" y="0"/>
                  </a:cubicBezTo>
                  <a:cubicBezTo>
                    <a:pt x="8" y="0"/>
                    <a:pt x="9" y="1"/>
                    <a:pt x="10" y="1"/>
                  </a:cubicBezTo>
                  <a:cubicBezTo>
                    <a:pt x="10" y="2"/>
                    <a:pt x="9" y="3"/>
                    <a:pt x="9" y="3"/>
                  </a:cubicBezTo>
                  <a:cubicBezTo>
                    <a:pt x="7" y="5"/>
                    <a:pt x="4" y="6"/>
                    <a:pt x="2" y="7"/>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 name="Freeform 99"/>
            <p:cNvSpPr/>
            <p:nvPr/>
          </p:nvSpPr>
          <p:spPr bwMode="auto">
            <a:xfrm>
              <a:off x="423863" y="1239838"/>
              <a:ext cx="26988" cy="26988"/>
            </a:xfrm>
            <a:custGeom>
              <a:avLst/>
              <a:gdLst>
                <a:gd name="T0" fmla="*/ 2 w 9"/>
                <a:gd name="T1" fmla="*/ 0 h 9"/>
                <a:gd name="T2" fmla="*/ 8 w 9"/>
                <a:gd name="T3" fmla="*/ 8 h 9"/>
                <a:gd name="T4" fmla="*/ 7 w 9"/>
                <a:gd name="T5" fmla="*/ 9 h 9"/>
                <a:gd name="T6" fmla="*/ 3 w 9"/>
                <a:gd name="T7" fmla="*/ 7 h 9"/>
                <a:gd name="T8" fmla="*/ 1 w 9"/>
                <a:gd name="T9" fmla="*/ 1 h 9"/>
                <a:gd name="T10" fmla="*/ 2 w 9"/>
                <a:gd name="T11" fmla="*/ 0 h 9"/>
              </a:gdLst>
              <a:ahLst/>
              <a:cxnLst>
                <a:cxn ang="0">
                  <a:pos x="T0" y="T1"/>
                </a:cxn>
                <a:cxn ang="0">
                  <a:pos x="T2" y="T3"/>
                </a:cxn>
                <a:cxn ang="0">
                  <a:pos x="T4" y="T5"/>
                </a:cxn>
                <a:cxn ang="0">
                  <a:pos x="T6" y="T7"/>
                </a:cxn>
                <a:cxn ang="0">
                  <a:pos x="T8" y="T9"/>
                </a:cxn>
                <a:cxn ang="0">
                  <a:pos x="T10" y="T11"/>
                </a:cxn>
              </a:cxnLst>
              <a:rect l="0" t="0" r="r" b="b"/>
              <a:pathLst>
                <a:path w="9" h="9">
                  <a:moveTo>
                    <a:pt x="2" y="0"/>
                  </a:moveTo>
                  <a:cubicBezTo>
                    <a:pt x="4" y="1"/>
                    <a:pt x="9" y="7"/>
                    <a:pt x="8" y="8"/>
                  </a:cubicBezTo>
                  <a:cubicBezTo>
                    <a:pt x="8" y="9"/>
                    <a:pt x="7" y="9"/>
                    <a:pt x="7" y="9"/>
                  </a:cubicBezTo>
                  <a:cubicBezTo>
                    <a:pt x="5" y="9"/>
                    <a:pt x="4" y="8"/>
                    <a:pt x="3" y="7"/>
                  </a:cubicBezTo>
                  <a:cubicBezTo>
                    <a:pt x="2" y="5"/>
                    <a:pt x="0" y="3"/>
                    <a:pt x="1" y="1"/>
                  </a:cubicBezTo>
                  <a:cubicBezTo>
                    <a:pt x="1" y="1"/>
                    <a:pt x="2" y="0"/>
                    <a:pt x="2" y="0"/>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 name="Freeform 100"/>
            <p:cNvSpPr/>
            <p:nvPr/>
          </p:nvSpPr>
          <p:spPr bwMode="auto">
            <a:xfrm>
              <a:off x="1231901" y="496888"/>
              <a:ext cx="26988" cy="23813"/>
            </a:xfrm>
            <a:custGeom>
              <a:avLst/>
              <a:gdLst>
                <a:gd name="T0" fmla="*/ 9 w 9"/>
                <a:gd name="T1" fmla="*/ 7 h 8"/>
                <a:gd name="T2" fmla="*/ 1 w 9"/>
                <a:gd name="T3" fmla="*/ 3 h 8"/>
                <a:gd name="T4" fmla="*/ 1 w 9"/>
                <a:gd name="T5" fmla="*/ 1 h 8"/>
                <a:gd name="T6" fmla="*/ 3 w 9"/>
                <a:gd name="T7" fmla="*/ 0 h 8"/>
                <a:gd name="T8" fmla="*/ 9 w 9"/>
                <a:gd name="T9" fmla="*/ 7 h 8"/>
              </a:gdLst>
              <a:ahLst/>
              <a:cxnLst>
                <a:cxn ang="0">
                  <a:pos x="T0" y="T1"/>
                </a:cxn>
                <a:cxn ang="0">
                  <a:pos x="T2" y="T3"/>
                </a:cxn>
                <a:cxn ang="0">
                  <a:pos x="T4" y="T5"/>
                </a:cxn>
                <a:cxn ang="0">
                  <a:pos x="T6" y="T7"/>
                </a:cxn>
                <a:cxn ang="0">
                  <a:pos x="T8" y="T9"/>
                </a:cxn>
              </a:cxnLst>
              <a:rect l="0" t="0" r="r" b="b"/>
              <a:pathLst>
                <a:path w="9" h="8">
                  <a:moveTo>
                    <a:pt x="9" y="7"/>
                  </a:moveTo>
                  <a:cubicBezTo>
                    <a:pt x="5" y="8"/>
                    <a:pt x="3" y="5"/>
                    <a:pt x="1" y="3"/>
                  </a:cubicBezTo>
                  <a:cubicBezTo>
                    <a:pt x="0" y="3"/>
                    <a:pt x="0" y="1"/>
                    <a:pt x="1" y="1"/>
                  </a:cubicBezTo>
                  <a:cubicBezTo>
                    <a:pt x="1" y="0"/>
                    <a:pt x="2" y="0"/>
                    <a:pt x="3" y="0"/>
                  </a:cubicBezTo>
                  <a:cubicBezTo>
                    <a:pt x="6" y="2"/>
                    <a:pt x="8" y="4"/>
                    <a:pt x="9" y="7"/>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 name="Freeform 101"/>
            <p:cNvSpPr/>
            <p:nvPr/>
          </p:nvSpPr>
          <p:spPr bwMode="auto">
            <a:xfrm>
              <a:off x="1411288" y="1181100"/>
              <a:ext cx="23813" cy="30163"/>
            </a:xfrm>
            <a:custGeom>
              <a:avLst/>
              <a:gdLst>
                <a:gd name="T0" fmla="*/ 6 w 8"/>
                <a:gd name="T1" fmla="*/ 0 h 10"/>
                <a:gd name="T2" fmla="*/ 7 w 8"/>
                <a:gd name="T3" fmla="*/ 1 h 10"/>
                <a:gd name="T4" fmla="*/ 3 w 8"/>
                <a:gd name="T5" fmla="*/ 10 h 10"/>
                <a:gd name="T6" fmla="*/ 2 w 8"/>
                <a:gd name="T7" fmla="*/ 10 h 10"/>
                <a:gd name="T8" fmla="*/ 2 w 8"/>
                <a:gd name="T9" fmla="*/ 5 h 10"/>
                <a:gd name="T10" fmla="*/ 6 w 8"/>
                <a:gd name="T11" fmla="*/ 0 h 10"/>
              </a:gdLst>
              <a:ahLst/>
              <a:cxnLst>
                <a:cxn ang="0">
                  <a:pos x="T0" y="T1"/>
                </a:cxn>
                <a:cxn ang="0">
                  <a:pos x="T2" y="T3"/>
                </a:cxn>
                <a:cxn ang="0">
                  <a:pos x="T4" y="T5"/>
                </a:cxn>
                <a:cxn ang="0">
                  <a:pos x="T6" y="T7"/>
                </a:cxn>
                <a:cxn ang="0">
                  <a:pos x="T8" y="T9"/>
                </a:cxn>
                <a:cxn ang="0">
                  <a:pos x="T10" y="T11"/>
                </a:cxn>
              </a:cxnLst>
              <a:rect l="0" t="0" r="r" b="b"/>
              <a:pathLst>
                <a:path w="8" h="10">
                  <a:moveTo>
                    <a:pt x="6" y="0"/>
                  </a:moveTo>
                  <a:cubicBezTo>
                    <a:pt x="7" y="0"/>
                    <a:pt x="7" y="1"/>
                    <a:pt x="7" y="1"/>
                  </a:cubicBezTo>
                  <a:cubicBezTo>
                    <a:pt x="8" y="3"/>
                    <a:pt x="5" y="9"/>
                    <a:pt x="3" y="10"/>
                  </a:cubicBezTo>
                  <a:cubicBezTo>
                    <a:pt x="3" y="10"/>
                    <a:pt x="2" y="10"/>
                    <a:pt x="2" y="10"/>
                  </a:cubicBezTo>
                  <a:cubicBezTo>
                    <a:pt x="0" y="8"/>
                    <a:pt x="1" y="6"/>
                    <a:pt x="2" y="5"/>
                  </a:cubicBezTo>
                  <a:cubicBezTo>
                    <a:pt x="3" y="3"/>
                    <a:pt x="3" y="1"/>
                    <a:pt x="6" y="0"/>
                  </a:cubicBezTo>
                  <a:close/>
                </a:path>
              </a:pathLst>
            </a:custGeom>
            <a:solidFill>
              <a:srgbClr val="F4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 name="Freeform 102"/>
            <p:cNvSpPr/>
            <p:nvPr/>
          </p:nvSpPr>
          <p:spPr bwMode="auto">
            <a:xfrm>
              <a:off x="1335088" y="590550"/>
              <a:ext cx="23813" cy="26988"/>
            </a:xfrm>
            <a:custGeom>
              <a:avLst/>
              <a:gdLst>
                <a:gd name="T0" fmla="*/ 1 w 8"/>
                <a:gd name="T1" fmla="*/ 0 h 9"/>
                <a:gd name="T2" fmla="*/ 7 w 8"/>
                <a:gd name="T3" fmla="*/ 6 h 9"/>
                <a:gd name="T4" fmla="*/ 7 w 8"/>
                <a:gd name="T5" fmla="*/ 9 h 9"/>
                <a:gd name="T6" fmla="*/ 4 w 8"/>
                <a:gd name="T7" fmla="*/ 8 h 9"/>
                <a:gd name="T8" fmla="*/ 1 w 8"/>
                <a:gd name="T9" fmla="*/ 0 h 9"/>
              </a:gdLst>
              <a:ahLst/>
              <a:cxnLst>
                <a:cxn ang="0">
                  <a:pos x="T0" y="T1"/>
                </a:cxn>
                <a:cxn ang="0">
                  <a:pos x="T2" y="T3"/>
                </a:cxn>
                <a:cxn ang="0">
                  <a:pos x="T4" y="T5"/>
                </a:cxn>
                <a:cxn ang="0">
                  <a:pos x="T6" y="T7"/>
                </a:cxn>
                <a:cxn ang="0">
                  <a:pos x="T8" y="T9"/>
                </a:cxn>
              </a:cxnLst>
              <a:rect l="0" t="0" r="r" b="b"/>
              <a:pathLst>
                <a:path w="8" h="9">
                  <a:moveTo>
                    <a:pt x="1" y="0"/>
                  </a:moveTo>
                  <a:cubicBezTo>
                    <a:pt x="4" y="1"/>
                    <a:pt x="6" y="3"/>
                    <a:pt x="7" y="6"/>
                  </a:cubicBezTo>
                  <a:cubicBezTo>
                    <a:pt x="8" y="7"/>
                    <a:pt x="8" y="8"/>
                    <a:pt x="7" y="9"/>
                  </a:cubicBezTo>
                  <a:cubicBezTo>
                    <a:pt x="6" y="9"/>
                    <a:pt x="5" y="9"/>
                    <a:pt x="4" y="8"/>
                  </a:cubicBezTo>
                  <a:cubicBezTo>
                    <a:pt x="3" y="5"/>
                    <a:pt x="0" y="4"/>
                    <a:pt x="1" y="0"/>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 name="Freeform 103"/>
            <p:cNvSpPr/>
            <p:nvPr/>
          </p:nvSpPr>
          <p:spPr bwMode="auto">
            <a:xfrm>
              <a:off x="433388" y="642938"/>
              <a:ext cx="23813" cy="26988"/>
            </a:xfrm>
            <a:custGeom>
              <a:avLst/>
              <a:gdLst>
                <a:gd name="T0" fmla="*/ 2 w 8"/>
                <a:gd name="T1" fmla="*/ 9 h 9"/>
                <a:gd name="T2" fmla="*/ 0 w 8"/>
                <a:gd name="T3" fmla="*/ 8 h 9"/>
                <a:gd name="T4" fmla="*/ 5 w 8"/>
                <a:gd name="T5" fmla="*/ 0 h 9"/>
                <a:gd name="T6" fmla="*/ 7 w 8"/>
                <a:gd name="T7" fmla="*/ 1 h 9"/>
                <a:gd name="T8" fmla="*/ 2 w 8"/>
                <a:gd name="T9" fmla="*/ 9 h 9"/>
              </a:gdLst>
              <a:ahLst/>
              <a:cxnLst>
                <a:cxn ang="0">
                  <a:pos x="T0" y="T1"/>
                </a:cxn>
                <a:cxn ang="0">
                  <a:pos x="T2" y="T3"/>
                </a:cxn>
                <a:cxn ang="0">
                  <a:pos x="T4" y="T5"/>
                </a:cxn>
                <a:cxn ang="0">
                  <a:pos x="T6" y="T7"/>
                </a:cxn>
                <a:cxn ang="0">
                  <a:pos x="T8" y="T9"/>
                </a:cxn>
              </a:cxnLst>
              <a:rect l="0" t="0" r="r" b="b"/>
              <a:pathLst>
                <a:path w="8" h="9">
                  <a:moveTo>
                    <a:pt x="2" y="9"/>
                  </a:moveTo>
                  <a:cubicBezTo>
                    <a:pt x="0" y="9"/>
                    <a:pt x="0" y="8"/>
                    <a:pt x="0" y="8"/>
                  </a:cubicBezTo>
                  <a:cubicBezTo>
                    <a:pt x="1" y="5"/>
                    <a:pt x="2" y="2"/>
                    <a:pt x="5" y="0"/>
                  </a:cubicBezTo>
                  <a:cubicBezTo>
                    <a:pt x="5" y="0"/>
                    <a:pt x="6" y="0"/>
                    <a:pt x="7" y="1"/>
                  </a:cubicBezTo>
                  <a:cubicBezTo>
                    <a:pt x="8" y="3"/>
                    <a:pt x="4" y="9"/>
                    <a:pt x="2" y="9"/>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0" name="Freeform 104"/>
            <p:cNvSpPr/>
            <p:nvPr/>
          </p:nvSpPr>
          <p:spPr bwMode="auto">
            <a:xfrm>
              <a:off x="976313" y="1506538"/>
              <a:ext cx="33338" cy="19050"/>
            </a:xfrm>
            <a:custGeom>
              <a:avLst/>
              <a:gdLst>
                <a:gd name="T0" fmla="*/ 4 w 11"/>
                <a:gd name="T1" fmla="*/ 5 h 6"/>
                <a:gd name="T2" fmla="*/ 0 w 11"/>
                <a:gd name="T3" fmla="*/ 4 h 6"/>
                <a:gd name="T4" fmla="*/ 3 w 11"/>
                <a:gd name="T5" fmla="*/ 2 h 6"/>
                <a:gd name="T6" fmla="*/ 10 w 11"/>
                <a:gd name="T7" fmla="*/ 2 h 6"/>
                <a:gd name="T8" fmla="*/ 10 w 11"/>
                <a:gd name="T9" fmla="*/ 4 h 6"/>
                <a:gd name="T10" fmla="*/ 4 w 11"/>
                <a:gd name="T11" fmla="*/ 5 h 6"/>
              </a:gdLst>
              <a:ahLst/>
              <a:cxnLst>
                <a:cxn ang="0">
                  <a:pos x="T0" y="T1"/>
                </a:cxn>
                <a:cxn ang="0">
                  <a:pos x="T2" y="T3"/>
                </a:cxn>
                <a:cxn ang="0">
                  <a:pos x="T4" y="T5"/>
                </a:cxn>
                <a:cxn ang="0">
                  <a:pos x="T6" y="T7"/>
                </a:cxn>
                <a:cxn ang="0">
                  <a:pos x="T8" y="T9"/>
                </a:cxn>
                <a:cxn ang="0">
                  <a:pos x="T10" y="T11"/>
                </a:cxn>
              </a:cxnLst>
              <a:rect l="0" t="0" r="r" b="b"/>
              <a:pathLst>
                <a:path w="11" h="6">
                  <a:moveTo>
                    <a:pt x="4" y="5"/>
                  </a:moveTo>
                  <a:cubicBezTo>
                    <a:pt x="2" y="6"/>
                    <a:pt x="0" y="5"/>
                    <a:pt x="0" y="4"/>
                  </a:cubicBezTo>
                  <a:cubicBezTo>
                    <a:pt x="0" y="2"/>
                    <a:pt x="1" y="2"/>
                    <a:pt x="3" y="2"/>
                  </a:cubicBezTo>
                  <a:cubicBezTo>
                    <a:pt x="5" y="1"/>
                    <a:pt x="7" y="0"/>
                    <a:pt x="10" y="2"/>
                  </a:cubicBezTo>
                  <a:cubicBezTo>
                    <a:pt x="10" y="2"/>
                    <a:pt x="11" y="3"/>
                    <a:pt x="10" y="4"/>
                  </a:cubicBezTo>
                  <a:cubicBezTo>
                    <a:pt x="8" y="5"/>
                    <a:pt x="6" y="5"/>
                    <a:pt x="4" y="5"/>
                  </a:cubicBezTo>
                  <a:close/>
                </a:path>
              </a:pathLst>
            </a:custGeom>
            <a:solidFill>
              <a:srgbClr val="F4E6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 name="Freeform 105"/>
            <p:cNvSpPr/>
            <p:nvPr/>
          </p:nvSpPr>
          <p:spPr bwMode="auto">
            <a:xfrm>
              <a:off x="752476" y="1489075"/>
              <a:ext cx="33338" cy="20638"/>
            </a:xfrm>
            <a:custGeom>
              <a:avLst/>
              <a:gdLst>
                <a:gd name="T0" fmla="*/ 7 w 11"/>
                <a:gd name="T1" fmla="*/ 7 h 7"/>
                <a:gd name="T2" fmla="*/ 0 w 11"/>
                <a:gd name="T3" fmla="*/ 4 h 7"/>
                <a:gd name="T4" fmla="*/ 0 w 11"/>
                <a:gd name="T5" fmla="*/ 2 h 7"/>
                <a:gd name="T6" fmla="*/ 8 w 11"/>
                <a:gd name="T7" fmla="*/ 3 h 7"/>
                <a:gd name="T8" fmla="*/ 10 w 11"/>
                <a:gd name="T9" fmla="*/ 6 h 7"/>
                <a:gd name="T10" fmla="*/ 7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7" y="7"/>
                  </a:moveTo>
                  <a:cubicBezTo>
                    <a:pt x="5" y="5"/>
                    <a:pt x="1" y="7"/>
                    <a:pt x="0" y="4"/>
                  </a:cubicBezTo>
                  <a:cubicBezTo>
                    <a:pt x="0" y="3"/>
                    <a:pt x="0" y="2"/>
                    <a:pt x="0" y="2"/>
                  </a:cubicBezTo>
                  <a:cubicBezTo>
                    <a:pt x="3" y="0"/>
                    <a:pt x="5" y="3"/>
                    <a:pt x="8" y="3"/>
                  </a:cubicBezTo>
                  <a:cubicBezTo>
                    <a:pt x="10" y="3"/>
                    <a:pt x="11" y="4"/>
                    <a:pt x="10" y="6"/>
                  </a:cubicBezTo>
                  <a:cubicBezTo>
                    <a:pt x="10" y="7"/>
                    <a:pt x="9" y="7"/>
                    <a:pt x="7" y="7"/>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2" name="Freeform 106"/>
            <p:cNvSpPr/>
            <p:nvPr/>
          </p:nvSpPr>
          <p:spPr bwMode="auto">
            <a:xfrm>
              <a:off x="371476" y="766763"/>
              <a:ext cx="22225" cy="30163"/>
            </a:xfrm>
            <a:custGeom>
              <a:avLst/>
              <a:gdLst>
                <a:gd name="T0" fmla="*/ 7 w 7"/>
                <a:gd name="T1" fmla="*/ 2 h 10"/>
                <a:gd name="T2" fmla="*/ 3 w 7"/>
                <a:gd name="T3" fmla="*/ 10 h 10"/>
                <a:gd name="T4" fmla="*/ 1 w 7"/>
                <a:gd name="T5" fmla="*/ 7 h 10"/>
                <a:gd name="T6" fmla="*/ 5 w 7"/>
                <a:gd name="T7" fmla="*/ 0 h 10"/>
                <a:gd name="T8" fmla="*/ 7 w 7"/>
                <a:gd name="T9" fmla="*/ 2 h 10"/>
              </a:gdLst>
              <a:ahLst/>
              <a:cxnLst>
                <a:cxn ang="0">
                  <a:pos x="T0" y="T1"/>
                </a:cxn>
                <a:cxn ang="0">
                  <a:pos x="T2" y="T3"/>
                </a:cxn>
                <a:cxn ang="0">
                  <a:pos x="T4" y="T5"/>
                </a:cxn>
                <a:cxn ang="0">
                  <a:pos x="T6" y="T7"/>
                </a:cxn>
                <a:cxn ang="0">
                  <a:pos x="T8" y="T9"/>
                </a:cxn>
              </a:cxnLst>
              <a:rect l="0" t="0" r="r" b="b"/>
              <a:pathLst>
                <a:path w="7" h="10">
                  <a:moveTo>
                    <a:pt x="7" y="2"/>
                  </a:moveTo>
                  <a:cubicBezTo>
                    <a:pt x="5" y="4"/>
                    <a:pt x="6" y="8"/>
                    <a:pt x="3" y="10"/>
                  </a:cubicBezTo>
                  <a:cubicBezTo>
                    <a:pt x="2" y="10"/>
                    <a:pt x="0" y="9"/>
                    <a:pt x="1" y="7"/>
                  </a:cubicBezTo>
                  <a:cubicBezTo>
                    <a:pt x="2" y="5"/>
                    <a:pt x="1" y="1"/>
                    <a:pt x="5" y="0"/>
                  </a:cubicBezTo>
                  <a:cubicBezTo>
                    <a:pt x="6" y="0"/>
                    <a:pt x="7" y="1"/>
                    <a:pt x="7" y="2"/>
                  </a:cubicBezTo>
                  <a:close/>
                </a:path>
              </a:pathLst>
            </a:custGeom>
            <a:solidFill>
              <a:srgbClr val="F3E4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3" name="Freeform 107"/>
            <p:cNvSpPr/>
            <p:nvPr/>
          </p:nvSpPr>
          <p:spPr bwMode="auto">
            <a:xfrm>
              <a:off x="1176338" y="1439863"/>
              <a:ext cx="28575" cy="25400"/>
            </a:xfrm>
            <a:custGeom>
              <a:avLst/>
              <a:gdLst>
                <a:gd name="T0" fmla="*/ 9 w 9"/>
                <a:gd name="T1" fmla="*/ 2 h 8"/>
                <a:gd name="T2" fmla="*/ 1 w 9"/>
                <a:gd name="T3" fmla="*/ 7 h 8"/>
                <a:gd name="T4" fmla="*/ 0 w 9"/>
                <a:gd name="T5" fmla="*/ 4 h 8"/>
                <a:gd name="T6" fmla="*/ 8 w 9"/>
                <a:gd name="T7" fmla="*/ 0 h 8"/>
                <a:gd name="T8" fmla="*/ 9 w 9"/>
                <a:gd name="T9" fmla="*/ 2 h 8"/>
              </a:gdLst>
              <a:ahLst/>
              <a:cxnLst>
                <a:cxn ang="0">
                  <a:pos x="T0" y="T1"/>
                </a:cxn>
                <a:cxn ang="0">
                  <a:pos x="T2" y="T3"/>
                </a:cxn>
                <a:cxn ang="0">
                  <a:pos x="T4" y="T5"/>
                </a:cxn>
                <a:cxn ang="0">
                  <a:pos x="T6" y="T7"/>
                </a:cxn>
                <a:cxn ang="0">
                  <a:pos x="T8" y="T9"/>
                </a:cxn>
              </a:cxnLst>
              <a:rect l="0" t="0" r="r" b="b"/>
              <a:pathLst>
                <a:path w="9" h="8">
                  <a:moveTo>
                    <a:pt x="9" y="2"/>
                  </a:moveTo>
                  <a:cubicBezTo>
                    <a:pt x="9" y="3"/>
                    <a:pt x="2" y="8"/>
                    <a:pt x="1" y="7"/>
                  </a:cubicBezTo>
                  <a:cubicBezTo>
                    <a:pt x="0" y="6"/>
                    <a:pt x="0" y="5"/>
                    <a:pt x="0" y="4"/>
                  </a:cubicBezTo>
                  <a:cubicBezTo>
                    <a:pt x="0" y="3"/>
                    <a:pt x="6" y="0"/>
                    <a:pt x="8" y="0"/>
                  </a:cubicBezTo>
                  <a:cubicBezTo>
                    <a:pt x="8" y="0"/>
                    <a:pt x="9" y="1"/>
                    <a:pt x="9" y="2"/>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4" name="Freeform 108"/>
            <p:cNvSpPr/>
            <p:nvPr/>
          </p:nvSpPr>
          <p:spPr bwMode="auto">
            <a:xfrm>
              <a:off x="833438" y="392113"/>
              <a:ext cx="30163" cy="22225"/>
            </a:xfrm>
            <a:custGeom>
              <a:avLst/>
              <a:gdLst>
                <a:gd name="T0" fmla="*/ 4 w 10"/>
                <a:gd name="T1" fmla="*/ 6 h 7"/>
                <a:gd name="T2" fmla="*/ 0 w 10"/>
                <a:gd name="T3" fmla="*/ 4 h 7"/>
                <a:gd name="T4" fmla="*/ 4 w 10"/>
                <a:gd name="T5" fmla="*/ 2 h 7"/>
                <a:gd name="T6" fmla="*/ 4 w 10"/>
                <a:gd name="T7" fmla="*/ 2 h 7"/>
                <a:gd name="T8" fmla="*/ 10 w 10"/>
                <a:gd name="T9" fmla="*/ 3 h 7"/>
                <a:gd name="T10" fmla="*/ 4 w 10"/>
                <a:gd name="T11" fmla="*/ 6 h 7"/>
              </a:gdLst>
              <a:ahLst/>
              <a:cxnLst>
                <a:cxn ang="0">
                  <a:pos x="T0" y="T1"/>
                </a:cxn>
                <a:cxn ang="0">
                  <a:pos x="T2" y="T3"/>
                </a:cxn>
                <a:cxn ang="0">
                  <a:pos x="T4" y="T5"/>
                </a:cxn>
                <a:cxn ang="0">
                  <a:pos x="T6" y="T7"/>
                </a:cxn>
                <a:cxn ang="0">
                  <a:pos x="T8" y="T9"/>
                </a:cxn>
                <a:cxn ang="0">
                  <a:pos x="T10" y="T11"/>
                </a:cxn>
              </a:cxnLst>
              <a:rect l="0" t="0" r="r" b="b"/>
              <a:pathLst>
                <a:path w="10" h="7">
                  <a:moveTo>
                    <a:pt x="4" y="6"/>
                  </a:moveTo>
                  <a:cubicBezTo>
                    <a:pt x="3" y="5"/>
                    <a:pt x="0" y="7"/>
                    <a:pt x="0" y="4"/>
                  </a:cubicBezTo>
                  <a:cubicBezTo>
                    <a:pt x="0" y="2"/>
                    <a:pt x="2" y="2"/>
                    <a:pt x="4" y="2"/>
                  </a:cubicBezTo>
                  <a:cubicBezTo>
                    <a:pt x="4" y="2"/>
                    <a:pt x="4" y="2"/>
                    <a:pt x="4" y="2"/>
                  </a:cubicBezTo>
                  <a:cubicBezTo>
                    <a:pt x="6" y="2"/>
                    <a:pt x="10" y="0"/>
                    <a:pt x="10" y="3"/>
                  </a:cubicBezTo>
                  <a:cubicBezTo>
                    <a:pt x="10" y="6"/>
                    <a:pt x="6" y="5"/>
                    <a:pt x="4"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5" name="Freeform 109"/>
            <p:cNvSpPr/>
            <p:nvPr/>
          </p:nvSpPr>
          <p:spPr bwMode="auto">
            <a:xfrm>
              <a:off x="400051" y="700088"/>
              <a:ext cx="20638" cy="33338"/>
            </a:xfrm>
            <a:custGeom>
              <a:avLst/>
              <a:gdLst>
                <a:gd name="T0" fmla="*/ 7 w 7"/>
                <a:gd name="T1" fmla="*/ 3 h 11"/>
                <a:gd name="T2" fmla="*/ 6 w 7"/>
                <a:gd name="T3" fmla="*/ 5 h 11"/>
                <a:gd name="T4" fmla="*/ 2 w 7"/>
                <a:gd name="T5" fmla="*/ 10 h 11"/>
                <a:gd name="T6" fmla="*/ 0 w 7"/>
                <a:gd name="T7" fmla="*/ 9 h 11"/>
                <a:gd name="T8" fmla="*/ 3 w 7"/>
                <a:gd name="T9" fmla="*/ 2 h 11"/>
                <a:gd name="T10" fmla="*/ 6 w 7"/>
                <a:gd name="T11" fmla="*/ 1 h 11"/>
                <a:gd name="T12" fmla="*/ 7 w 7"/>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7" y="3"/>
                  </a:moveTo>
                  <a:cubicBezTo>
                    <a:pt x="7" y="4"/>
                    <a:pt x="7" y="4"/>
                    <a:pt x="6" y="5"/>
                  </a:cubicBezTo>
                  <a:cubicBezTo>
                    <a:pt x="5" y="7"/>
                    <a:pt x="5" y="10"/>
                    <a:pt x="2" y="10"/>
                  </a:cubicBezTo>
                  <a:cubicBezTo>
                    <a:pt x="1" y="11"/>
                    <a:pt x="0" y="10"/>
                    <a:pt x="0" y="9"/>
                  </a:cubicBezTo>
                  <a:cubicBezTo>
                    <a:pt x="0" y="6"/>
                    <a:pt x="2" y="4"/>
                    <a:pt x="3" y="2"/>
                  </a:cubicBezTo>
                  <a:cubicBezTo>
                    <a:pt x="4" y="1"/>
                    <a:pt x="5" y="0"/>
                    <a:pt x="6" y="1"/>
                  </a:cubicBezTo>
                  <a:cubicBezTo>
                    <a:pt x="7" y="1"/>
                    <a:pt x="7" y="2"/>
                    <a:pt x="7" y="3"/>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 name="Freeform 110"/>
            <p:cNvSpPr/>
            <p:nvPr/>
          </p:nvSpPr>
          <p:spPr bwMode="auto">
            <a:xfrm>
              <a:off x="466726" y="1296988"/>
              <a:ext cx="20638" cy="26988"/>
            </a:xfrm>
            <a:custGeom>
              <a:avLst/>
              <a:gdLst>
                <a:gd name="T0" fmla="*/ 7 w 7"/>
                <a:gd name="T1" fmla="*/ 8 h 9"/>
                <a:gd name="T2" fmla="*/ 6 w 7"/>
                <a:gd name="T3" fmla="*/ 9 h 9"/>
                <a:gd name="T4" fmla="*/ 4 w 7"/>
                <a:gd name="T5" fmla="*/ 9 h 9"/>
                <a:gd name="T6" fmla="*/ 0 w 7"/>
                <a:gd name="T7" fmla="*/ 1 h 9"/>
                <a:gd name="T8" fmla="*/ 1 w 7"/>
                <a:gd name="T9" fmla="*/ 0 h 9"/>
                <a:gd name="T10" fmla="*/ 7 w 7"/>
                <a:gd name="T11" fmla="*/ 6 h 9"/>
                <a:gd name="T12" fmla="*/ 7 w 7"/>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7" h="9">
                  <a:moveTo>
                    <a:pt x="7" y="8"/>
                  </a:moveTo>
                  <a:cubicBezTo>
                    <a:pt x="7" y="8"/>
                    <a:pt x="7" y="9"/>
                    <a:pt x="6" y="9"/>
                  </a:cubicBezTo>
                  <a:cubicBezTo>
                    <a:pt x="6" y="9"/>
                    <a:pt x="4" y="9"/>
                    <a:pt x="4" y="9"/>
                  </a:cubicBezTo>
                  <a:cubicBezTo>
                    <a:pt x="2" y="6"/>
                    <a:pt x="0" y="4"/>
                    <a:pt x="0" y="1"/>
                  </a:cubicBezTo>
                  <a:cubicBezTo>
                    <a:pt x="0" y="0"/>
                    <a:pt x="0" y="0"/>
                    <a:pt x="1" y="0"/>
                  </a:cubicBezTo>
                  <a:cubicBezTo>
                    <a:pt x="4" y="1"/>
                    <a:pt x="5" y="4"/>
                    <a:pt x="7" y="6"/>
                  </a:cubicBezTo>
                  <a:cubicBezTo>
                    <a:pt x="7" y="7"/>
                    <a:pt x="7" y="7"/>
                    <a:pt x="7" y="8"/>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7" name="Freeform 111"/>
            <p:cNvSpPr/>
            <p:nvPr/>
          </p:nvSpPr>
          <p:spPr bwMode="auto">
            <a:xfrm>
              <a:off x="1171576" y="457200"/>
              <a:ext cx="30163" cy="26988"/>
            </a:xfrm>
            <a:custGeom>
              <a:avLst/>
              <a:gdLst>
                <a:gd name="T0" fmla="*/ 10 w 10"/>
                <a:gd name="T1" fmla="*/ 7 h 9"/>
                <a:gd name="T2" fmla="*/ 3 w 10"/>
                <a:gd name="T3" fmla="*/ 6 h 9"/>
                <a:gd name="T4" fmla="*/ 0 w 10"/>
                <a:gd name="T5" fmla="*/ 2 h 9"/>
                <a:gd name="T6" fmla="*/ 5 w 10"/>
                <a:gd name="T7" fmla="*/ 2 h 9"/>
                <a:gd name="T8" fmla="*/ 10 w 10"/>
                <a:gd name="T9" fmla="*/ 7 h 9"/>
              </a:gdLst>
              <a:ahLst/>
              <a:cxnLst>
                <a:cxn ang="0">
                  <a:pos x="T0" y="T1"/>
                </a:cxn>
                <a:cxn ang="0">
                  <a:pos x="T2" y="T3"/>
                </a:cxn>
                <a:cxn ang="0">
                  <a:pos x="T4" y="T5"/>
                </a:cxn>
                <a:cxn ang="0">
                  <a:pos x="T6" y="T7"/>
                </a:cxn>
                <a:cxn ang="0">
                  <a:pos x="T8" y="T9"/>
                </a:cxn>
              </a:cxnLst>
              <a:rect l="0" t="0" r="r" b="b"/>
              <a:pathLst>
                <a:path w="10" h="9">
                  <a:moveTo>
                    <a:pt x="10" y="7"/>
                  </a:moveTo>
                  <a:cubicBezTo>
                    <a:pt x="7" y="9"/>
                    <a:pt x="5" y="7"/>
                    <a:pt x="3" y="6"/>
                  </a:cubicBezTo>
                  <a:cubicBezTo>
                    <a:pt x="2" y="5"/>
                    <a:pt x="0" y="4"/>
                    <a:pt x="0" y="2"/>
                  </a:cubicBezTo>
                  <a:cubicBezTo>
                    <a:pt x="1" y="0"/>
                    <a:pt x="4" y="1"/>
                    <a:pt x="5" y="2"/>
                  </a:cubicBezTo>
                  <a:cubicBezTo>
                    <a:pt x="8" y="3"/>
                    <a:pt x="10" y="4"/>
                    <a:pt x="10" y="7"/>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8" name="Freeform 112"/>
            <p:cNvSpPr/>
            <p:nvPr/>
          </p:nvSpPr>
          <p:spPr bwMode="auto">
            <a:xfrm>
              <a:off x="566738" y="1397000"/>
              <a:ext cx="26988" cy="25400"/>
            </a:xfrm>
            <a:custGeom>
              <a:avLst/>
              <a:gdLst>
                <a:gd name="T0" fmla="*/ 9 w 9"/>
                <a:gd name="T1" fmla="*/ 7 h 8"/>
                <a:gd name="T2" fmla="*/ 0 w 9"/>
                <a:gd name="T3" fmla="*/ 3 h 8"/>
                <a:gd name="T4" fmla="*/ 0 w 9"/>
                <a:gd name="T5" fmla="*/ 0 h 8"/>
                <a:gd name="T6" fmla="*/ 3 w 9"/>
                <a:gd name="T7" fmla="*/ 0 h 8"/>
                <a:gd name="T8" fmla="*/ 9 w 9"/>
                <a:gd name="T9" fmla="*/ 7 h 8"/>
              </a:gdLst>
              <a:ahLst/>
              <a:cxnLst>
                <a:cxn ang="0">
                  <a:pos x="T0" y="T1"/>
                </a:cxn>
                <a:cxn ang="0">
                  <a:pos x="T2" y="T3"/>
                </a:cxn>
                <a:cxn ang="0">
                  <a:pos x="T4" y="T5"/>
                </a:cxn>
                <a:cxn ang="0">
                  <a:pos x="T6" y="T7"/>
                </a:cxn>
                <a:cxn ang="0">
                  <a:pos x="T8" y="T9"/>
                </a:cxn>
              </a:cxnLst>
              <a:rect l="0" t="0" r="r" b="b"/>
              <a:pathLst>
                <a:path w="9" h="8">
                  <a:moveTo>
                    <a:pt x="9" y="7"/>
                  </a:moveTo>
                  <a:cubicBezTo>
                    <a:pt x="5" y="8"/>
                    <a:pt x="3" y="5"/>
                    <a:pt x="0" y="3"/>
                  </a:cubicBezTo>
                  <a:cubicBezTo>
                    <a:pt x="0" y="2"/>
                    <a:pt x="0" y="1"/>
                    <a:pt x="0" y="0"/>
                  </a:cubicBezTo>
                  <a:cubicBezTo>
                    <a:pt x="1" y="0"/>
                    <a:pt x="2" y="0"/>
                    <a:pt x="3" y="0"/>
                  </a:cubicBezTo>
                  <a:cubicBezTo>
                    <a:pt x="5" y="2"/>
                    <a:pt x="8" y="3"/>
                    <a:pt x="9" y="7"/>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9" name="Freeform 113"/>
            <p:cNvSpPr/>
            <p:nvPr/>
          </p:nvSpPr>
          <p:spPr bwMode="auto">
            <a:xfrm>
              <a:off x="1042988" y="1495425"/>
              <a:ext cx="36513" cy="17463"/>
            </a:xfrm>
            <a:custGeom>
              <a:avLst/>
              <a:gdLst>
                <a:gd name="T0" fmla="*/ 12 w 12"/>
                <a:gd name="T1" fmla="*/ 2 h 6"/>
                <a:gd name="T2" fmla="*/ 10 w 12"/>
                <a:gd name="T3" fmla="*/ 3 h 6"/>
                <a:gd name="T4" fmla="*/ 3 w 12"/>
                <a:gd name="T5" fmla="*/ 6 h 6"/>
                <a:gd name="T6" fmla="*/ 1 w 12"/>
                <a:gd name="T7" fmla="*/ 4 h 6"/>
                <a:gd name="T8" fmla="*/ 2 w 12"/>
                <a:gd name="T9" fmla="*/ 2 h 6"/>
                <a:gd name="T10" fmla="*/ 10 w 12"/>
                <a:gd name="T11" fmla="*/ 0 h 6"/>
                <a:gd name="T12" fmla="*/ 12 w 12"/>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12" y="2"/>
                  </a:moveTo>
                  <a:cubicBezTo>
                    <a:pt x="11" y="2"/>
                    <a:pt x="10" y="3"/>
                    <a:pt x="10" y="3"/>
                  </a:cubicBezTo>
                  <a:cubicBezTo>
                    <a:pt x="8" y="4"/>
                    <a:pt x="5" y="5"/>
                    <a:pt x="3" y="6"/>
                  </a:cubicBezTo>
                  <a:cubicBezTo>
                    <a:pt x="2" y="6"/>
                    <a:pt x="1" y="5"/>
                    <a:pt x="1" y="4"/>
                  </a:cubicBezTo>
                  <a:cubicBezTo>
                    <a:pt x="0" y="3"/>
                    <a:pt x="1" y="3"/>
                    <a:pt x="2" y="2"/>
                  </a:cubicBezTo>
                  <a:cubicBezTo>
                    <a:pt x="4" y="1"/>
                    <a:pt x="7" y="0"/>
                    <a:pt x="10" y="0"/>
                  </a:cubicBezTo>
                  <a:cubicBezTo>
                    <a:pt x="10" y="1"/>
                    <a:pt x="11" y="1"/>
                    <a:pt x="12" y="2"/>
                  </a:cubicBezTo>
                  <a:close/>
                </a:path>
              </a:pathLst>
            </a:custGeom>
            <a:solidFill>
              <a:srgbClr val="F3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0" name="Freeform 114"/>
            <p:cNvSpPr/>
            <p:nvPr/>
          </p:nvSpPr>
          <p:spPr bwMode="auto">
            <a:xfrm>
              <a:off x="819151" y="1506538"/>
              <a:ext cx="33338" cy="15875"/>
            </a:xfrm>
            <a:custGeom>
              <a:avLst/>
              <a:gdLst>
                <a:gd name="T0" fmla="*/ 4 w 11"/>
                <a:gd name="T1" fmla="*/ 1 h 5"/>
                <a:gd name="T2" fmla="*/ 9 w 11"/>
                <a:gd name="T3" fmla="*/ 2 h 5"/>
                <a:gd name="T4" fmla="*/ 11 w 11"/>
                <a:gd name="T5" fmla="*/ 3 h 5"/>
                <a:gd name="T6" fmla="*/ 8 w 11"/>
                <a:gd name="T7" fmla="*/ 5 h 5"/>
                <a:gd name="T8" fmla="*/ 4 w 11"/>
                <a:gd name="T9" fmla="*/ 5 h 5"/>
                <a:gd name="T10" fmla="*/ 0 w 11"/>
                <a:gd name="T11" fmla="*/ 2 h 5"/>
                <a:gd name="T12" fmla="*/ 4 w 11"/>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1" h="5">
                  <a:moveTo>
                    <a:pt x="4" y="1"/>
                  </a:moveTo>
                  <a:cubicBezTo>
                    <a:pt x="5" y="1"/>
                    <a:pt x="7" y="1"/>
                    <a:pt x="9" y="2"/>
                  </a:cubicBezTo>
                  <a:cubicBezTo>
                    <a:pt x="10" y="2"/>
                    <a:pt x="11" y="2"/>
                    <a:pt x="11" y="3"/>
                  </a:cubicBezTo>
                  <a:cubicBezTo>
                    <a:pt x="11" y="5"/>
                    <a:pt x="10" y="5"/>
                    <a:pt x="8" y="5"/>
                  </a:cubicBezTo>
                  <a:cubicBezTo>
                    <a:pt x="7" y="5"/>
                    <a:pt x="5" y="5"/>
                    <a:pt x="4" y="5"/>
                  </a:cubicBezTo>
                  <a:cubicBezTo>
                    <a:pt x="2" y="5"/>
                    <a:pt x="0" y="4"/>
                    <a:pt x="0" y="2"/>
                  </a:cubicBezTo>
                  <a:cubicBezTo>
                    <a:pt x="0" y="0"/>
                    <a:pt x="2" y="1"/>
                    <a:pt x="4" y="1"/>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1" name="Freeform 115"/>
            <p:cNvSpPr/>
            <p:nvPr/>
          </p:nvSpPr>
          <p:spPr bwMode="auto">
            <a:xfrm>
              <a:off x="576263" y="493713"/>
              <a:ext cx="30163" cy="23813"/>
            </a:xfrm>
            <a:custGeom>
              <a:avLst/>
              <a:gdLst>
                <a:gd name="T0" fmla="*/ 10 w 10"/>
                <a:gd name="T1" fmla="*/ 1 h 8"/>
                <a:gd name="T2" fmla="*/ 4 w 10"/>
                <a:gd name="T3" fmla="*/ 8 h 8"/>
                <a:gd name="T4" fmla="*/ 1 w 10"/>
                <a:gd name="T5" fmla="*/ 7 h 8"/>
                <a:gd name="T6" fmla="*/ 1 w 10"/>
                <a:gd name="T7" fmla="*/ 5 h 8"/>
                <a:gd name="T8" fmla="*/ 10 w 10"/>
                <a:gd name="T9" fmla="*/ 1 h 8"/>
              </a:gdLst>
              <a:ahLst/>
              <a:cxnLst>
                <a:cxn ang="0">
                  <a:pos x="T0" y="T1"/>
                </a:cxn>
                <a:cxn ang="0">
                  <a:pos x="T2" y="T3"/>
                </a:cxn>
                <a:cxn ang="0">
                  <a:pos x="T4" y="T5"/>
                </a:cxn>
                <a:cxn ang="0">
                  <a:pos x="T6" y="T7"/>
                </a:cxn>
                <a:cxn ang="0">
                  <a:pos x="T8" y="T9"/>
                </a:cxn>
              </a:cxnLst>
              <a:rect l="0" t="0" r="r" b="b"/>
              <a:pathLst>
                <a:path w="10" h="8">
                  <a:moveTo>
                    <a:pt x="10" y="1"/>
                  </a:moveTo>
                  <a:cubicBezTo>
                    <a:pt x="9" y="4"/>
                    <a:pt x="6" y="6"/>
                    <a:pt x="4" y="8"/>
                  </a:cubicBezTo>
                  <a:cubicBezTo>
                    <a:pt x="3" y="8"/>
                    <a:pt x="2" y="7"/>
                    <a:pt x="1" y="7"/>
                  </a:cubicBezTo>
                  <a:cubicBezTo>
                    <a:pt x="0" y="6"/>
                    <a:pt x="0" y="5"/>
                    <a:pt x="1" y="5"/>
                  </a:cubicBezTo>
                  <a:cubicBezTo>
                    <a:pt x="4" y="3"/>
                    <a:pt x="6" y="0"/>
                    <a:pt x="10" y="1"/>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2" name="Freeform 116"/>
            <p:cNvSpPr/>
            <p:nvPr/>
          </p:nvSpPr>
          <p:spPr bwMode="auto">
            <a:xfrm>
              <a:off x="354013" y="1041400"/>
              <a:ext cx="20638" cy="33338"/>
            </a:xfrm>
            <a:custGeom>
              <a:avLst/>
              <a:gdLst>
                <a:gd name="T0" fmla="*/ 1 w 7"/>
                <a:gd name="T1" fmla="*/ 5 h 11"/>
                <a:gd name="T2" fmla="*/ 2 w 7"/>
                <a:gd name="T3" fmla="*/ 1 h 11"/>
                <a:gd name="T4" fmla="*/ 4 w 7"/>
                <a:gd name="T5" fmla="*/ 4 h 11"/>
                <a:gd name="T6" fmla="*/ 4 w 7"/>
                <a:gd name="T7" fmla="*/ 4 h 11"/>
                <a:gd name="T8" fmla="*/ 4 w 7"/>
                <a:gd name="T9" fmla="*/ 10 h 11"/>
                <a:gd name="T10" fmla="*/ 3 w 7"/>
                <a:gd name="T11" fmla="*/ 11 h 11"/>
                <a:gd name="T12" fmla="*/ 1 w 7"/>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1" y="5"/>
                  </a:moveTo>
                  <a:cubicBezTo>
                    <a:pt x="1" y="3"/>
                    <a:pt x="0" y="1"/>
                    <a:pt x="2" y="1"/>
                  </a:cubicBezTo>
                  <a:cubicBezTo>
                    <a:pt x="4" y="0"/>
                    <a:pt x="4" y="3"/>
                    <a:pt x="4" y="4"/>
                  </a:cubicBezTo>
                  <a:cubicBezTo>
                    <a:pt x="4" y="4"/>
                    <a:pt x="5" y="4"/>
                    <a:pt x="4" y="4"/>
                  </a:cubicBezTo>
                  <a:cubicBezTo>
                    <a:pt x="4" y="6"/>
                    <a:pt x="7" y="8"/>
                    <a:pt x="4" y="10"/>
                  </a:cubicBezTo>
                  <a:cubicBezTo>
                    <a:pt x="4" y="11"/>
                    <a:pt x="3" y="11"/>
                    <a:pt x="3" y="11"/>
                  </a:cubicBezTo>
                  <a:cubicBezTo>
                    <a:pt x="0" y="9"/>
                    <a:pt x="1" y="7"/>
                    <a:pt x="1" y="5"/>
                  </a:cubicBezTo>
                  <a:close/>
                </a:path>
              </a:pathLst>
            </a:custGeom>
            <a:solidFill>
              <a:srgbClr val="F2E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3" name="Freeform 117"/>
            <p:cNvSpPr/>
            <p:nvPr/>
          </p:nvSpPr>
          <p:spPr bwMode="auto">
            <a:xfrm>
              <a:off x="682626" y="1466850"/>
              <a:ext cx="36513" cy="19050"/>
            </a:xfrm>
            <a:custGeom>
              <a:avLst/>
              <a:gdLst>
                <a:gd name="T0" fmla="*/ 3 w 12"/>
                <a:gd name="T1" fmla="*/ 0 h 6"/>
                <a:gd name="T2" fmla="*/ 11 w 12"/>
                <a:gd name="T3" fmla="*/ 4 h 6"/>
                <a:gd name="T4" fmla="*/ 10 w 12"/>
                <a:gd name="T5" fmla="*/ 6 h 6"/>
                <a:gd name="T6" fmla="*/ 1 w 12"/>
                <a:gd name="T7" fmla="*/ 3 h 6"/>
                <a:gd name="T8" fmla="*/ 1 w 12"/>
                <a:gd name="T9" fmla="*/ 1 h 6"/>
                <a:gd name="T10" fmla="*/ 3 w 12"/>
                <a:gd name="T11" fmla="*/ 0 h 6"/>
              </a:gdLst>
              <a:ahLst/>
              <a:cxnLst>
                <a:cxn ang="0">
                  <a:pos x="T0" y="T1"/>
                </a:cxn>
                <a:cxn ang="0">
                  <a:pos x="T2" y="T3"/>
                </a:cxn>
                <a:cxn ang="0">
                  <a:pos x="T4" y="T5"/>
                </a:cxn>
                <a:cxn ang="0">
                  <a:pos x="T6" y="T7"/>
                </a:cxn>
                <a:cxn ang="0">
                  <a:pos x="T8" y="T9"/>
                </a:cxn>
                <a:cxn ang="0">
                  <a:pos x="T10" y="T11"/>
                </a:cxn>
              </a:cxnLst>
              <a:rect l="0" t="0" r="r" b="b"/>
              <a:pathLst>
                <a:path w="12" h="6">
                  <a:moveTo>
                    <a:pt x="3" y="0"/>
                  </a:moveTo>
                  <a:cubicBezTo>
                    <a:pt x="6" y="1"/>
                    <a:pt x="8" y="2"/>
                    <a:pt x="11" y="4"/>
                  </a:cubicBezTo>
                  <a:cubicBezTo>
                    <a:pt x="12" y="5"/>
                    <a:pt x="11" y="6"/>
                    <a:pt x="10" y="6"/>
                  </a:cubicBezTo>
                  <a:cubicBezTo>
                    <a:pt x="7" y="6"/>
                    <a:pt x="4" y="5"/>
                    <a:pt x="1" y="3"/>
                  </a:cubicBezTo>
                  <a:cubicBezTo>
                    <a:pt x="1" y="3"/>
                    <a:pt x="0" y="2"/>
                    <a:pt x="1" y="1"/>
                  </a:cubicBezTo>
                  <a:cubicBezTo>
                    <a:pt x="1" y="1"/>
                    <a:pt x="2" y="0"/>
                    <a:pt x="3" y="0"/>
                  </a:cubicBezTo>
                  <a:close/>
                </a:path>
              </a:pathLst>
            </a:custGeom>
            <a:solidFill>
              <a:srgbClr val="F2E1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4" name="Freeform 118"/>
            <p:cNvSpPr/>
            <p:nvPr/>
          </p:nvSpPr>
          <p:spPr bwMode="auto">
            <a:xfrm>
              <a:off x="1377951" y="1241425"/>
              <a:ext cx="23813" cy="31750"/>
            </a:xfrm>
            <a:custGeom>
              <a:avLst/>
              <a:gdLst>
                <a:gd name="T0" fmla="*/ 1 w 8"/>
                <a:gd name="T1" fmla="*/ 10 h 10"/>
                <a:gd name="T2" fmla="*/ 5 w 8"/>
                <a:gd name="T3" fmla="*/ 1 h 10"/>
                <a:gd name="T4" fmla="*/ 7 w 8"/>
                <a:gd name="T5" fmla="*/ 1 h 10"/>
                <a:gd name="T6" fmla="*/ 7 w 8"/>
                <a:gd name="T7" fmla="*/ 3 h 10"/>
                <a:gd name="T8" fmla="*/ 1 w 8"/>
                <a:gd name="T9" fmla="*/ 10 h 10"/>
              </a:gdLst>
              <a:ahLst/>
              <a:cxnLst>
                <a:cxn ang="0">
                  <a:pos x="T0" y="T1"/>
                </a:cxn>
                <a:cxn ang="0">
                  <a:pos x="T2" y="T3"/>
                </a:cxn>
                <a:cxn ang="0">
                  <a:pos x="T4" y="T5"/>
                </a:cxn>
                <a:cxn ang="0">
                  <a:pos x="T6" y="T7"/>
                </a:cxn>
                <a:cxn ang="0">
                  <a:pos x="T8" y="T9"/>
                </a:cxn>
              </a:cxnLst>
              <a:rect l="0" t="0" r="r" b="b"/>
              <a:pathLst>
                <a:path w="8" h="10">
                  <a:moveTo>
                    <a:pt x="1" y="10"/>
                  </a:moveTo>
                  <a:cubicBezTo>
                    <a:pt x="0" y="6"/>
                    <a:pt x="3" y="4"/>
                    <a:pt x="5" y="1"/>
                  </a:cubicBezTo>
                  <a:cubicBezTo>
                    <a:pt x="5" y="1"/>
                    <a:pt x="6" y="0"/>
                    <a:pt x="7" y="1"/>
                  </a:cubicBezTo>
                  <a:cubicBezTo>
                    <a:pt x="8" y="1"/>
                    <a:pt x="8" y="2"/>
                    <a:pt x="7" y="3"/>
                  </a:cubicBezTo>
                  <a:cubicBezTo>
                    <a:pt x="6" y="6"/>
                    <a:pt x="5" y="9"/>
                    <a:pt x="1" y="10"/>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5" name="Freeform 119"/>
            <p:cNvSpPr/>
            <p:nvPr/>
          </p:nvSpPr>
          <p:spPr bwMode="auto">
            <a:xfrm>
              <a:off x="369888" y="1111250"/>
              <a:ext cx="17463" cy="30163"/>
            </a:xfrm>
            <a:custGeom>
              <a:avLst/>
              <a:gdLst>
                <a:gd name="T0" fmla="*/ 6 w 6"/>
                <a:gd name="T1" fmla="*/ 7 h 10"/>
                <a:gd name="T2" fmla="*/ 4 w 6"/>
                <a:gd name="T3" fmla="*/ 10 h 10"/>
                <a:gd name="T4" fmla="*/ 1 w 6"/>
                <a:gd name="T5" fmla="*/ 2 h 10"/>
                <a:gd name="T6" fmla="*/ 2 w 6"/>
                <a:gd name="T7" fmla="*/ 0 h 10"/>
                <a:gd name="T8" fmla="*/ 6 w 6"/>
                <a:gd name="T9" fmla="*/ 7 h 10"/>
              </a:gdLst>
              <a:ahLst/>
              <a:cxnLst>
                <a:cxn ang="0">
                  <a:pos x="T0" y="T1"/>
                </a:cxn>
                <a:cxn ang="0">
                  <a:pos x="T2" y="T3"/>
                </a:cxn>
                <a:cxn ang="0">
                  <a:pos x="T4" y="T5"/>
                </a:cxn>
                <a:cxn ang="0">
                  <a:pos x="T6" y="T7"/>
                </a:cxn>
                <a:cxn ang="0">
                  <a:pos x="T8" y="T9"/>
                </a:cxn>
              </a:cxnLst>
              <a:rect l="0" t="0" r="r" b="b"/>
              <a:pathLst>
                <a:path w="6" h="10">
                  <a:moveTo>
                    <a:pt x="6" y="7"/>
                  </a:moveTo>
                  <a:cubicBezTo>
                    <a:pt x="6" y="9"/>
                    <a:pt x="6" y="10"/>
                    <a:pt x="4" y="10"/>
                  </a:cubicBezTo>
                  <a:cubicBezTo>
                    <a:pt x="1" y="9"/>
                    <a:pt x="2" y="5"/>
                    <a:pt x="1" y="2"/>
                  </a:cubicBezTo>
                  <a:cubicBezTo>
                    <a:pt x="0" y="1"/>
                    <a:pt x="1" y="0"/>
                    <a:pt x="2" y="0"/>
                  </a:cubicBezTo>
                  <a:cubicBezTo>
                    <a:pt x="6" y="1"/>
                    <a:pt x="4" y="5"/>
                    <a:pt x="6" y="7"/>
                  </a:cubicBezTo>
                  <a:close/>
                </a:path>
              </a:pathLst>
            </a:custGeom>
            <a:solidFill>
              <a:srgbClr val="F6EB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6" name="Freeform 120"/>
            <p:cNvSpPr/>
            <p:nvPr/>
          </p:nvSpPr>
          <p:spPr bwMode="auto">
            <a:xfrm>
              <a:off x="1411288" y="706438"/>
              <a:ext cx="23813" cy="33338"/>
            </a:xfrm>
            <a:custGeom>
              <a:avLst/>
              <a:gdLst>
                <a:gd name="T0" fmla="*/ 3 w 8"/>
                <a:gd name="T1" fmla="*/ 0 h 11"/>
                <a:gd name="T2" fmla="*/ 5 w 8"/>
                <a:gd name="T3" fmla="*/ 3 h 11"/>
                <a:gd name="T4" fmla="*/ 6 w 8"/>
                <a:gd name="T5" fmla="*/ 10 h 11"/>
                <a:gd name="T6" fmla="*/ 6 w 8"/>
                <a:gd name="T7" fmla="*/ 10 h 11"/>
                <a:gd name="T8" fmla="*/ 4 w 8"/>
                <a:gd name="T9" fmla="*/ 10 h 11"/>
                <a:gd name="T10" fmla="*/ 0 w 8"/>
                <a:gd name="T11" fmla="*/ 2 h 11"/>
                <a:gd name="T12" fmla="*/ 3 w 8"/>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8" h="11">
                  <a:moveTo>
                    <a:pt x="3" y="0"/>
                  </a:moveTo>
                  <a:cubicBezTo>
                    <a:pt x="4" y="0"/>
                    <a:pt x="5" y="2"/>
                    <a:pt x="5" y="3"/>
                  </a:cubicBezTo>
                  <a:cubicBezTo>
                    <a:pt x="5" y="5"/>
                    <a:pt x="8" y="7"/>
                    <a:pt x="6" y="10"/>
                  </a:cubicBezTo>
                  <a:cubicBezTo>
                    <a:pt x="6" y="10"/>
                    <a:pt x="6" y="10"/>
                    <a:pt x="6" y="10"/>
                  </a:cubicBezTo>
                  <a:cubicBezTo>
                    <a:pt x="5" y="11"/>
                    <a:pt x="4" y="10"/>
                    <a:pt x="4" y="10"/>
                  </a:cubicBezTo>
                  <a:cubicBezTo>
                    <a:pt x="3" y="7"/>
                    <a:pt x="1" y="5"/>
                    <a:pt x="0" y="2"/>
                  </a:cubicBezTo>
                  <a:cubicBezTo>
                    <a:pt x="0" y="1"/>
                    <a:pt x="2" y="0"/>
                    <a:pt x="3" y="0"/>
                  </a:cubicBezTo>
                  <a:close/>
                </a:path>
              </a:pathLst>
            </a:custGeom>
            <a:solidFill>
              <a:srgbClr val="F3E4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7" name="Freeform 121"/>
            <p:cNvSpPr/>
            <p:nvPr/>
          </p:nvSpPr>
          <p:spPr bwMode="auto">
            <a:xfrm>
              <a:off x="1338263" y="1300163"/>
              <a:ext cx="23813" cy="26988"/>
            </a:xfrm>
            <a:custGeom>
              <a:avLst/>
              <a:gdLst>
                <a:gd name="T0" fmla="*/ 2 w 8"/>
                <a:gd name="T1" fmla="*/ 9 h 9"/>
                <a:gd name="T2" fmla="*/ 0 w 8"/>
                <a:gd name="T3" fmla="*/ 8 h 9"/>
                <a:gd name="T4" fmla="*/ 6 w 8"/>
                <a:gd name="T5" fmla="*/ 1 h 9"/>
                <a:gd name="T6" fmla="*/ 8 w 8"/>
                <a:gd name="T7" fmla="*/ 2 h 9"/>
                <a:gd name="T8" fmla="*/ 2 w 8"/>
                <a:gd name="T9" fmla="*/ 9 h 9"/>
              </a:gdLst>
              <a:ahLst/>
              <a:cxnLst>
                <a:cxn ang="0">
                  <a:pos x="T0" y="T1"/>
                </a:cxn>
                <a:cxn ang="0">
                  <a:pos x="T2" y="T3"/>
                </a:cxn>
                <a:cxn ang="0">
                  <a:pos x="T4" y="T5"/>
                </a:cxn>
                <a:cxn ang="0">
                  <a:pos x="T6" y="T7"/>
                </a:cxn>
                <a:cxn ang="0">
                  <a:pos x="T8" y="T9"/>
                </a:cxn>
              </a:cxnLst>
              <a:rect l="0" t="0" r="r" b="b"/>
              <a:pathLst>
                <a:path w="8" h="9">
                  <a:moveTo>
                    <a:pt x="2" y="9"/>
                  </a:moveTo>
                  <a:cubicBezTo>
                    <a:pt x="1" y="9"/>
                    <a:pt x="0" y="9"/>
                    <a:pt x="0" y="8"/>
                  </a:cubicBezTo>
                  <a:cubicBezTo>
                    <a:pt x="2" y="5"/>
                    <a:pt x="2" y="2"/>
                    <a:pt x="6" y="1"/>
                  </a:cubicBezTo>
                  <a:cubicBezTo>
                    <a:pt x="7" y="0"/>
                    <a:pt x="8" y="1"/>
                    <a:pt x="8" y="2"/>
                  </a:cubicBezTo>
                  <a:cubicBezTo>
                    <a:pt x="8" y="4"/>
                    <a:pt x="4" y="9"/>
                    <a:pt x="2" y="9"/>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 name="Freeform 122"/>
            <p:cNvSpPr/>
            <p:nvPr/>
          </p:nvSpPr>
          <p:spPr bwMode="auto">
            <a:xfrm>
              <a:off x="1289051" y="1354138"/>
              <a:ext cx="25400" cy="25400"/>
            </a:xfrm>
            <a:custGeom>
              <a:avLst/>
              <a:gdLst>
                <a:gd name="T0" fmla="*/ 0 w 8"/>
                <a:gd name="T1" fmla="*/ 7 h 8"/>
                <a:gd name="T2" fmla="*/ 6 w 8"/>
                <a:gd name="T3" fmla="*/ 1 h 8"/>
                <a:gd name="T4" fmla="*/ 8 w 8"/>
                <a:gd name="T5" fmla="*/ 1 h 8"/>
                <a:gd name="T6" fmla="*/ 8 w 8"/>
                <a:gd name="T7" fmla="*/ 3 h 8"/>
                <a:gd name="T8" fmla="*/ 0 w 8"/>
                <a:gd name="T9" fmla="*/ 7 h 8"/>
              </a:gdLst>
              <a:ahLst/>
              <a:cxnLst>
                <a:cxn ang="0">
                  <a:pos x="T0" y="T1"/>
                </a:cxn>
                <a:cxn ang="0">
                  <a:pos x="T2" y="T3"/>
                </a:cxn>
                <a:cxn ang="0">
                  <a:pos x="T4" y="T5"/>
                </a:cxn>
                <a:cxn ang="0">
                  <a:pos x="T6" y="T7"/>
                </a:cxn>
                <a:cxn ang="0">
                  <a:pos x="T8" y="T9"/>
                </a:cxn>
              </a:cxnLst>
              <a:rect l="0" t="0" r="r" b="b"/>
              <a:pathLst>
                <a:path w="8" h="8">
                  <a:moveTo>
                    <a:pt x="0" y="7"/>
                  </a:moveTo>
                  <a:cubicBezTo>
                    <a:pt x="0" y="4"/>
                    <a:pt x="4" y="3"/>
                    <a:pt x="6" y="1"/>
                  </a:cubicBezTo>
                  <a:cubicBezTo>
                    <a:pt x="6" y="0"/>
                    <a:pt x="7" y="0"/>
                    <a:pt x="8" y="1"/>
                  </a:cubicBezTo>
                  <a:cubicBezTo>
                    <a:pt x="8" y="1"/>
                    <a:pt x="8" y="2"/>
                    <a:pt x="8" y="3"/>
                  </a:cubicBezTo>
                  <a:cubicBezTo>
                    <a:pt x="6" y="5"/>
                    <a:pt x="4" y="8"/>
                    <a:pt x="0" y="7"/>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9" name="Freeform 123"/>
            <p:cNvSpPr/>
            <p:nvPr/>
          </p:nvSpPr>
          <p:spPr bwMode="auto">
            <a:xfrm>
              <a:off x="393701" y="1174750"/>
              <a:ext cx="20638" cy="30163"/>
            </a:xfrm>
            <a:custGeom>
              <a:avLst/>
              <a:gdLst>
                <a:gd name="T0" fmla="*/ 6 w 7"/>
                <a:gd name="T1" fmla="*/ 10 h 10"/>
                <a:gd name="T2" fmla="*/ 0 w 7"/>
                <a:gd name="T3" fmla="*/ 2 h 10"/>
                <a:gd name="T4" fmla="*/ 1 w 7"/>
                <a:gd name="T5" fmla="*/ 0 h 10"/>
                <a:gd name="T6" fmla="*/ 4 w 7"/>
                <a:gd name="T7" fmla="*/ 2 h 10"/>
                <a:gd name="T8" fmla="*/ 6 w 7"/>
                <a:gd name="T9" fmla="*/ 10 h 10"/>
              </a:gdLst>
              <a:ahLst/>
              <a:cxnLst>
                <a:cxn ang="0">
                  <a:pos x="T0" y="T1"/>
                </a:cxn>
                <a:cxn ang="0">
                  <a:pos x="T2" y="T3"/>
                </a:cxn>
                <a:cxn ang="0">
                  <a:pos x="T4" y="T5"/>
                </a:cxn>
                <a:cxn ang="0">
                  <a:pos x="T6" y="T7"/>
                </a:cxn>
                <a:cxn ang="0">
                  <a:pos x="T8" y="T9"/>
                </a:cxn>
              </a:cxnLst>
              <a:rect l="0" t="0" r="r" b="b"/>
              <a:pathLst>
                <a:path w="7" h="10">
                  <a:moveTo>
                    <a:pt x="6" y="10"/>
                  </a:moveTo>
                  <a:cubicBezTo>
                    <a:pt x="2" y="9"/>
                    <a:pt x="1" y="5"/>
                    <a:pt x="0" y="2"/>
                  </a:cubicBezTo>
                  <a:cubicBezTo>
                    <a:pt x="0" y="2"/>
                    <a:pt x="0" y="0"/>
                    <a:pt x="1" y="0"/>
                  </a:cubicBezTo>
                  <a:cubicBezTo>
                    <a:pt x="2" y="0"/>
                    <a:pt x="3" y="1"/>
                    <a:pt x="4" y="2"/>
                  </a:cubicBezTo>
                  <a:cubicBezTo>
                    <a:pt x="5" y="4"/>
                    <a:pt x="7" y="7"/>
                    <a:pt x="6" y="10"/>
                  </a:cubicBezTo>
                  <a:close/>
                </a:path>
              </a:pathLst>
            </a:custGeom>
            <a:solidFill>
              <a:srgbClr val="F3E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0" name="Freeform 124"/>
            <p:cNvSpPr/>
            <p:nvPr/>
          </p:nvSpPr>
          <p:spPr bwMode="auto">
            <a:xfrm>
              <a:off x="1285876" y="538163"/>
              <a:ext cx="25400" cy="25400"/>
            </a:xfrm>
            <a:custGeom>
              <a:avLst/>
              <a:gdLst>
                <a:gd name="T0" fmla="*/ 6 w 8"/>
                <a:gd name="T1" fmla="*/ 8 h 8"/>
                <a:gd name="T2" fmla="*/ 0 w 8"/>
                <a:gd name="T3" fmla="*/ 3 h 8"/>
                <a:gd name="T4" fmla="*/ 1 w 8"/>
                <a:gd name="T5" fmla="*/ 1 h 8"/>
                <a:gd name="T6" fmla="*/ 8 w 8"/>
                <a:gd name="T7" fmla="*/ 7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cubicBezTo>
                    <a:pt x="4" y="7"/>
                    <a:pt x="2" y="5"/>
                    <a:pt x="0" y="3"/>
                  </a:cubicBezTo>
                  <a:cubicBezTo>
                    <a:pt x="0" y="2"/>
                    <a:pt x="0" y="1"/>
                    <a:pt x="1" y="1"/>
                  </a:cubicBezTo>
                  <a:cubicBezTo>
                    <a:pt x="3" y="0"/>
                    <a:pt x="8" y="4"/>
                    <a:pt x="8" y="7"/>
                  </a:cubicBezTo>
                  <a:cubicBezTo>
                    <a:pt x="8" y="8"/>
                    <a:pt x="8" y="8"/>
                    <a:pt x="6" y="8"/>
                  </a:cubicBezTo>
                  <a:close/>
                </a:path>
              </a:pathLst>
            </a:custGeom>
            <a:solidFill>
              <a:srgbClr val="F3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1" name="Freeform 125"/>
            <p:cNvSpPr/>
            <p:nvPr/>
          </p:nvSpPr>
          <p:spPr bwMode="auto">
            <a:xfrm>
              <a:off x="763588" y="407988"/>
              <a:ext cx="33338" cy="15875"/>
            </a:xfrm>
            <a:custGeom>
              <a:avLst/>
              <a:gdLst>
                <a:gd name="T0" fmla="*/ 11 w 11"/>
                <a:gd name="T1" fmla="*/ 2 h 5"/>
                <a:gd name="T2" fmla="*/ 3 w 11"/>
                <a:gd name="T3" fmla="*/ 5 h 5"/>
                <a:gd name="T4" fmla="*/ 1 w 11"/>
                <a:gd name="T5" fmla="*/ 4 h 5"/>
                <a:gd name="T6" fmla="*/ 2 w 11"/>
                <a:gd name="T7" fmla="*/ 2 h 5"/>
                <a:gd name="T8" fmla="*/ 11 w 11"/>
                <a:gd name="T9" fmla="*/ 2 h 5"/>
              </a:gdLst>
              <a:ahLst/>
              <a:cxnLst>
                <a:cxn ang="0">
                  <a:pos x="T0" y="T1"/>
                </a:cxn>
                <a:cxn ang="0">
                  <a:pos x="T2" y="T3"/>
                </a:cxn>
                <a:cxn ang="0">
                  <a:pos x="T4" y="T5"/>
                </a:cxn>
                <a:cxn ang="0">
                  <a:pos x="T6" y="T7"/>
                </a:cxn>
                <a:cxn ang="0">
                  <a:pos x="T8" y="T9"/>
                </a:cxn>
              </a:cxnLst>
              <a:rect l="0" t="0" r="r" b="b"/>
              <a:pathLst>
                <a:path w="11" h="5">
                  <a:moveTo>
                    <a:pt x="11" y="2"/>
                  </a:moveTo>
                  <a:cubicBezTo>
                    <a:pt x="9" y="5"/>
                    <a:pt x="6" y="5"/>
                    <a:pt x="3" y="5"/>
                  </a:cubicBezTo>
                  <a:cubicBezTo>
                    <a:pt x="2" y="5"/>
                    <a:pt x="1" y="5"/>
                    <a:pt x="1" y="4"/>
                  </a:cubicBezTo>
                  <a:cubicBezTo>
                    <a:pt x="0" y="3"/>
                    <a:pt x="1" y="2"/>
                    <a:pt x="2" y="2"/>
                  </a:cubicBezTo>
                  <a:cubicBezTo>
                    <a:pt x="5" y="1"/>
                    <a:pt x="8" y="0"/>
                    <a:pt x="11" y="2"/>
                  </a:cubicBezTo>
                  <a:close/>
                </a:path>
              </a:pathLst>
            </a:custGeom>
            <a:solidFill>
              <a:srgbClr val="F2E1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2" name="Freeform 126"/>
            <p:cNvSpPr/>
            <p:nvPr/>
          </p:nvSpPr>
          <p:spPr bwMode="auto">
            <a:xfrm>
              <a:off x="700088" y="428625"/>
              <a:ext cx="26988" cy="19050"/>
            </a:xfrm>
            <a:custGeom>
              <a:avLst/>
              <a:gdLst>
                <a:gd name="T0" fmla="*/ 9 w 9"/>
                <a:gd name="T1" fmla="*/ 1 h 6"/>
                <a:gd name="T2" fmla="*/ 5 w 9"/>
                <a:gd name="T3" fmla="*/ 5 h 6"/>
                <a:gd name="T4" fmla="*/ 0 w 9"/>
                <a:gd name="T5" fmla="*/ 5 h 6"/>
                <a:gd name="T6" fmla="*/ 0 w 9"/>
                <a:gd name="T7" fmla="*/ 4 h 6"/>
                <a:gd name="T8" fmla="*/ 8 w 9"/>
                <a:gd name="T9" fmla="*/ 0 h 6"/>
                <a:gd name="T10" fmla="*/ 9 w 9"/>
                <a:gd name="T11" fmla="*/ 1 h 6"/>
              </a:gdLst>
              <a:ahLst/>
              <a:cxnLst>
                <a:cxn ang="0">
                  <a:pos x="T0" y="T1"/>
                </a:cxn>
                <a:cxn ang="0">
                  <a:pos x="T2" y="T3"/>
                </a:cxn>
                <a:cxn ang="0">
                  <a:pos x="T4" y="T5"/>
                </a:cxn>
                <a:cxn ang="0">
                  <a:pos x="T6" y="T7"/>
                </a:cxn>
                <a:cxn ang="0">
                  <a:pos x="T8" y="T9"/>
                </a:cxn>
                <a:cxn ang="0">
                  <a:pos x="T10" y="T11"/>
                </a:cxn>
              </a:cxnLst>
              <a:rect l="0" t="0" r="r" b="b"/>
              <a:pathLst>
                <a:path w="9" h="6">
                  <a:moveTo>
                    <a:pt x="9" y="1"/>
                  </a:moveTo>
                  <a:cubicBezTo>
                    <a:pt x="9" y="4"/>
                    <a:pt x="6" y="4"/>
                    <a:pt x="5" y="5"/>
                  </a:cubicBezTo>
                  <a:cubicBezTo>
                    <a:pt x="3" y="6"/>
                    <a:pt x="1" y="6"/>
                    <a:pt x="0" y="5"/>
                  </a:cubicBezTo>
                  <a:cubicBezTo>
                    <a:pt x="0" y="5"/>
                    <a:pt x="0" y="4"/>
                    <a:pt x="0" y="4"/>
                  </a:cubicBezTo>
                  <a:cubicBezTo>
                    <a:pt x="0" y="2"/>
                    <a:pt x="7" y="0"/>
                    <a:pt x="8" y="0"/>
                  </a:cubicBezTo>
                  <a:cubicBezTo>
                    <a:pt x="9" y="1"/>
                    <a:pt x="9" y="1"/>
                    <a:pt x="9" y="1"/>
                  </a:cubicBezTo>
                  <a:close/>
                </a:path>
              </a:pathLst>
            </a:custGeom>
            <a:solidFill>
              <a:srgbClr val="F2E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îSḻiḑè"/>
          <p:cNvSpPr/>
          <p:nvPr/>
        </p:nvSpPr>
        <p:spPr bwMode="auto">
          <a:xfrm>
            <a:off x="4165600" y="1317625"/>
            <a:ext cx="7640955" cy="969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90204" pitchFamily="34" charset="0"/>
              <a:buChar char="•"/>
              <a:defRPr/>
            </a:pPr>
            <a:r>
              <a:rPr kumimoji="0" lang="en-GB" altLang="en-US" sz="1400" b="0" i="0" u="none" strike="noStrike" kern="1200" cap="none" spc="0" normalizeH="0" baseline="0" noProof="0" dirty="0">
                <a:ln>
                  <a:noFill/>
                </a:ln>
                <a:solidFill>
                  <a:schemeClr val="tx1"/>
                </a:solidFill>
                <a:effectLst/>
                <a:uLnTx/>
                <a:uFillTx/>
                <a:latin typeface="黑体" charset="0"/>
                <a:ea typeface="黑体" charset="0"/>
                <a:cs typeface="黑体" charset="0"/>
              </a:rPr>
              <a:t>With the continuous advancement of technology, intelligent voice systems have gradually exposed a series of security issues. In order to reveal the potential security risks of speech systems, researchers from industry and academia have proposed the possibility of various attacks and corresponding defense mechanisms </a:t>
            </a:r>
            <a:r>
              <a:rPr kumimoji="0" lang="en-GB" altLang="zh-CN" sz="1400" b="0" i="0" u="none" strike="noStrike" kern="1200" cap="none" spc="0" normalizeH="0" baseline="0" noProof="0" dirty="0">
                <a:ln>
                  <a:noFill/>
                </a:ln>
                <a:solidFill>
                  <a:schemeClr val="tx1"/>
                </a:solidFill>
                <a:effectLst/>
                <a:uLnTx/>
                <a:uFillTx/>
                <a:latin typeface="黑体" charset="0"/>
                <a:ea typeface="黑体" charset="0"/>
                <a:cs typeface="黑体" charset="0"/>
              </a:rPr>
              <a:t>, </a:t>
            </a:r>
            <a:r>
              <a:rPr kumimoji="0" lang="en-GB" altLang="en-US" sz="1400" b="0" i="0" u="none" strike="noStrike" kern="1200" cap="none" spc="0" normalizeH="0" baseline="0" noProof="0" dirty="0">
                <a:ln>
                  <a:noFill/>
                </a:ln>
                <a:solidFill>
                  <a:schemeClr val="tx1"/>
                </a:solidFill>
                <a:effectLst/>
                <a:uLnTx/>
                <a:uFillTx/>
                <a:latin typeface="黑体" charset="0"/>
                <a:ea typeface="黑体" charset="0"/>
                <a:cs typeface="黑体" charset="0"/>
              </a:rPr>
              <a:t>such as "devil music" attacks, dolphin sound attacks, etc.</a:t>
            </a:r>
            <a:endParaRPr kumimoji="0" lang="zh-CN" altLang="en-US" sz="1400" b="0" i="0" u="none" strike="noStrike" kern="1200" cap="none" spc="0" normalizeH="0" baseline="0" noProof="0" dirty="0">
              <a:ln>
                <a:noFill/>
              </a:ln>
              <a:solidFill>
                <a:schemeClr val="tx1"/>
              </a:solidFill>
              <a:effectLst/>
              <a:uLnTx/>
              <a:uFillTx/>
              <a:latin typeface="黑体" charset="0"/>
              <a:ea typeface="黑体" charset="0"/>
              <a:cs typeface="黑体" charset="0"/>
            </a:endParaRPr>
          </a:p>
        </p:txBody>
      </p:sp>
      <p:sp>
        <p:nvSpPr>
          <p:cNvPr id="19" name="íṧḷíḋé"/>
          <p:cNvSpPr txBox="1"/>
          <p:nvPr/>
        </p:nvSpPr>
        <p:spPr bwMode="auto">
          <a:xfrm>
            <a:off x="1493520" y="1873885"/>
            <a:ext cx="504952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GB" altLang="en-US" sz="2200" b="1" i="0" u="none" strike="noStrike" kern="1200" cap="none" spc="0" normalizeH="0" baseline="0" noProof="0" dirty="0">
                <a:ln>
                  <a:noFill/>
                </a:ln>
                <a:solidFill>
                  <a:srgbClr val="970006"/>
                </a:solidFill>
                <a:effectLst/>
                <a:uLnTx/>
                <a:uFillTx/>
                <a:latin typeface="黑体" charset="0"/>
                <a:ea typeface="黑体" charset="0"/>
                <a:cs typeface="+mn-cs"/>
              </a:rPr>
              <a:t>r</a:t>
            </a:r>
            <a:r>
              <a:rPr kumimoji="0" lang="en-GB" altLang="en-US" b="1" i="0" u="none" strike="noStrike" kern="1200" cap="none" spc="0" normalizeH="0" baseline="0" noProof="0" dirty="0">
                <a:ln>
                  <a:noFill/>
                </a:ln>
                <a:solidFill>
                  <a:srgbClr val="970006"/>
                </a:solidFill>
                <a:effectLst/>
                <a:uLnTx/>
                <a:uFillTx/>
                <a:latin typeface="黑体" charset="0"/>
                <a:ea typeface="黑体" charset="0"/>
                <a:cs typeface="+mn-cs"/>
              </a:rPr>
              <a:t>esearch in this area</a:t>
            </a:r>
            <a:endParaRPr kumimoji="0" lang="zh-CN" altLang="en-US" b="1" i="0" u="none" strike="noStrike" kern="1200" cap="none" spc="0" normalizeH="0" baseline="0" noProof="0" dirty="0">
              <a:ln>
                <a:noFill/>
              </a:ln>
              <a:solidFill>
                <a:srgbClr val="970006"/>
              </a:solidFill>
              <a:effectLst/>
              <a:uLnTx/>
              <a:uFillTx/>
              <a:latin typeface="黑体" charset="0"/>
              <a:ea typeface="黑体" charset="0"/>
              <a:cs typeface="+mn-cs"/>
            </a:endParaRPr>
          </a:p>
          <a:p>
            <a:pPr marL="0" marR="0" lvl="0" indent="0" algn="l" defTabSz="914400" rtl="0" eaLnBrk="1" fontAlgn="auto" latinLnBrk="0" hangingPunct="1">
              <a:lnSpc>
                <a:spcPct val="100000"/>
              </a:lnSpc>
              <a:spcBef>
                <a:spcPct val="0"/>
              </a:spcBef>
              <a:spcAft>
                <a:spcPts val="0"/>
              </a:spcAft>
              <a:buClrTx/>
              <a:buSzTx/>
              <a:buFontTx/>
              <a:buNone/>
              <a:defRPr/>
            </a:pPr>
            <a:r>
              <a:rPr kumimoji="0" lang="en-GB" altLang="en-US" b="1" i="0" u="none" strike="noStrike" kern="1200" cap="none" spc="0" normalizeH="0" baseline="0" noProof="0" dirty="0">
                <a:ln>
                  <a:noFill/>
                </a:ln>
                <a:solidFill>
                  <a:srgbClr val="970006"/>
                </a:solidFill>
                <a:effectLst/>
                <a:uLnTx/>
                <a:uFillTx/>
                <a:latin typeface="黑体" charset="0"/>
                <a:ea typeface="黑体" charset="0"/>
                <a:cs typeface="+mn-cs"/>
              </a:rPr>
              <a:t>Current status overview</a:t>
            </a:r>
            <a:endParaRPr kumimoji="0" lang="zh-CN" altLang="en-US" b="1" i="0" u="none" strike="noStrike" kern="1200" cap="none" spc="0" normalizeH="0" baseline="0" noProof="0" dirty="0">
              <a:ln>
                <a:noFill/>
              </a:ln>
              <a:solidFill>
                <a:srgbClr val="970006"/>
              </a:solidFill>
              <a:effectLst/>
              <a:uLnTx/>
              <a:uFillTx/>
              <a:latin typeface="黑体" charset="0"/>
              <a:ea typeface="黑体" charset="0"/>
              <a:cs typeface="+mn-cs"/>
            </a:endParaRPr>
          </a:p>
        </p:txBody>
      </p:sp>
      <p:sp>
        <p:nvSpPr>
          <p:cNvPr id="15" name="íṣḷïḍe"/>
          <p:cNvSpPr/>
          <p:nvPr/>
        </p:nvSpPr>
        <p:spPr bwMode="auto">
          <a:xfrm>
            <a:off x="4165600" y="3134995"/>
            <a:ext cx="7934325" cy="96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90204" pitchFamily="34" charset="0"/>
              <a:buChar char="•"/>
              <a:defRPr/>
            </a:pPr>
            <a:r>
              <a:rPr kumimoji="0" lang="en-GB" altLang="en-US" sz="1400" b="0" i="0" u="none" strike="noStrike" kern="1200" cap="none" spc="0" normalizeH="0" baseline="0" noProof="0" dirty="0">
                <a:ln>
                  <a:noFill/>
                </a:ln>
                <a:solidFill>
                  <a:schemeClr val="tx1"/>
                </a:solidFill>
                <a:effectLst/>
                <a:uLnTx/>
                <a:uFillTx/>
                <a:latin typeface="黑体" charset="0"/>
                <a:ea typeface="黑体" charset="0"/>
                <a:cs typeface="黑体" charset="0"/>
              </a:rPr>
              <a:t>Literature research method, experimental simulation method, development tools: Python3.5, tensorflow1.14, cuDNN, etc. Software and hardware configuration environment: Ubuntu plus RTX series graphics card that supports hardware acceleration. Deep learning algorithm/model: Deep Neural Network (DNN), deepspeech-0.4.1. Visualization: python visual programming (pyqt, qt designer).</a:t>
            </a:r>
            <a:endParaRPr kumimoji="0" lang="zh-CN" altLang="en-US" sz="1400" b="0" i="0" u="none" strike="noStrike" kern="1200" cap="none" spc="0" normalizeH="0" baseline="0" noProof="0" dirty="0">
              <a:ln>
                <a:noFill/>
              </a:ln>
              <a:solidFill>
                <a:schemeClr val="tx1"/>
              </a:solidFill>
              <a:effectLst/>
              <a:uLnTx/>
              <a:uFillTx/>
              <a:latin typeface="黑体" charset="0"/>
              <a:ea typeface="黑体" charset="0"/>
              <a:cs typeface="黑体" charset="0"/>
            </a:endParaRPr>
          </a:p>
        </p:txBody>
      </p:sp>
      <p:sp>
        <p:nvSpPr>
          <p:cNvPr id="16" name="ïşľídè"/>
          <p:cNvSpPr txBox="1"/>
          <p:nvPr/>
        </p:nvSpPr>
        <p:spPr bwMode="auto">
          <a:xfrm>
            <a:off x="1493520" y="3853815"/>
            <a:ext cx="5049520" cy="413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GB" altLang="en-US" sz="2200" b="1" i="0" u="none" strike="noStrike" kern="1200" cap="none" spc="0" normalizeH="0" baseline="0" noProof="0" dirty="0">
                <a:ln>
                  <a:noFill/>
                </a:ln>
                <a:solidFill>
                  <a:srgbClr val="970006"/>
                </a:solidFill>
                <a:effectLst/>
                <a:uLnTx/>
                <a:uFillTx/>
                <a:latin typeface="黑体" charset="0"/>
                <a:ea typeface="黑体" charset="0"/>
                <a:cs typeface="+mn-cs"/>
              </a:rPr>
              <a:t>Research methods</a:t>
            </a:r>
            <a:endParaRPr kumimoji="0" lang="zh-CN" altLang="en-US" sz="2200" b="1" i="0" u="none" strike="noStrike" kern="1200" cap="none" spc="0" normalizeH="0" baseline="0" noProof="0" dirty="0">
              <a:ln>
                <a:noFill/>
              </a:ln>
              <a:solidFill>
                <a:srgbClr val="970006"/>
              </a:solidFill>
              <a:effectLst/>
              <a:uLnTx/>
              <a:uFillTx/>
              <a:latin typeface="黑体" charset="0"/>
              <a:ea typeface="黑体" charset="0"/>
              <a:cs typeface="+mn-cs"/>
            </a:endParaRPr>
          </a:p>
        </p:txBody>
      </p:sp>
      <p:cxnSp>
        <p:nvCxnSpPr>
          <p:cNvPr id="7" name="直接连接符 6"/>
          <p:cNvCxnSpPr/>
          <p:nvPr/>
        </p:nvCxnSpPr>
        <p:spPr>
          <a:xfrm>
            <a:off x="1573530" y="3117850"/>
            <a:ext cx="8884285" cy="2222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2" name="iśľiḋé"/>
          <p:cNvSpPr/>
          <p:nvPr/>
        </p:nvSpPr>
        <p:spPr bwMode="auto">
          <a:xfrm>
            <a:off x="4260850" y="5273675"/>
            <a:ext cx="7545705" cy="96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90204" pitchFamily="34" charset="0"/>
              <a:buChar char="•"/>
              <a:defRPr/>
            </a:pPr>
            <a:r>
              <a:rPr kumimoji="0" lang="en-GB" altLang="en-US" sz="1400" b="0" i="0" u="none" strike="noStrike" kern="1200" cap="none" spc="0" normalizeH="0" baseline="0" noProof="0" dirty="0">
                <a:ln>
                  <a:noFill/>
                </a:ln>
                <a:solidFill>
                  <a:schemeClr val="tx1"/>
                </a:solidFill>
                <a:effectLst/>
                <a:uLnTx/>
                <a:uFillTx/>
                <a:latin typeface="黑体" charset="0"/>
                <a:ea typeface="黑体" charset="0"/>
                <a:cs typeface="黑体" charset="0"/>
              </a:rPr>
              <a:t>①</a:t>
            </a:r>
            <a:r>
              <a:rPr kumimoji="0" lang="en-GB" altLang="zh-CN" sz="1400" b="0" i="0" u="none" strike="noStrike" kern="1200" cap="none" spc="0" normalizeH="0" baseline="0" noProof="0" dirty="0">
                <a:ln>
                  <a:noFill/>
                </a:ln>
                <a:solidFill>
                  <a:schemeClr val="tx1"/>
                </a:solidFill>
                <a:effectLst/>
                <a:uLnTx/>
                <a:uFillTx/>
                <a:latin typeface="黑体" charset="0"/>
                <a:ea typeface="黑体" charset="0"/>
                <a:cs typeface="黑体" charset="0"/>
              </a:rPr>
              <a:t>  </a:t>
            </a:r>
            <a:r>
              <a:rPr kumimoji="0" lang="en-GB" altLang="en-US" sz="1400" b="0" i="0" u="none" strike="noStrike" kern="1200" cap="none" spc="0" normalizeH="0" baseline="0" noProof="0" dirty="0">
                <a:ln>
                  <a:noFill/>
                </a:ln>
                <a:solidFill>
                  <a:schemeClr val="tx1"/>
                </a:solidFill>
                <a:effectLst/>
                <a:uLnTx/>
                <a:uFillTx/>
                <a:latin typeface="黑体" charset="0"/>
                <a:ea typeface="黑体" charset="0"/>
                <a:cs typeface="黑体" charset="0"/>
              </a:rPr>
              <a:t>Implementing adversarial sample attacks against audio</a:t>
            </a:r>
            <a:endParaRPr kumimoji="0" lang="zh-CN" altLang="en-US" sz="1400" b="0" i="0" u="none" strike="noStrike" kern="1200" cap="none" spc="0" normalizeH="0" baseline="0" noProof="0" dirty="0">
              <a:ln>
                <a:noFill/>
              </a:ln>
              <a:solidFill>
                <a:schemeClr val="tx1"/>
              </a:solidFill>
              <a:effectLst/>
              <a:uLnTx/>
              <a:uFillTx/>
              <a:latin typeface="黑体" charset="0"/>
              <a:ea typeface="黑体" charset="0"/>
              <a:cs typeface="黑体"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90204" pitchFamily="34" charset="0"/>
              <a:buChar char="•"/>
              <a:defRPr/>
            </a:pPr>
            <a:r>
              <a:rPr kumimoji="0" lang="en-GB" altLang="en-US" sz="1400" b="0" i="0" u="none" strike="noStrike" kern="1200" cap="none" spc="0" normalizeH="0" baseline="0" noProof="0" dirty="0">
                <a:ln>
                  <a:noFill/>
                </a:ln>
                <a:solidFill>
                  <a:schemeClr val="tx1"/>
                </a:solidFill>
                <a:effectLst/>
                <a:uLnTx/>
                <a:uFillTx/>
                <a:latin typeface="黑体" charset="0"/>
                <a:ea typeface="黑体" charset="0"/>
                <a:cs typeface="黑体" charset="0"/>
              </a:rPr>
              <a:t>②</a:t>
            </a:r>
            <a:r>
              <a:rPr kumimoji="0" lang="en-GB" altLang="zh-CN" sz="1400" b="0" i="0" u="none" strike="noStrike" kern="1200" cap="none" spc="0" normalizeH="0" baseline="0" noProof="0" dirty="0">
                <a:ln>
                  <a:noFill/>
                </a:ln>
                <a:solidFill>
                  <a:schemeClr val="tx1"/>
                </a:solidFill>
                <a:effectLst/>
                <a:uLnTx/>
                <a:uFillTx/>
                <a:latin typeface="黑体" charset="0"/>
                <a:ea typeface="黑体" charset="0"/>
                <a:cs typeface="黑体" charset="0"/>
              </a:rPr>
              <a:t>  </a:t>
            </a:r>
            <a:r>
              <a:rPr kumimoji="0" lang="en-GB" altLang="en-US" sz="1400" b="0" i="0" u="none" strike="noStrike" kern="1200" cap="none" spc="0" normalizeH="0" baseline="0" noProof="0" dirty="0">
                <a:ln>
                  <a:noFill/>
                </a:ln>
                <a:solidFill>
                  <a:schemeClr val="tx1"/>
                </a:solidFill>
                <a:effectLst/>
                <a:uLnTx/>
                <a:uFillTx/>
                <a:latin typeface="黑体" charset="0"/>
                <a:ea typeface="黑体" charset="0"/>
                <a:cs typeface="黑体" charset="0"/>
              </a:rPr>
              <a:t>Encapsulate the attack and present it in the visualization system</a:t>
            </a:r>
            <a:endParaRPr kumimoji="0" lang="zh-CN" altLang="en-US" sz="1400" b="0" i="0" u="none" strike="noStrike" kern="1200" cap="none" spc="0" normalizeH="0" baseline="0" noProof="0" dirty="0">
              <a:ln>
                <a:noFill/>
              </a:ln>
              <a:solidFill>
                <a:schemeClr val="tx1"/>
              </a:solidFill>
              <a:effectLst/>
              <a:uLnTx/>
              <a:uFillTx/>
              <a:latin typeface="黑体" charset="0"/>
              <a:ea typeface="黑体" charset="0"/>
              <a:cs typeface="黑体"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90204" pitchFamily="34" charset="0"/>
              <a:buChar char="•"/>
              <a:defRPr/>
            </a:pPr>
            <a:r>
              <a:rPr kumimoji="0" lang="en-GB" altLang="en-US" sz="1400" b="0" i="0" u="none" strike="noStrike" kern="1200" cap="none" spc="0" normalizeH="0" baseline="0" noProof="0" dirty="0">
                <a:ln>
                  <a:noFill/>
                </a:ln>
                <a:solidFill>
                  <a:schemeClr val="tx1"/>
                </a:solidFill>
                <a:effectLst/>
                <a:uLnTx/>
                <a:uFillTx/>
                <a:latin typeface="黑体" charset="0"/>
                <a:ea typeface="黑体" charset="0"/>
                <a:cs typeface="黑体" charset="0"/>
              </a:rPr>
              <a:t>③</a:t>
            </a:r>
            <a:r>
              <a:rPr kumimoji="0" lang="en-GB" altLang="zh-CN" sz="1400" b="0" i="0" u="none" strike="noStrike" kern="1200" cap="none" spc="0" normalizeH="0" baseline="0" noProof="0" dirty="0">
                <a:ln>
                  <a:noFill/>
                </a:ln>
                <a:solidFill>
                  <a:schemeClr val="tx1"/>
                </a:solidFill>
                <a:effectLst/>
                <a:uLnTx/>
                <a:uFillTx/>
                <a:latin typeface="黑体" charset="0"/>
                <a:ea typeface="黑体" charset="0"/>
                <a:cs typeface="黑体" charset="0"/>
              </a:rPr>
              <a:t>  </a:t>
            </a:r>
            <a:r>
              <a:rPr kumimoji="0" lang="en-GB" altLang="en-US" sz="1400" b="0" i="0" u="none" strike="noStrike" kern="1200" cap="none" spc="0" normalizeH="0" baseline="0" noProof="0" dirty="0">
                <a:ln>
                  <a:noFill/>
                </a:ln>
                <a:solidFill>
                  <a:schemeClr val="tx1"/>
                </a:solidFill>
                <a:effectLst/>
                <a:uLnTx/>
                <a:uFillTx/>
                <a:latin typeface="黑体" charset="0"/>
                <a:ea typeface="黑体" charset="0"/>
                <a:cs typeface="黑体" charset="0"/>
              </a:rPr>
              <a:t>Study examples of selective audio countermeasures to reduce speech distortion while implementing attacks.</a:t>
            </a:r>
            <a:endParaRPr kumimoji="0" lang="zh-CN" altLang="en-US" sz="1400" b="0" i="0" u="none" strike="noStrike" kern="1200" cap="none" spc="0" normalizeH="0" baseline="0" noProof="0" dirty="0">
              <a:ln>
                <a:noFill/>
              </a:ln>
              <a:solidFill>
                <a:schemeClr val="tx1"/>
              </a:solidFill>
              <a:effectLst/>
              <a:uLnTx/>
              <a:uFillTx/>
              <a:latin typeface="黑体" charset="0"/>
              <a:ea typeface="黑体" charset="0"/>
              <a:cs typeface="黑体" charset="0"/>
            </a:endParaRPr>
          </a:p>
        </p:txBody>
      </p:sp>
      <p:sp>
        <p:nvSpPr>
          <p:cNvPr id="13" name="ï$ḷíde"/>
          <p:cNvSpPr txBox="1"/>
          <p:nvPr/>
        </p:nvSpPr>
        <p:spPr bwMode="auto">
          <a:xfrm>
            <a:off x="1370965" y="5556885"/>
            <a:ext cx="504952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GB" altLang="en-US" sz="2200" b="1" i="0" u="none" strike="noStrike" kern="1200" cap="none" spc="0" normalizeH="0" baseline="0" noProof="0" dirty="0">
                <a:ln>
                  <a:noFill/>
                </a:ln>
                <a:solidFill>
                  <a:srgbClr val="970006"/>
                </a:solidFill>
                <a:effectLst/>
                <a:uLnTx/>
                <a:uFillTx/>
                <a:latin typeface="黑体" charset="0"/>
                <a:ea typeface="黑体" charset="0"/>
                <a:cs typeface="+mn-cs"/>
              </a:rPr>
              <a:t>Main content of the research</a:t>
            </a:r>
            <a:endParaRPr kumimoji="0" lang="zh-CN" altLang="en-US" sz="2200" b="1" i="0" u="none" strike="noStrike" kern="1200" cap="none" spc="0" normalizeH="0" baseline="0" noProof="0" dirty="0">
              <a:ln>
                <a:noFill/>
              </a:ln>
              <a:solidFill>
                <a:srgbClr val="970006"/>
              </a:solidFill>
              <a:effectLst/>
              <a:uLnTx/>
              <a:uFillTx/>
              <a:latin typeface="黑体" charset="0"/>
              <a:ea typeface="黑体" charset="0"/>
              <a:cs typeface="+mn-cs"/>
            </a:endParaRPr>
          </a:p>
        </p:txBody>
      </p:sp>
      <p:cxnSp>
        <p:nvCxnSpPr>
          <p:cNvPr id="10" name="直接连接符 9"/>
          <p:cNvCxnSpPr/>
          <p:nvPr/>
        </p:nvCxnSpPr>
        <p:spPr>
          <a:xfrm flipV="1">
            <a:off x="1493520" y="4953000"/>
            <a:ext cx="8884285" cy="1143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383510" y="524641"/>
            <a:ext cx="3877371"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3600" b="1" i="0" u="none" strike="noStrike" kern="1200" cap="none" spc="0" normalizeH="0" baseline="0" noProof="0" dirty="0">
                <a:ln>
                  <a:noFill/>
                </a:ln>
                <a:solidFill>
                  <a:srgbClr val="970006"/>
                </a:solidFill>
                <a:effectLst/>
                <a:uLnTx/>
                <a:uFillTx/>
                <a:latin typeface="黑体" charset="0"/>
                <a:ea typeface="黑体" charset="0"/>
                <a:cs typeface="+mn-cs"/>
              </a:rPr>
              <a:t>Explore solutions</a:t>
            </a:r>
            <a:endParaRPr kumimoji="0" lang="zh-CN" altLang="en-US" sz="3600" b="1" i="0" u="none" strike="noStrike" kern="1200" cap="none" spc="0" normalizeH="0" baseline="0" noProof="0" dirty="0">
              <a:ln>
                <a:noFill/>
              </a:ln>
              <a:solidFill>
                <a:srgbClr val="970006"/>
              </a:solidFill>
              <a:effectLst/>
              <a:uLnTx/>
              <a:uFillTx/>
              <a:latin typeface="黑体" charset="0"/>
              <a:ea typeface="黑体" charset="0"/>
              <a:cs typeface="+mn-cs"/>
            </a:endParaRPr>
          </a:p>
        </p:txBody>
      </p:sp>
      <p:sp>
        <p:nvSpPr>
          <p:cNvPr id="2" name="矩形 1"/>
          <p:cNvSpPr/>
          <p:nvPr/>
        </p:nvSpPr>
        <p:spPr>
          <a:xfrm>
            <a:off x="0" y="6985"/>
            <a:ext cx="12179935" cy="2444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957580" y="26035"/>
            <a:ext cx="7367270" cy="227965"/>
          </a:xfrm>
          <a:prstGeom prst="rect">
            <a:avLst/>
          </a:prstGeom>
          <a:solidFill>
            <a:srgbClr val="97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descr="logo"/>
          <p:cNvPicPr>
            <a:picLocks noChangeAspect="1"/>
          </p:cNvPicPr>
          <p:nvPr/>
        </p:nvPicPr>
        <p:blipFill>
          <a:blip r:embed="rId1"/>
          <a:stretch>
            <a:fillRect/>
          </a:stretch>
        </p:blipFill>
        <p:spPr>
          <a:xfrm>
            <a:off x="9775190" y="365125"/>
            <a:ext cx="2225040" cy="69405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81758" y="707613"/>
            <a:ext cx="9428480" cy="6430226"/>
          </a:xfrm>
          <a:prstGeom prst="rect">
            <a:avLst/>
          </a:prstGeom>
          <a:solidFill>
            <a:schemeClr val="bg1">
              <a:lumMod val="95000"/>
            </a:schemeClr>
          </a:solidFill>
          <a:ln w="76200">
            <a:solidFill>
              <a:srgbClr val="1032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nvSpPr>
        <p:spPr>
          <a:xfrm>
            <a:off x="2887715" y="3109560"/>
            <a:ext cx="6416566"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rPr>
              <a:t>Research progress</a:t>
            </a:r>
            <a:endParaRPr kumimoji="0" lang="zh-CN"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endParaRPr>
          </a:p>
        </p:txBody>
      </p:sp>
      <p:sp>
        <p:nvSpPr>
          <p:cNvPr id="7" name="文本框 6"/>
          <p:cNvSpPr txBox="1"/>
          <p:nvPr/>
        </p:nvSpPr>
        <p:spPr>
          <a:xfrm>
            <a:off x="2304391" y="4449377"/>
            <a:ext cx="7583214" cy="829945"/>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GB" altLang="zh-CN"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rPr>
              <a:t>1. </a:t>
            </a:r>
            <a:r>
              <a:rPr kumimoji="0" lang="en-GB" altLang="en-US"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rPr>
              <a:t>Current research results</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endParaRPr>
          </a:p>
          <a:p>
            <a:pPr marL="0" marR="0" lvl="0" indent="0" algn="ctr" defTabSz="914400" rtl="0" eaLnBrk="1" fontAlgn="auto" latinLnBrk="0" hangingPunct="1">
              <a:lnSpc>
                <a:spcPct val="120000"/>
              </a:lnSpc>
              <a:spcBef>
                <a:spcPts val="0"/>
              </a:spcBef>
              <a:spcAft>
                <a:spcPts val="0"/>
              </a:spcAft>
              <a:buClrTx/>
              <a:buSzTx/>
              <a:buFontTx/>
              <a:buNone/>
              <a:defRPr/>
            </a:pPr>
            <a:r>
              <a:rPr kumimoji="0" lang="en-GB" altLang="zh-CN"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rPr>
              <a:t>2. </a:t>
            </a:r>
            <a:r>
              <a:rPr kumimoji="0" lang="en-GB" altLang="en-US"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rPr>
              <a:t>The innovation of this study</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endParaRPr>
          </a:p>
        </p:txBody>
      </p:sp>
      <p:grpSp>
        <p:nvGrpSpPr>
          <p:cNvPr id="12" name="组合 11"/>
          <p:cNvGrpSpPr/>
          <p:nvPr/>
        </p:nvGrpSpPr>
        <p:grpSpPr>
          <a:xfrm>
            <a:off x="3991304" y="3673891"/>
            <a:ext cx="4209393" cy="394138"/>
            <a:chOff x="3991304" y="3673891"/>
            <a:chExt cx="4209393" cy="394138"/>
          </a:xfrm>
          <a:solidFill>
            <a:srgbClr val="9B0D14"/>
          </a:solidFill>
        </p:grpSpPr>
        <p:cxnSp>
          <p:nvCxnSpPr>
            <p:cNvPr id="6" name="直接连接符 5"/>
            <p:cNvCxnSpPr/>
            <p:nvPr/>
          </p:nvCxnSpPr>
          <p:spPr>
            <a:xfrm>
              <a:off x="3991304" y="3855194"/>
              <a:ext cx="4209393" cy="0"/>
            </a:xfrm>
            <a:prstGeom prst="line">
              <a:avLst/>
            </a:prstGeom>
            <a:grpFill/>
            <a:ln w="38100">
              <a:solidFill>
                <a:srgbClr val="9B0D14"/>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4868871" y="3673891"/>
              <a:ext cx="2454258" cy="394138"/>
              <a:chOff x="4572000" y="3846786"/>
              <a:chExt cx="2454258" cy="394138"/>
            </a:xfrm>
            <a:grpFill/>
          </p:grpSpPr>
          <p:sp>
            <p:nvSpPr>
              <p:cNvPr id="8" name="星形: 四角 7"/>
              <p:cNvSpPr/>
              <p:nvPr/>
            </p:nvSpPr>
            <p:spPr>
              <a:xfrm>
                <a:off x="457200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星形: 四角 8"/>
              <p:cNvSpPr/>
              <p:nvPr/>
            </p:nvSpPr>
            <p:spPr>
              <a:xfrm>
                <a:off x="560206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星形: 四角 9"/>
              <p:cNvSpPr/>
              <p:nvPr/>
            </p:nvSpPr>
            <p:spPr>
              <a:xfrm>
                <a:off x="663212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sp>
        <p:nvSpPr>
          <p:cNvPr id="5" name="文本框 4"/>
          <p:cNvSpPr txBox="1"/>
          <p:nvPr/>
        </p:nvSpPr>
        <p:spPr>
          <a:xfrm>
            <a:off x="3336770" y="2072500"/>
            <a:ext cx="5518456"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6600" b="0" i="0" u="none" strike="noStrike" kern="1200" cap="none" spc="0" normalizeH="0" baseline="0" noProof="0" dirty="0">
                <a:ln>
                  <a:noFill/>
                </a:ln>
                <a:solidFill>
                  <a:srgbClr val="9B0D14"/>
                </a:solidFill>
                <a:effectLst/>
                <a:uLnTx/>
                <a:uFillTx/>
                <a:latin typeface="CommercialScript BT" panose="03030803040807090C04" pitchFamily="66" charset="0"/>
                <a:ea typeface="等线" panose="02010600030101010101" charset="-122"/>
                <a:cs typeface="+mn-cs"/>
              </a:rPr>
              <a:t>Part three</a:t>
            </a:r>
            <a:endParaRPr kumimoji="0" lang="zh-CN" altLang="en-US" sz="6600" b="0" i="0" u="none" strike="noStrike" kern="1200" cap="none" spc="0" normalizeH="0" baseline="0" noProof="0" dirty="0">
              <a:ln>
                <a:noFill/>
              </a:ln>
              <a:solidFill>
                <a:srgbClr val="9B0D14"/>
              </a:solidFill>
              <a:effectLst/>
              <a:uLnTx/>
              <a:uFillTx/>
              <a:latin typeface="CommercialScript BT" panose="03030803040807090C04" pitchFamily="66" charset="0"/>
              <a:ea typeface="等线" panose="02010600030101010101" charset="-122"/>
              <a:cs typeface="+mn-cs"/>
            </a:endParaRPr>
          </a:p>
        </p:txBody>
      </p:sp>
      <p:grpSp>
        <p:nvGrpSpPr>
          <p:cNvPr id="13" name="组合 12"/>
          <p:cNvGrpSpPr/>
          <p:nvPr/>
        </p:nvGrpSpPr>
        <p:grpSpPr>
          <a:xfrm>
            <a:off x="5348288" y="258236"/>
            <a:ext cx="1495425" cy="1492250"/>
            <a:chOff x="168276" y="215900"/>
            <a:chExt cx="1495425" cy="1492250"/>
          </a:xfrm>
        </p:grpSpPr>
        <p:sp>
          <p:nvSpPr>
            <p:cNvPr id="14" name="Freeform 68"/>
            <p:cNvSpPr/>
            <p:nvPr/>
          </p:nvSpPr>
          <p:spPr bwMode="auto">
            <a:xfrm>
              <a:off x="168276" y="215900"/>
              <a:ext cx="1495425" cy="1492250"/>
            </a:xfrm>
            <a:custGeom>
              <a:avLst/>
              <a:gdLst>
                <a:gd name="T0" fmla="*/ 240 w 492"/>
                <a:gd name="T1" fmla="*/ 483 h 490"/>
                <a:gd name="T2" fmla="*/ 229 w 492"/>
                <a:gd name="T3" fmla="*/ 476 h 490"/>
                <a:gd name="T4" fmla="*/ 202 w 492"/>
                <a:gd name="T5" fmla="*/ 484 h 490"/>
                <a:gd name="T6" fmla="*/ 166 w 492"/>
                <a:gd name="T7" fmla="*/ 474 h 490"/>
                <a:gd name="T8" fmla="*/ 146 w 492"/>
                <a:gd name="T9" fmla="*/ 453 h 490"/>
                <a:gd name="T10" fmla="*/ 116 w 492"/>
                <a:gd name="T11" fmla="*/ 436 h 490"/>
                <a:gd name="T12" fmla="*/ 87 w 492"/>
                <a:gd name="T13" fmla="*/ 429 h 490"/>
                <a:gd name="T14" fmla="*/ 62 w 492"/>
                <a:gd name="T15" fmla="*/ 403 h 490"/>
                <a:gd name="T16" fmla="*/ 54 w 492"/>
                <a:gd name="T17" fmla="*/ 375 h 490"/>
                <a:gd name="T18" fmla="*/ 37 w 492"/>
                <a:gd name="T19" fmla="*/ 345 h 490"/>
                <a:gd name="T20" fmla="*/ 16 w 492"/>
                <a:gd name="T21" fmla="*/ 326 h 490"/>
                <a:gd name="T22" fmla="*/ 7 w 492"/>
                <a:gd name="T23" fmla="*/ 290 h 490"/>
                <a:gd name="T24" fmla="*/ 14 w 492"/>
                <a:gd name="T25" fmla="*/ 261 h 490"/>
                <a:gd name="T26" fmla="*/ 14 w 492"/>
                <a:gd name="T27" fmla="*/ 228 h 490"/>
                <a:gd name="T28" fmla="*/ 7 w 492"/>
                <a:gd name="T29" fmla="*/ 199 h 490"/>
                <a:gd name="T30" fmla="*/ 16 w 492"/>
                <a:gd name="T31" fmla="*/ 165 h 490"/>
                <a:gd name="T32" fmla="*/ 37 w 492"/>
                <a:gd name="T33" fmla="*/ 144 h 490"/>
                <a:gd name="T34" fmla="*/ 54 w 492"/>
                <a:gd name="T35" fmla="*/ 114 h 490"/>
                <a:gd name="T36" fmla="*/ 61 w 492"/>
                <a:gd name="T37" fmla="*/ 87 h 490"/>
                <a:gd name="T38" fmla="*/ 87 w 492"/>
                <a:gd name="T39" fmla="*/ 61 h 490"/>
                <a:gd name="T40" fmla="*/ 116 w 492"/>
                <a:gd name="T41" fmla="*/ 53 h 490"/>
                <a:gd name="T42" fmla="*/ 146 w 492"/>
                <a:gd name="T43" fmla="*/ 36 h 490"/>
                <a:gd name="T44" fmla="*/ 166 w 492"/>
                <a:gd name="T45" fmla="*/ 16 h 490"/>
                <a:gd name="T46" fmla="*/ 201 w 492"/>
                <a:gd name="T47" fmla="*/ 6 h 490"/>
                <a:gd name="T48" fmla="*/ 229 w 492"/>
                <a:gd name="T49" fmla="*/ 13 h 490"/>
                <a:gd name="T50" fmla="*/ 264 w 492"/>
                <a:gd name="T51" fmla="*/ 14 h 490"/>
                <a:gd name="T52" fmla="*/ 291 w 492"/>
                <a:gd name="T53" fmla="*/ 6 h 490"/>
                <a:gd name="T54" fmla="*/ 326 w 492"/>
                <a:gd name="T55" fmla="*/ 16 h 490"/>
                <a:gd name="T56" fmla="*/ 347 w 492"/>
                <a:gd name="T57" fmla="*/ 36 h 490"/>
                <a:gd name="T58" fmla="*/ 377 w 492"/>
                <a:gd name="T59" fmla="*/ 54 h 490"/>
                <a:gd name="T60" fmla="*/ 405 w 492"/>
                <a:gd name="T61" fmla="*/ 62 h 490"/>
                <a:gd name="T62" fmla="*/ 432 w 492"/>
                <a:gd name="T63" fmla="*/ 87 h 490"/>
                <a:gd name="T64" fmla="*/ 438 w 492"/>
                <a:gd name="T65" fmla="*/ 114 h 490"/>
                <a:gd name="T66" fmla="*/ 456 w 492"/>
                <a:gd name="T67" fmla="*/ 145 h 490"/>
                <a:gd name="T68" fmla="*/ 476 w 492"/>
                <a:gd name="T69" fmla="*/ 164 h 490"/>
                <a:gd name="T70" fmla="*/ 485 w 492"/>
                <a:gd name="T71" fmla="*/ 199 h 490"/>
                <a:gd name="T72" fmla="*/ 478 w 492"/>
                <a:gd name="T73" fmla="*/ 227 h 490"/>
                <a:gd name="T74" fmla="*/ 478 w 492"/>
                <a:gd name="T75" fmla="*/ 262 h 490"/>
                <a:gd name="T76" fmla="*/ 486 w 492"/>
                <a:gd name="T77" fmla="*/ 289 h 490"/>
                <a:gd name="T78" fmla="*/ 476 w 492"/>
                <a:gd name="T79" fmla="*/ 325 h 490"/>
                <a:gd name="T80" fmla="*/ 456 w 492"/>
                <a:gd name="T81" fmla="*/ 345 h 490"/>
                <a:gd name="T82" fmla="*/ 438 w 492"/>
                <a:gd name="T83" fmla="*/ 375 h 490"/>
                <a:gd name="T84" fmla="*/ 431 w 492"/>
                <a:gd name="T85" fmla="*/ 403 h 490"/>
                <a:gd name="T86" fmla="*/ 404 w 492"/>
                <a:gd name="T87" fmla="*/ 429 h 490"/>
                <a:gd name="T88" fmla="*/ 376 w 492"/>
                <a:gd name="T89" fmla="*/ 437 h 490"/>
                <a:gd name="T90" fmla="*/ 346 w 492"/>
                <a:gd name="T91" fmla="*/ 453 h 490"/>
                <a:gd name="T92" fmla="*/ 327 w 492"/>
                <a:gd name="T93" fmla="*/ 474 h 490"/>
                <a:gd name="T94" fmla="*/ 291 w 492"/>
                <a:gd name="T95" fmla="*/ 483 h 490"/>
                <a:gd name="T96" fmla="*/ 263 w 492"/>
                <a:gd name="T97" fmla="*/ 476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2" h="490">
                  <a:moveTo>
                    <a:pt x="246" y="490"/>
                  </a:moveTo>
                  <a:cubicBezTo>
                    <a:pt x="246" y="485"/>
                    <a:pt x="246" y="480"/>
                    <a:pt x="246" y="475"/>
                  </a:cubicBezTo>
                  <a:cubicBezTo>
                    <a:pt x="244" y="478"/>
                    <a:pt x="242" y="480"/>
                    <a:pt x="240" y="483"/>
                  </a:cubicBezTo>
                  <a:cubicBezTo>
                    <a:pt x="240" y="483"/>
                    <a:pt x="242" y="485"/>
                    <a:pt x="243" y="486"/>
                  </a:cubicBezTo>
                  <a:cubicBezTo>
                    <a:pt x="243" y="486"/>
                    <a:pt x="243" y="487"/>
                    <a:pt x="243" y="487"/>
                  </a:cubicBezTo>
                  <a:cubicBezTo>
                    <a:pt x="238" y="483"/>
                    <a:pt x="233" y="479"/>
                    <a:pt x="229" y="476"/>
                  </a:cubicBezTo>
                  <a:cubicBezTo>
                    <a:pt x="227" y="474"/>
                    <a:pt x="225" y="474"/>
                    <a:pt x="223" y="475"/>
                  </a:cubicBezTo>
                  <a:cubicBezTo>
                    <a:pt x="218" y="478"/>
                    <a:pt x="212" y="481"/>
                    <a:pt x="206" y="485"/>
                  </a:cubicBezTo>
                  <a:cubicBezTo>
                    <a:pt x="204" y="486"/>
                    <a:pt x="203" y="485"/>
                    <a:pt x="202" y="484"/>
                  </a:cubicBezTo>
                  <a:cubicBezTo>
                    <a:pt x="198" y="479"/>
                    <a:pt x="194" y="475"/>
                    <a:pt x="190" y="470"/>
                  </a:cubicBezTo>
                  <a:cubicBezTo>
                    <a:pt x="188" y="467"/>
                    <a:pt x="186" y="466"/>
                    <a:pt x="183" y="468"/>
                  </a:cubicBezTo>
                  <a:cubicBezTo>
                    <a:pt x="177" y="470"/>
                    <a:pt x="172" y="471"/>
                    <a:pt x="166" y="474"/>
                  </a:cubicBezTo>
                  <a:cubicBezTo>
                    <a:pt x="163" y="475"/>
                    <a:pt x="162" y="474"/>
                    <a:pt x="160" y="471"/>
                  </a:cubicBezTo>
                  <a:cubicBezTo>
                    <a:pt x="157" y="466"/>
                    <a:pt x="154" y="461"/>
                    <a:pt x="151" y="455"/>
                  </a:cubicBezTo>
                  <a:cubicBezTo>
                    <a:pt x="150" y="453"/>
                    <a:pt x="149" y="453"/>
                    <a:pt x="146" y="453"/>
                  </a:cubicBezTo>
                  <a:cubicBezTo>
                    <a:pt x="140" y="454"/>
                    <a:pt x="134" y="455"/>
                    <a:pt x="127" y="456"/>
                  </a:cubicBezTo>
                  <a:cubicBezTo>
                    <a:pt x="125" y="457"/>
                    <a:pt x="123" y="456"/>
                    <a:pt x="122" y="453"/>
                  </a:cubicBezTo>
                  <a:cubicBezTo>
                    <a:pt x="120" y="448"/>
                    <a:pt x="118" y="442"/>
                    <a:pt x="116" y="436"/>
                  </a:cubicBezTo>
                  <a:cubicBezTo>
                    <a:pt x="115" y="433"/>
                    <a:pt x="113" y="432"/>
                    <a:pt x="111" y="432"/>
                  </a:cubicBezTo>
                  <a:cubicBezTo>
                    <a:pt x="104" y="432"/>
                    <a:pt x="98" y="432"/>
                    <a:pt x="91" y="432"/>
                  </a:cubicBezTo>
                  <a:cubicBezTo>
                    <a:pt x="89" y="432"/>
                    <a:pt x="88" y="432"/>
                    <a:pt x="87" y="429"/>
                  </a:cubicBezTo>
                  <a:cubicBezTo>
                    <a:pt x="86" y="423"/>
                    <a:pt x="85" y="417"/>
                    <a:pt x="84" y="411"/>
                  </a:cubicBezTo>
                  <a:cubicBezTo>
                    <a:pt x="83" y="408"/>
                    <a:pt x="83" y="407"/>
                    <a:pt x="79" y="406"/>
                  </a:cubicBezTo>
                  <a:cubicBezTo>
                    <a:pt x="74" y="405"/>
                    <a:pt x="68" y="404"/>
                    <a:pt x="62" y="403"/>
                  </a:cubicBezTo>
                  <a:cubicBezTo>
                    <a:pt x="59" y="402"/>
                    <a:pt x="57" y="401"/>
                    <a:pt x="58" y="398"/>
                  </a:cubicBezTo>
                  <a:cubicBezTo>
                    <a:pt x="58" y="392"/>
                    <a:pt x="57" y="386"/>
                    <a:pt x="57" y="380"/>
                  </a:cubicBezTo>
                  <a:cubicBezTo>
                    <a:pt x="58" y="377"/>
                    <a:pt x="56" y="376"/>
                    <a:pt x="54" y="375"/>
                  </a:cubicBezTo>
                  <a:cubicBezTo>
                    <a:pt x="48" y="373"/>
                    <a:pt x="42" y="370"/>
                    <a:pt x="36" y="368"/>
                  </a:cubicBezTo>
                  <a:cubicBezTo>
                    <a:pt x="34" y="367"/>
                    <a:pt x="33" y="366"/>
                    <a:pt x="34" y="364"/>
                  </a:cubicBezTo>
                  <a:cubicBezTo>
                    <a:pt x="35" y="358"/>
                    <a:pt x="36" y="352"/>
                    <a:pt x="37" y="345"/>
                  </a:cubicBezTo>
                  <a:cubicBezTo>
                    <a:pt x="37" y="343"/>
                    <a:pt x="37" y="341"/>
                    <a:pt x="34" y="340"/>
                  </a:cubicBezTo>
                  <a:cubicBezTo>
                    <a:pt x="29" y="337"/>
                    <a:pt x="23" y="333"/>
                    <a:pt x="18" y="330"/>
                  </a:cubicBezTo>
                  <a:cubicBezTo>
                    <a:pt x="16" y="329"/>
                    <a:pt x="15" y="328"/>
                    <a:pt x="16" y="326"/>
                  </a:cubicBezTo>
                  <a:cubicBezTo>
                    <a:pt x="18" y="320"/>
                    <a:pt x="20" y="313"/>
                    <a:pt x="22" y="307"/>
                  </a:cubicBezTo>
                  <a:cubicBezTo>
                    <a:pt x="23" y="305"/>
                    <a:pt x="23" y="303"/>
                    <a:pt x="21" y="302"/>
                  </a:cubicBezTo>
                  <a:cubicBezTo>
                    <a:pt x="16" y="298"/>
                    <a:pt x="12" y="294"/>
                    <a:pt x="7" y="290"/>
                  </a:cubicBezTo>
                  <a:cubicBezTo>
                    <a:pt x="4" y="288"/>
                    <a:pt x="4" y="286"/>
                    <a:pt x="6" y="283"/>
                  </a:cubicBezTo>
                  <a:cubicBezTo>
                    <a:pt x="9" y="279"/>
                    <a:pt x="12" y="273"/>
                    <a:pt x="14" y="269"/>
                  </a:cubicBezTo>
                  <a:cubicBezTo>
                    <a:pt x="16" y="266"/>
                    <a:pt x="16" y="264"/>
                    <a:pt x="14" y="261"/>
                  </a:cubicBezTo>
                  <a:cubicBezTo>
                    <a:pt x="10" y="257"/>
                    <a:pt x="7" y="252"/>
                    <a:pt x="3" y="248"/>
                  </a:cubicBezTo>
                  <a:cubicBezTo>
                    <a:pt x="1" y="245"/>
                    <a:pt x="0" y="244"/>
                    <a:pt x="2" y="242"/>
                  </a:cubicBezTo>
                  <a:cubicBezTo>
                    <a:pt x="7" y="237"/>
                    <a:pt x="10" y="232"/>
                    <a:pt x="14" y="228"/>
                  </a:cubicBezTo>
                  <a:cubicBezTo>
                    <a:pt x="16" y="226"/>
                    <a:pt x="16" y="224"/>
                    <a:pt x="15" y="221"/>
                  </a:cubicBezTo>
                  <a:cubicBezTo>
                    <a:pt x="12" y="216"/>
                    <a:pt x="9" y="211"/>
                    <a:pt x="6" y="206"/>
                  </a:cubicBezTo>
                  <a:cubicBezTo>
                    <a:pt x="4" y="203"/>
                    <a:pt x="4" y="202"/>
                    <a:pt x="7" y="199"/>
                  </a:cubicBezTo>
                  <a:cubicBezTo>
                    <a:pt x="12" y="196"/>
                    <a:pt x="16" y="191"/>
                    <a:pt x="21" y="187"/>
                  </a:cubicBezTo>
                  <a:cubicBezTo>
                    <a:pt x="23" y="186"/>
                    <a:pt x="23" y="185"/>
                    <a:pt x="23" y="183"/>
                  </a:cubicBezTo>
                  <a:cubicBezTo>
                    <a:pt x="20" y="177"/>
                    <a:pt x="19" y="171"/>
                    <a:pt x="16" y="165"/>
                  </a:cubicBezTo>
                  <a:cubicBezTo>
                    <a:pt x="15" y="162"/>
                    <a:pt x="16" y="160"/>
                    <a:pt x="19" y="159"/>
                  </a:cubicBezTo>
                  <a:cubicBezTo>
                    <a:pt x="24" y="156"/>
                    <a:pt x="29" y="152"/>
                    <a:pt x="34" y="150"/>
                  </a:cubicBezTo>
                  <a:cubicBezTo>
                    <a:pt x="37" y="148"/>
                    <a:pt x="37" y="147"/>
                    <a:pt x="37" y="144"/>
                  </a:cubicBezTo>
                  <a:cubicBezTo>
                    <a:pt x="36" y="138"/>
                    <a:pt x="35" y="131"/>
                    <a:pt x="34" y="125"/>
                  </a:cubicBezTo>
                  <a:cubicBezTo>
                    <a:pt x="33" y="123"/>
                    <a:pt x="34" y="122"/>
                    <a:pt x="36" y="121"/>
                  </a:cubicBezTo>
                  <a:cubicBezTo>
                    <a:pt x="42" y="119"/>
                    <a:pt x="48" y="116"/>
                    <a:pt x="54" y="114"/>
                  </a:cubicBezTo>
                  <a:cubicBezTo>
                    <a:pt x="57" y="113"/>
                    <a:pt x="57" y="112"/>
                    <a:pt x="57" y="110"/>
                  </a:cubicBezTo>
                  <a:cubicBezTo>
                    <a:pt x="57" y="104"/>
                    <a:pt x="58" y="97"/>
                    <a:pt x="58" y="91"/>
                  </a:cubicBezTo>
                  <a:cubicBezTo>
                    <a:pt x="58" y="88"/>
                    <a:pt x="58" y="87"/>
                    <a:pt x="61" y="87"/>
                  </a:cubicBezTo>
                  <a:cubicBezTo>
                    <a:pt x="67" y="86"/>
                    <a:pt x="73" y="84"/>
                    <a:pt x="79" y="83"/>
                  </a:cubicBezTo>
                  <a:cubicBezTo>
                    <a:pt x="82" y="83"/>
                    <a:pt x="83" y="81"/>
                    <a:pt x="84" y="79"/>
                  </a:cubicBezTo>
                  <a:cubicBezTo>
                    <a:pt x="85" y="73"/>
                    <a:pt x="86" y="67"/>
                    <a:pt x="87" y="61"/>
                  </a:cubicBezTo>
                  <a:cubicBezTo>
                    <a:pt x="88" y="58"/>
                    <a:pt x="89" y="57"/>
                    <a:pt x="92" y="57"/>
                  </a:cubicBezTo>
                  <a:cubicBezTo>
                    <a:pt x="98" y="57"/>
                    <a:pt x="104" y="57"/>
                    <a:pt x="111" y="57"/>
                  </a:cubicBezTo>
                  <a:cubicBezTo>
                    <a:pt x="114" y="57"/>
                    <a:pt x="115" y="56"/>
                    <a:pt x="116" y="53"/>
                  </a:cubicBezTo>
                  <a:cubicBezTo>
                    <a:pt x="118" y="47"/>
                    <a:pt x="121" y="41"/>
                    <a:pt x="123" y="36"/>
                  </a:cubicBezTo>
                  <a:cubicBezTo>
                    <a:pt x="123" y="33"/>
                    <a:pt x="124" y="33"/>
                    <a:pt x="127" y="33"/>
                  </a:cubicBezTo>
                  <a:cubicBezTo>
                    <a:pt x="133" y="34"/>
                    <a:pt x="140" y="35"/>
                    <a:pt x="146" y="36"/>
                  </a:cubicBezTo>
                  <a:cubicBezTo>
                    <a:pt x="148" y="37"/>
                    <a:pt x="150" y="36"/>
                    <a:pt x="151" y="34"/>
                  </a:cubicBezTo>
                  <a:cubicBezTo>
                    <a:pt x="154" y="28"/>
                    <a:pt x="157" y="23"/>
                    <a:pt x="161" y="17"/>
                  </a:cubicBezTo>
                  <a:cubicBezTo>
                    <a:pt x="162" y="15"/>
                    <a:pt x="163" y="14"/>
                    <a:pt x="166" y="16"/>
                  </a:cubicBezTo>
                  <a:cubicBezTo>
                    <a:pt x="172" y="18"/>
                    <a:pt x="178" y="20"/>
                    <a:pt x="184" y="22"/>
                  </a:cubicBezTo>
                  <a:cubicBezTo>
                    <a:pt x="186" y="23"/>
                    <a:pt x="187" y="22"/>
                    <a:pt x="189" y="21"/>
                  </a:cubicBezTo>
                  <a:cubicBezTo>
                    <a:pt x="193" y="16"/>
                    <a:pt x="197" y="11"/>
                    <a:pt x="201" y="6"/>
                  </a:cubicBezTo>
                  <a:cubicBezTo>
                    <a:pt x="203" y="4"/>
                    <a:pt x="204" y="4"/>
                    <a:pt x="207" y="5"/>
                  </a:cubicBezTo>
                  <a:cubicBezTo>
                    <a:pt x="212" y="8"/>
                    <a:pt x="218" y="11"/>
                    <a:pt x="223" y="14"/>
                  </a:cubicBezTo>
                  <a:cubicBezTo>
                    <a:pt x="225" y="16"/>
                    <a:pt x="227" y="15"/>
                    <a:pt x="229" y="13"/>
                  </a:cubicBezTo>
                  <a:cubicBezTo>
                    <a:pt x="234" y="10"/>
                    <a:pt x="239" y="6"/>
                    <a:pt x="243" y="2"/>
                  </a:cubicBezTo>
                  <a:cubicBezTo>
                    <a:pt x="245" y="0"/>
                    <a:pt x="247" y="0"/>
                    <a:pt x="249" y="2"/>
                  </a:cubicBezTo>
                  <a:cubicBezTo>
                    <a:pt x="254" y="6"/>
                    <a:pt x="259" y="10"/>
                    <a:pt x="264" y="14"/>
                  </a:cubicBezTo>
                  <a:cubicBezTo>
                    <a:pt x="265" y="16"/>
                    <a:pt x="267" y="16"/>
                    <a:pt x="269" y="14"/>
                  </a:cubicBezTo>
                  <a:cubicBezTo>
                    <a:pt x="275" y="11"/>
                    <a:pt x="280" y="8"/>
                    <a:pt x="286" y="5"/>
                  </a:cubicBezTo>
                  <a:cubicBezTo>
                    <a:pt x="288" y="4"/>
                    <a:pt x="289" y="4"/>
                    <a:pt x="291" y="6"/>
                  </a:cubicBezTo>
                  <a:cubicBezTo>
                    <a:pt x="295" y="11"/>
                    <a:pt x="299" y="15"/>
                    <a:pt x="303" y="20"/>
                  </a:cubicBezTo>
                  <a:cubicBezTo>
                    <a:pt x="305" y="22"/>
                    <a:pt x="306" y="23"/>
                    <a:pt x="309" y="22"/>
                  </a:cubicBezTo>
                  <a:cubicBezTo>
                    <a:pt x="315" y="20"/>
                    <a:pt x="320" y="18"/>
                    <a:pt x="326" y="16"/>
                  </a:cubicBezTo>
                  <a:cubicBezTo>
                    <a:pt x="329" y="15"/>
                    <a:pt x="330" y="15"/>
                    <a:pt x="332" y="18"/>
                  </a:cubicBezTo>
                  <a:cubicBezTo>
                    <a:pt x="335" y="23"/>
                    <a:pt x="338" y="28"/>
                    <a:pt x="341" y="33"/>
                  </a:cubicBezTo>
                  <a:cubicBezTo>
                    <a:pt x="343" y="36"/>
                    <a:pt x="344" y="37"/>
                    <a:pt x="347" y="36"/>
                  </a:cubicBezTo>
                  <a:cubicBezTo>
                    <a:pt x="353" y="35"/>
                    <a:pt x="359" y="34"/>
                    <a:pt x="365" y="33"/>
                  </a:cubicBezTo>
                  <a:cubicBezTo>
                    <a:pt x="368" y="32"/>
                    <a:pt x="369" y="34"/>
                    <a:pt x="370" y="36"/>
                  </a:cubicBezTo>
                  <a:cubicBezTo>
                    <a:pt x="372" y="42"/>
                    <a:pt x="375" y="48"/>
                    <a:pt x="377" y="54"/>
                  </a:cubicBezTo>
                  <a:cubicBezTo>
                    <a:pt x="377" y="56"/>
                    <a:pt x="379" y="57"/>
                    <a:pt x="381" y="57"/>
                  </a:cubicBezTo>
                  <a:cubicBezTo>
                    <a:pt x="387" y="57"/>
                    <a:pt x="393" y="57"/>
                    <a:pt x="399" y="57"/>
                  </a:cubicBezTo>
                  <a:cubicBezTo>
                    <a:pt x="403" y="57"/>
                    <a:pt x="404" y="58"/>
                    <a:pt x="405" y="62"/>
                  </a:cubicBezTo>
                  <a:cubicBezTo>
                    <a:pt x="405" y="68"/>
                    <a:pt x="407" y="74"/>
                    <a:pt x="408" y="79"/>
                  </a:cubicBezTo>
                  <a:cubicBezTo>
                    <a:pt x="408" y="82"/>
                    <a:pt x="409" y="83"/>
                    <a:pt x="412" y="83"/>
                  </a:cubicBezTo>
                  <a:cubicBezTo>
                    <a:pt x="418" y="84"/>
                    <a:pt x="425" y="86"/>
                    <a:pt x="432" y="87"/>
                  </a:cubicBezTo>
                  <a:cubicBezTo>
                    <a:pt x="435" y="87"/>
                    <a:pt x="435" y="89"/>
                    <a:pt x="435" y="91"/>
                  </a:cubicBezTo>
                  <a:cubicBezTo>
                    <a:pt x="435" y="97"/>
                    <a:pt x="435" y="103"/>
                    <a:pt x="435" y="110"/>
                  </a:cubicBezTo>
                  <a:cubicBezTo>
                    <a:pt x="435" y="112"/>
                    <a:pt x="436" y="113"/>
                    <a:pt x="438" y="114"/>
                  </a:cubicBezTo>
                  <a:cubicBezTo>
                    <a:pt x="444" y="116"/>
                    <a:pt x="450" y="119"/>
                    <a:pt x="456" y="121"/>
                  </a:cubicBezTo>
                  <a:cubicBezTo>
                    <a:pt x="458" y="122"/>
                    <a:pt x="459" y="123"/>
                    <a:pt x="459" y="126"/>
                  </a:cubicBezTo>
                  <a:cubicBezTo>
                    <a:pt x="458" y="132"/>
                    <a:pt x="457" y="139"/>
                    <a:pt x="456" y="145"/>
                  </a:cubicBezTo>
                  <a:cubicBezTo>
                    <a:pt x="455" y="147"/>
                    <a:pt x="456" y="148"/>
                    <a:pt x="458" y="149"/>
                  </a:cubicBezTo>
                  <a:cubicBezTo>
                    <a:pt x="463" y="153"/>
                    <a:pt x="469" y="156"/>
                    <a:pt x="475" y="159"/>
                  </a:cubicBezTo>
                  <a:cubicBezTo>
                    <a:pt x="477" y="161"/>
                    <a:pt x="477" y="162"/>
                    <a:pt x="476" y="164"/>
                  </a:cubicBezTo>
                  <a:cubicBezTo>
                    <a:pt x="474" y="170"/>
                    <a:pt x="472" y="176"/>
                    <a:pt x="470" y="182"/>
                  </a:cubicBezTo>
                  <a:cubicBezTo>
                    <a:pt x="469" y="185"/>
                    <a:pt x="469" y="186"/>
                    <a:pt x="471" y="188"/>
                  </a:cubicBezTo>
                  <a:cubicBezTo>
                    <a:pt x="476" y="191"/>
                    <a:pt x="480" y="196"/>
                    <a:pt x="485" y="199"/>
                  </a:cubicBezTo>
                  <a:cubicBezTo>
                    <a:pt x="488" y="201"/>
                    <a:pt x="488" y="203"/>
                    <a:pt x="486" y="206"/>
                  </a:cubicBezTo>
                  <a:cubicBezTo>
                    <a:pt x="483" y="211"/>
                    <a:pt x="481" y="216"/>
                    <a:pt x="478" y="221"/>
                  </a:cubicBezTo>
                  <a:cubicBezTo>
                    <a:pt x="476" y="224"/>
                    <a:pt x="476" y="225"/>
                    <a:pt x="478" y="227"/>
                  </a:cubicBezTo>
                  <a:cubicBezTo>
                    <a:pt x="482" y="232"/>
                    <a:pt x="486" y="237"/>
                    <a:pt x="490" y="242"/>
                  </a:cubicBezTo>
                  <a:cubicBezTo>
                    <a:pt x="492" y="244"/>
                    <a:pt x="492" y="245"/>
                    <a:pt x="490" y="247"/>
                  </a:cubicBezTo>
                  <a:cubicBezTo>
                    <a:pt x="486" y="252"/>
                    <a:pt x="482" y="257"/>
                    <a:pt x="478" y="262"/>
                  </a:cubicBezTo>
                  <a:cubicBezTo>
                    <a:pt x="476" y="264"/>
                    <a:pt x="476" y="265"/>
                    <a:pt x="477" y="267"/>
                  </a:cubicBezTo>
                  <a:cubicBezTo>
                    <a:pt x="481" y="273"/>
                    <a:pt x="484" y="279"/>
                    <a:pt x="487" y="285"/>
                  </a:cubicBezTo>
                  <a:cubicBezTo>
                    <a:pt x="488" y="287"/>
                    <a:pt x="488" y="288"/>
                    <a:pt x="486" y="289"/>
                  </a:cubicBezTo>
                  <a:cubicBezTo>
                    <a:pt x="481" y="293"/>
                    <a:pt x="477" y="298"/>
                    <a:pt x="472" y="302"/>
                  </a:cubicBezTo>
                  <a:cubicBezTo>
                    <a:pt x="469" y="304"/>
                    <a:pt x="469" y="305"/>
                    <a:pt x="470" y="308"/>
                  </a:cubicBezTo>
                  <a:cubicBezTo>
                    <a:pt x="472" y="313"/>
                    <a:pt x="474" y="319"/>
                    <a:pt x="476" y="325"/>
                  </a:cubicBezTo>
                  <a:cubicBezTo>
                    <a:pt x="477" y="328"/>
                    <a:pt x="477" y="329"/>
                    <a:pt x="474" y="331"/>
                  </a:cubicBezTo>
                  <a:cubicBezTo>
                    <a:pt x="468" y="334"/>
                    <a:pt x="463" y="337"/>
                    <a:pt x="458" y="340"/>
                  </a:cubicBezTo>
                  <a:cubicBezTo>
                    <a:pt x="456" y="341"/>
                    <a:pt x="455" y="342"/>
                    <a:pt x="456" y="345"/>
                  </a:cubicBezTo>
                  <a:cubicBezTo>
                    <a:pt x="457" y="351"/>
                    <a:pt x="458" y="357"/>
                    <a:pt x="459" y="363"/>
                  </a:cubicBezTo>
                  <a:cubicBezTo>
                    <a:pt x="459" y="366"/>
                    <a:pt x="459" y="368"/>
                    <a:pt x="456" y="369"/>
                  </a:cubicBezTo>
                  <a:cubicBezTo>
                    <a:pt x="450" y="370"/>
                    <a:pt x="444" y="373"/>
                    <a:pt x="438" y="375"/>
                  </a:cubicBezTo>
                  <a:cubicBezTo>
                    <a:pt x="436" y="376"/>
                    <a:pt x="435" y="377"/>
                    <a:pt x="435" y="380"/>
                  </a:cubicBezTo>
                  <a:cubicBezTo>
                    <a:pt x="435" y="386"/>
                    <a:pt x="435" y="392"/>
                    <a:pt x="435" y="398"/>
                  </a:cubicBezTo>
                  <a:cubicBezTo>
                    <a:pt x="435" y="401"/>
                    <a:pt x="434" y="402"/>
                    <a:pt x="431" y="403"/>
                  </a:cubicBezTo>
                  <a:cubicBezTo>
                    <a:pt x="424" y="404"/>
                    <a:pt x="418" y="405"/>
                    <a:pt x="412" y="406"/>
                  </a:cubicBezTo>
                  <a:cubicBezTo>
                    <a:pt x="409" y="407"/>
                    <a:pt x="408" y="408"/>
                    <a:pt x="408" y="410"/>
                  </a:cubicBezTo>
                  <a:cubicBezTo>
                    <a:pt x="407" y="416"/>
                    <a:pt x="405" y="423"/>
                    <a:pt x="404" y="429"/>
                  </a:cubicBezTo>
                  <a:cubicBezTo>
                    <a:pt x="404" y="431"/>
                    <a:pt x="403" y="432"/>
                    <a:pt x="400" y="432"/>
                  </a:cubicBezTo>
                  <a:cubicBezTo>
                    <a:pt x="394" y="432"/>
                    <a:pt x="389" y="432"/>
                    <a:pt x="383" y="432"/>
                  </a:cubicBezTo>
                  <a:cubicBezTo>
                    <a:pt x="379" y="432"/>
                    <a:pt x="377" y="433"/>
                    <a:pt x="376" y="437"/>
                  </a:cubicBezTo>
                  <a:cubicBezTo>
                    <a:pt x="374" y="442"/>
                    <a:pt x="372" y="448"/>
                    <a:pt x="370" y="453"/>
                  </a:cubicBezTo>
                  <a:cubicBezTo>
                    <a:pt x="369" y="456"/>
                    <a:pt x="368" y="457"/>
                    <a:pt x="364" y="456"/>
                  </a:cubicBezTo>
                  <a:cubicBezTo>
                    <a:pt x="358" y="455"/>
                    <a:pt x="352" y="454"/>
                    <a:pt x="346" y="453"/>
                  </a:cubicBezTo>
                  <a:cubicBezTo>
                    <a:pt x="344" y="453"/>
                    <a:pt x="343" y="454"/>
                    <a:pt x="341" y="456"/>
                  </a:cubicBezTo>
                  <a:cubicBezTo>
                    <a:pt x="338" y="461"/>
                    <a:pt x="335" y="466"/>
                    <a:pt x="332" y="472"/>
                  </a:cubicBezTo>
                  <a:cubicBezTo>
                    <a:pt x="331" y="474"/>
                    <a:pt x="329" y="475"/>
                    <a:pt x="327" y="474"/>
                  </a:cubicBezTo>
                  <a:cubicBezTo>
                    <a:pt x="321" y="472"/>
                    <a:pt x="315" y="470"/>
                    <a:pt x="309" y="468"/>
                  </a:cubicBezTo>
                  <a:cubicBezTo>
                    <a:pt x="307" y="467"/>
                    <a:pt x="305" y="467"/>
                    <a:pt x="303" y="469"/>
                  </a:cubicBezTo>
                  <a:cubicBezTo>
                    <a:pt x="299" y="474"/>
                    <a:pt x="295" y="479"/>
                    <a:pt x="291" y="483"/>
                  </a:cubicBezTo>
                  <a:cubicBezTo>
                    <a:pt x="289" y="486"/>
                    <a:pt x="288" y="486"/>
                    <a:pt x="286" y="484"/>
                  </a:cubicBezTo>
                  <a:cubicBezTo>
                    <a:pt x="281" y="481"/>
                    <a:pt x="275" y="479"/>
                    <a:pt x="270" y="475"/>
                  </a:cubicBezTo>
                  <a:cubicBezTo>
                    <a:pt x="267" y="474"/>
                    <a:pt x="266" y="474"/>
                    <a:pt x="263" y="476"/>
                  </a:cubicBezTo>
                  <a:cubicBezTo>
                    <a:pt x="258" y="481"/>
                    <a:pt x="252" y="485"/>
                    <a:pt x="246" y="490"/>
                  </a:cubicBezTo>
                  <a:close/>
                </a:path>
              </a:pathLst>
            </a:custGeom>
            <a:solidFill>
              <a:srgbClr val="0F31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 name="Freeform 69"/>
            <p:cNvSpPr/>
            <p:nvPr/>
          </p:nvSpPr>
          <p:spPr bwMode="auto">
            <a:xfrm>
              <a:off x="250826" y="295275"/>
              <a:ext cx="1330325" cy="1333500"/>
            </a:xfrm>
            <a:custGeom>
              <a:avLst/>
              <a:gdLst>
                <a:gd name="T0" fmla="*/ 219 w 438"/>
                <a:gd name="T1" fmla="*/ 1 h 438"/>
                <a:gd name="T2" fmla="*/ 438 w 438"/>
                <a:gd name="T3" fmla="*/ 219 h 438"/>
                <a:gd name="T4" fmla="*/ 222 w 438"/>
                <a:gd name="T5" fmla="*/ 437 h 438"/>
                <a:gd name="T6" fmla="*/ 0 w 438"/>
                <a:gd name="T7" fmla="*/ 220 h 438"/>
                <a:gd name="T8" fmla="*/ 219 w 438"/>
                <a:gd name="T9" fmla="*/ 1 h 438"/>
              </a:gdLst>
              <a:ahLst/>
              <a:cxnLst>
                <a:cxn ang="0">
                  <a:pos x="T0" y="T1"/>
                </a:cxn>
                <a:cxn ang="0">
                  <a:pos x="T2" y="T3"/>
                </a:cxn>
                <a:cxn ang="0">
                  <a:pos x="T4" y="T5"/>
                </a:cxn>
                <a:cxn ang="0">
                  <a:pos x="T6" y="T7"/>
                </a:cxn>
                <a:cxn ang="0">
                  <a:pos x="T8" y="T9"/>
                </a:cxn>
              </a:cxnLst>
              <a:rect l="0" t="0" r="r" b="b"/>
              <a:pathLst>
                <a:path w="438" h="438">
                  <a:moveTo>
                    <a:pt x="219" y="1"/>
                  </a:moveTo>
                  <a:cubicBezTo>
                    <a:pt x="338" y="0"/>
                    <a:pt x="438" y="98"/>
                    <a:pt x="438" y="219"/>
                  </a:cubicBezTo>
                  <a:cubicBezTo>
                    <a:pt x="438" y="339"/>
                    <a:pt x="339" y="435"/>
                    <a:pt x="222" y="437"/>
                  </a:cubicBezTo>
                  <a:cubicBezTo>
                    <a:pt x="102" y="438"/>
                    <a:pt x="1" y="343"/>
                    <a:pt x="0" y="220"/>
                  </a:cubicBezTo>
                  <a:cubicBezTo>
                    <a:pt x="0" y="95"/>
                    <a:pt x="101" y="1"/>
                    <a:pt x="219" y="1"/>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 name="Freeform 70"/>
            <p:cNvSpPr/>
            <p:nvPr/>
          </p:nvSpPr>
          <p:spPr bwMode="auto">
            <a:xfrm>
              <a:off x="301626" y="334963"/>
              <a:ext cx="1233488" cy="1250950"/>
            </a:xfrm>
            <a:custGeom>
              <a:avLst/>
              <a:gdLst>
                <a:gd name="T0" fmla="*/ 3 w 406"/>
                <a:gd name="T1" fmla="*/ 200 h 411"/>
                <a:gd name="T2" fmla="*/ 216 w 406"/>
                <a:gd name="T3" fmla="*/ 7 h 411"/>
                <a:gd name="T4" fmla="*/ 402 w 406"/>
                <a:gd name="T5" fmla="*/ 213 h 411"/>
                <a:gd name="T6" fmla="*/ 189 w 406"/>
                <a:gd name="T7" fmla="*/ 404 h 411"/>
                <a:gd name="T8" fmla="*/ 3 w 406"/>
                <a:gd name="T9" fmla="*/ 200 h 411"/>
              </a:gdLst>
              <a:ahLst/>
              <a:cxnLst>
                <a:cxn ang="0">
                  <a:pos x="T0" y="T1"/>
                </a:cxn>
                <a:cxn ang="0">
                  <a:pos x="T2" y="T3"/>
                </a:cxn>
                <a:cxn ang="0">
                  <a:pos x="T4" y="T5"/>
                </a:cxn>
                <a:cxn ang="0">
                  <a:pos x="T6" y="T7"/>
                </a:cxn>
                <a:cxn ang="0">
                  <a:pos x="T8" y="T9"/>
                </a:cxn>
              </a:cxnLst>
              <a:rect l="0" t="0" r="r" b="b"/>
              <a:pathLst>
                <a:path w="406" h="411">
                  <a:moveTo>
                    <a:pt x="3" y="200"/>
                  </a:moveTo>
                  <a:cubicBezTo>
                    <a:pt x="5" y="85"/>
                    <a:pt x="106" y="0"/>
                    <a:pt x="216" y="7"/>
                  </a:cubicBezTo>
                  <a:cubicBezTo>
                    <a:pt x="325" y="15"/>
                    <a:pt x="406" y="110"/>
                    <a:pt x="402" y="213"/>
                  </a:cubicBezTo>
                  <a:cubicBezTo>
                    <a:pt x="397" y="326"/>
                    <a:pt x="302" y="411"/>
                    <a:pt x="189" y="404"/>
                  </a:cubicBezTo>
                  <a:cubicBezTo>
                    <a:pt x="83" y="397"/>
                    <a:pt x="0" y="309"/>
                    <a:pt x="3" y="200"/>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C00000"/>
                </a:solidFill>
                <a:effectLst/>
                <a:uLnTx/>
                <a:uFillTx/>
                <a:latin typeface="等线" panose="02010600030101010101" charset="-122"/>
                <a:ea typeface="等线" panose="02010600030101010101" charset="-122"/>
                <a:cs typeface="+mn-cs"/>
              </a:endParaRPr>
            </a:p>
          </p:txBody>
        </p:sp>
        <p:sp>
          <p:nvSpPr>
            <p:cNvPr id="17" name="Freeform 71"/>
            <p:cNvSpPr/>
            <p:nvPr/>
          </p:nvSpPr>
          <p:spPr bwMode="auto">
            <a:xfrm>
              <a:off x="985838" y="849313"/>
              <a:ext cx="388938" cy="280988"/>
            </a:xfrm>
            <a:custGeom>
              <a:avLst/>
              <a:gdLst>
                <a:gd name="T0" fmla="*/ 64 w 128"/>
                <a:gd name="T1" fmla="*/ 32 h 92"/>
                <a:gd name="T2" fmla="*/ 54 w 128"/>
                <a:gd name="T3" fmla="*/ 70 h 92"/>
                <a:gd name="T4" fmla="*/ 49 w 128"/>
                <a:gd name="T5" fmla="*/ 88 h 92"/>
                <a:gd name="T6" fmla="*/ 44 w 128"/>
                <a:gd name="T7" fmla="*/ 92 h 92"/>
                <a:gd name="T8" fmla="*/ 28 w 128"/>
                <a:gd name="T9" fmla="*/ 80 h 92"/>
                <a:gd name="T10" fmla="*/ 11 w 128"/>
                <a:gd name="T11" fmla="*/ 20 h 92"/>
                <a:gd name="T12" fmla="*/ 5 w 128"/>
                <a:gd name="T13" fmla="*/ 15 h 92"/>
                <a:gd name="T14" fmla="*/ 0 w 128"/>
                <a:gd name="T15" fmla="*/ 11 h 92"/>
                <a:gd name="T16" fmla="*/ 10 w 128"/>
                <a:gd name="T17" fmla="*/ 1 h 92"/>
                <a:gd name="T18" fmla="*/ 34 w 128"/>
                <a:gd name="T19" fmla="*/ 0 h 92"/>
                <a:gd name="T20" fmla="*/ 37 w 128"/>
                <a:gd name="T21" fmla="*/ 4 h 92"/>
                <a:gd name="T22" fmla="*/ 37 w 128"/>
                <a:gd name="T23" fmla="*/ 7 h 92"/>
                <a:gd name="T24" fmla="*/ 30 w 128"/>
                <a:gd name="T25" fmla="*/ 15 h 92"/>
                <a:gd name="T26" fmla="*/ 28 w 128"/>
                <a:gd name="T27" fmla="*/ 18 h 92"/>
                <a:gd name="T28" fmla="*/ 40 w 128"/>
                <a:gd name="T29" fmla="*/ 62 h 92"/>
                <a:gd name="T30" fmla="*/ 46 w 128"/>
                <a:gd name="T31" fmla="*/ 41 h 92"/>
                <a:gd name="T32" fmla="*/ 55 w 128"/>
                <a:gd name="T33" fmla="*/ 4 h 92"/>
                <a:gd name="T34" fmla="*/ 60 w 128"/>
                <a:gd name="T35" fmla="*/ 0 h 92"/>
                <a:gd name="T36" fmla="*/ 74 w 128"/>
                <a:gd name="T37" fmla="*/ 11 h 92"/>
                <a:gd name="T38" fmla="*/ 87 w 128"/>
                <a:gd name="T39" fmla="*/ 57 h 92"/>
                <a:gd name="T40" fmla="*/ 89 w 128"/>
                <a:gd name="T41" fmla="*/ 60 h 92"/>
                <a:gd name="T42" fmla="*/ 93 w 128"/>
                <a:gd name="T43" fmla="*/ 42 h 92"/>
                <a:gd name="T44" fmla="*/ 99 w 128"/>
                <a:gd name="T45" fmla="*/ 19 h 92"/>
                <a:gd name="T46" fmla="*/ 96 w 128"/>
                <a:gd name="T47" fmla="*/ 15 h 92"/>
                <a:gd name="T48" fmla="*/ 93 w 128"/>
                <a:gd name="T49" fmla="*/ 15 h 92"/>
                <a:gd name="T50" fmla="*/ 90 w 128"/>
                <a:gd name="T51" fmla="*/ 12 h 92"/>
                <a:gd name="T52" fmla="*/ 101 w 128"/>
                <a:gd name="T53" fmla="*/ 0 h 92"/>
                <a:gd name="T54" fmla="*/ 124 w 128"/>
                <a:gd name="T55" fmla="*/ 0 h 92"/>
                <a:gd name="T56" fmla="*/ 127 w 128"/>
                <a:gd name="T57" fmla="*/ 4 h 92"/>
                <a:gd name="T58" fmla="*/ 127 w 128"/>
                <a:gd name="T59" fmla="*/ 7 h 92"/>
                <a:gd name="T60" fmla="*/ 120 w 128"/>
                <a:gd name="T61" fmla="*/ 15 h 92"/>
                <a:gd name="T62" fmla="*/ 116 w 128"/>
                <a:gd name="T63" fmla="*/ 19 h 92"/>
                <a:gd name="T64" fmla="*/ 99 w 128"/>
                <a:gd name="T65" fmla="*/ 87 h 92"/>
                <a:gd name="T66" fmla="*/ 93 w 128"/>
                <a:gd name="T67" fmla="*/ 91 h 92"/>
                <a:gd name="T68" fmla="*/ 78 w 128"/>
                <a:gd name="T69" fmla="*/ 79 h 92"/>
                <a:gd name="T70" fmla="*/ 64 w 128"/>
                <a:gd name="T71" fmla="*/ 3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92">
                  <a:moveTo>
                    <a:pt x="64" y="32"/>
                  </a:moveTo>
                  <a:cubicBezTo>
                    <a:pt x="60" y="45"/>
                    <a:pt x="57" y="58"/>
                    <a:pt x="54" y="70"/>
                  </a:cubicBezTo>
                  <a:cubicBezTo>
                    <a:pt x="52" y="76"/>
                    <a:pt x="50" y="82"/>
                    <a:pt x="49" y="88"/>
                  </a:cubicBezTo>
                  <a:cubicBezTo>
                    <a:pt x="48" y="90"/>
                    <a:pt x="47" y="92"/>
                    <a:pt x="44" y="92"/>
                  </a:cubicBezTo>
                  <a:cubicBezTo>
                    <a:pt x="31" y="91"/>
                    <a:pt x="31" y="92"/>
                    <a:pt x="28" y="80"/>
                  </a:cubicBezTo>
                  <a:cubicBezTo>
                    <a:pt x="22" y="60"/>
                    <a:pt x="16" y="40"/>
                    <a:pt x="11" y="20"/>
                  </a:cubicBezTo>
                  <a:cubicBezTo>
                    <a:pt x="10" y="16"/>
                    <a:pt x="8" y="15"/>
                    <a:pt x="5" y="15"/>
                  </a:cubicBezTo>
                  <a:cubicBezTo>
                    <a:pt x="1" y="16"/>
                    <a:pt x="0" y="14"/>
                    <a:pt x="0" y="11"/>
                  </a:cubicBezTo>
                  <a:cubicBezTo>
                    <a:pt x="0" y="1"/>
                    <a:pt x="0" y="1"/>
                    <a:pt x="10" y="1"/>
                  </a:cubicBezTo>
                  <a:cubicBezTo>
                    <a:pt x="18" y="1"/>
                    <a:pt x="26" y="1"/>
                    <a:pt x="34" y="0"/>
                  </a:cubicBezTo>
                  <a:cubicBezTo>
                    <a:pt x="36" y="0"/>
                    <a:pt x="37" y="1"/>
                    <a:pt x="37" y="4"/>
                  </a:cubicBezTo>
                  <a:cubicBezTo>
                    <a:pt x="37" y="5"/>
                    <a:pt x="37" y="6"/>
                    <a:pt x="37" y="7"/>
                  </a:cubicBezTo>
                  <a:cubicBezTo>
                    <a:pt x="37" y="14"/>
                    <a:pt x="37" y="15"/>
                    <a:pt x="30" y="15"/>
                  </a:cubicBezTo>
                  <a:cubicBezTo>
                    <a:pt x="28" y="15"/>
                    <a:pt x="28" y="16"/>
                    <a:pt x="28" y="18"/>
                  </a:cubicBezTo>
                  <a:cubicBezTo>
                    <a:pt x="32" y="32"/>
                    <a:pt x="36" y="46"/>
                    <a:pt x="40" y="62"/>
                  </a:cubicBezTo>
                  <a:cubicBezTo>
                    <a:pt x="42" y="54"/>
                    <a:pt x="44" y="47"/>
                    <a:pt x="46" y="41"/>
                  </a:cubicBezTo>
                  <a:cubicBezTo>
                    <a:pt x="49" y="28"/>
                    <a:pt x="52" y="16"/>
                    <a:pt x="55" y="4"/>
                  </a:cubicBezTo>
                  <a:cubicBezTo>
                    <a:pt x="56" y="1"/>
                    <a:pt x="57" y="0"/>
                    <a:pt x="60" y="0"/>
                  </a:cubicBezTo>
                  <a:cubicBezTo>
                    <a:pt x="71" y="0"/>
                    <a:pt x="71" y="0"/>
                    <a:pt x="74" y="11"/>
                  </a:cubicBezTo>
                  <a:cubicBezTo>
                    <a:pt x="79" y="26"/>
                    <a:pt x="83" y="42"/>
                    <a:pt x="87" y="57"/>
                  </a:cubicBezTo>
                  <a:cubicBezTo>
                    <a:pt x="88" y="58"/>
                    <a:pt x="88" y="59"/>
                    <a:pt x="89" y="60"/>
                  </a:cubicBezTo>
                  <a:cubicBezTo>
                    <a:pt x="91" y="54"/>
                    <a:pt x="92" y="48"/>
                    <a:pt x="93" y="42"/>
                  </a:cubicBezTo>
                  <a:cubicBezTo>
                    <a:pt x="95" y="35"/>
                    <a:pt x="97" y="27"/>
                    <a:pt x="99" y="19"/>
                  </a:cubicBezTo>
                  <a:cubicBezTo>
                    <a:pt x="101" y="16"/>
                    <a:pt x="100" y="15"/>
                    <a:pt x="96" y="15"/>
                  </a:cubicBezTo>
                  <a:cubicBezTo>
                    <a:pt x="95" y="15"/>
                    <a:pt x="94" y="15"/>
                    <a:pt x="93" y="15"/>
                  </a:cubicBezTo>
                  <a:cubicBezTo>
                    <a:pt x="91" y="15"/>
                    <a:pt x="91" y="14"/>
                    <a:pt x="90" y="12"/>
                  </a:cubicBezTo>
                  <a:cubicBezTo>
                    <a:pt x="90" y="0"/>
                    <a:pt x="89" y="0"/>
                    <a:pt x="101" y="0"/>
                  </a:cubicBezTo>
                  <a:cubicBezTo>
                    <a:pt x="109" y="0"/>
                    <a:pt x="116" y="0"/>
                    <a:pt x="124" y="0"/>
                  </a:cubicBezTo>
                  <a:cubicBezTo>
                    <a:pt x="127" y="0"/>
                    <a:pt x="128" y="1"/>
                    <a:pt x="127" y="4"/>
                  </a:cubicBezTo>
                  <a:cubicBezTo>
                    <a:pt x="127" y="5"/>
                    <a:pt x="127" y="6"/>
                    <a:pt x="127" y="7"/>
                  </a:cubicBezTo>
                  <a:cubicBezTo>
                    <a:pt x="127" y="15"/>
                    <a:pt x="127" y="15"/>
                    <a:pt x="120" y="15"/>
                  </a:cubicBezTo>
                  <a:cubicBezTo>
                    <a:pt x="117" y="15"/>
                    <a:pt x="117" y="16"/>
                    <a:pt x="116" y="19"/>
                  </a:cubicBezTo>
                  <a:cubicBezTo>
                    <a:pt x="110" y="41"/>
                    <a:pt x="105" y="64"/>
                    <a:pt x="99" y="87"/>
                  </a:cubicBezTo>
                  <a:cubicBezTo>
                    <a:pt x="98" y="90"/>
                    <a:pt x="97" y="91"/>
                    <a:pt x="93" y="91"/>
                  </a:cubicBezTo>
                  <a:cubicBezTo>
                    <a:pt x="81" y="91"/>
                    <a:pt x="81" y="91"/>
                    <a:pt x="78" y="79"/>
                  </a:cubicBezTo>
                  <a:cubicBezTo>
                    <a:pt x="73" y="64"/>
                    <a:pt x="69" y="49"/>
                    <a:pt x="64" y="32"/>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 name="Freeform 72"/>
            <p:cNvSpPr/>
            <p:nvPr/>
          </p:nvSpPr>
          <p:spPr bwMode="auto">
            <a:xfrm>
              <a:off x="457201" y="849313"/>
              <a:ext cx="295275" cy="282575"/>
            </a:xfrm>
            <a:custGeom>
              <a:avLst/>
              <a:gdLst>
                <a:gd name="T0" fmla="*/ 29 w 97"/>
                <a:gd name="T1" fmla="*/ 34 h 93"/>
                <a:gd name="T2" fmla="*/ 29 w 97"/>
                <a:gd name="T3" fmla="*/ 74 h 93"/>
                <a:gd name="T4" fmla="*/ 33 w 97"/>
                <a:gd name="T5" fmla="*/ 78 h 93"/>
                <a:gd name="T6" fmla="*/ 39 w 97"/>
                <a:gd name="T7" fmla="*/ 84 h 93"/>
                <a:gd name="T8" fmla="*/ 30 w 97"/>
                <a:gd name="T9" fmla="*/ 92 h 93"/>
                <a:gd name="T10" fmla="*/ 4 w 97"/>
                <a:gd name="T11" fmla="*/ 93 h 93"/>
                <a:gd name="T12" fmla="*/ 1 w 97"/>
                <a:gd name="T13" fmla="*/ 89 h 93"/>
                <a:gd name="T14" fmla="*/ 1 w 97"/>
                <a:gd name="T15" fmla="*/ 86 h 93"/>
                <a:gd name="T16" fmla="*/ 8 w 97"/>
                <a:gd name="T17" fmla="*/ 78 h 93"/>
                <a:gd name="T18" fmla="*/ 11 w 97"/>
                <a:gd name="T19" fmla="*/ 74 h 93"/>
                <a:gd name="T20" fmla="*/ 10 w 97"/>
                <a:gd name="T21" fmla="*/ 30 h 93"/>
                <a:gd name="T22" fmla="*/ 10 w 97"/>
                <a:gd name="T23" fmla="*/ 21 h 93"/>
                <a:gd name="T24" fmla="*/ 6 w 97"/>
                <a:gd name="T25" fmla="*/ 16 h 93"/>
                <a:gd name="T26" fmla="*/ 0 w 97"/>
                <a:gd name="T27" fmla="*/ 11 h 93"/>
                <a:gd name="T28" fmla="*/ 10 w 97"/>
                <a:gd name="T29" fmla="*/ 2 h 93"/>
                <a:gd name="T30" fmla="*/ 27 w 97"/>
                <a:gd name="T31" fmla="*/ 3 h 93"/>
                <a:gd name="T32" fmla="*/ 37 w 97"/>
                <a:gd name="T33" fmla="*/ 16 h 93"/>
                <a:gd name="T34" fmla="*/ 69 w 97"/>
                <a:gd name="T35" fmla="*/ 61 h 93"/>
                <a:gd name="T36" fmla="*/ 70 w 97"/>
                <a:gd name="T37" fmla="*/ 57 h 93"/>
                <a:gd name="T38" fmla="*/ 70 w 97"/>
                <a:gd name="T39" fmla="*/ 20 h 93"/>
                <a:gd name="T40" fmla="*/ 66 w 97"/>
                <a:gd name="T41" fmla="*/ 16 h 93"/>
                <a:gd name="T42" fmla="*/ 60 w 97"/>
                <a:gd name="T43" fmla="*/ 10 h 93"/>
                <a:gd name="T44" fmla="*/ 69 w 97"/>
                <a:gd name="T45" fmla="*/ 1 h 93"/>
                <a:gd name="T46" fmla="*/ 94 w 97"/>
                <a:gd name="T47" fmla="*/ 1 h 93"/>
                <a:gd name="T48" fmla="*/ 97 w 97"/>
                <a:gd name="T49" fmla="*/ 5 h 93"/>
                <a:gd name="T50" fmla="*/ 97 w 97"/>
                <a:gd name="T51" fmla="*/ 8 h 93"/>
                <a:gd name="T52" fmla="*/ 90 w 97"/>
                <a:gd name="T53" fmla="*/ 16 h 93"/>
                <a:gd name="T54" fmla="*/ 87 w 97"/>
                <a:gd name="T55" fmla="*/ 20 h 93"/>
                <a:gd name="T56" fmla="*/ 88 w 97"/>
                <a:gd name="T57" fmla="*/ 82 h 93"/>
                <a:gd name="T58" fmla="*/ 78 w 97"/>
                <a:gd name="T59" fmla="*/ 92 h 93"/>
                <a:gd name="T60" fmla="*/ 68 w 97"/>
                <a:gd name="T61" fmla="*/ 87 h 93"/>
                <a:gd name="T62" fmla="*/ 32 w 97"/>
                <a:gd name="T63" fmla="*/ 38 h 93"/>
                <a:gd name="T64" fmla="*/ 29 w 97"/>
                <a:gd name="T65" fmla="*/ 3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3">
                  <a:moveTo>
                    <a:pt x="29" y="34"/>
                  </a:moveTo>
                  <a:cubicBezTo>
                    <a:pt x="29" y="48"/>
                    <a:pt x="29" y="61"/>
                    <a:pt x="29" y="74"/>
                  </a:cubicBezTo>
                  <a:cubicBezTo>
                    <a:pt x="29" y="78"/>
                    <a:pt x="31" y="78"/>
                    <a:pt x="33" y="78"/>
                  </a:cubicBezTo>
                  <a:cubicBezTo>
                    <a:pt x="38" y="77"/>
                    <a:pt x="39" y="79"/>
                    <a:pt x="39" y="84"/>
                  </a:cubicBezTo>
                  <a:cubicBezTo>
                    <a:pt x="39" y="92"/>
                    <a:pt x="39" y="92"/>
                    <a:pt x="30" y="92"/>
                  </a:cubicBezTo>
                  <a:cubicBezTo>
                    <a:pt x="21" y="92"/>
                    <a:pt x="13" y="92"/>
                    <a:pt x="4" y="93"/>
                  </a:cubicBezTo>
                  <a:cubicBezTo>
                    <a:pt x="2" y="93"/>
                    <a:pt x="0" y="92"/>
                    <a:pt x="1" y="89"/>
                  </a:cubicBezTo>
                  <a:cubicBezTo>
                    <a:pt x="1" y="88"/>
                    <a:pt x="1" y="87"/>
                    <a:pt x="1" y="86"/>
                  </a:cubicBezTo>
                  <a:cubicBezTo>
                    <a:pt x="1" y="78"/>
                    <a:pt x="1" y="78"/>
                    <a:pt x="8" y="78"/>
                  </a:cubicBezTo>
                  <a:cubicBezTo>
                    <a:pt x="11" y="78"/>
                    <a:pt x="11" y="76"/>
                    <a:pt x="11" y="74"/>
                  </a:cubicBezTo>
                  <a:cubicBezTo>
                    <a:pt x="11" y="59"/>
                    <a:pt x="10" y="45"/>
                    <a:pt x="10" y="30"/>
                  </a:cubicBezTo>
                  <a:cubicBezTo>
                    <a:pt x="10" y="27"/>
                    <a:pt x="10" y="24"/>
                    <a:pt x="10" y="21"/>
                  </a:cubicBezTo>
                  <a:cubicBezTo>
                    <a:pt x="11" y="17"/>
                    <a:pt x="9" y="16"/>
                    <a:pt x="6" y="16"/>
                  </a:cubicBezTo>
                  <a:cubicBezTo>
                    <a:pt x="1" y="17"/>
                    <a:pt x="0" y="15"/>
                    <a:pt x="0" y="11"/>
                  </a:cubicBezTo>
                  <a:cubicBezTo>
                    <a:pt x="1" y="2"/>
                    <a:pt x="1" y="2"/>
                    <a:pt x="10" y="2"/>
                  </a:cubicBezTo>
                  <a:cubicBezTo>
                    <a:pt x="15" y="2"/>
                    <a:pt x="22" y="0"/>
                    <a:pt x="27" y="3"/>
                  </a:cubicBezTo>
                  <a:cubicBezTo>
                    <a:pt x="31" y="5"/>
                    <a:pt x="34" y="11"/>
                    <a:pt x="37" y="16"/>
                  </a:cubicBezTo>
                  <a:cubicBezTo>
                    <a:pt x="48" y="31"/>
                    <a:pt x="58" y="45"/>
                    <a:pt x="69" y="61"/>
                  </a:cubicBezTo>
                  <a:cubicBezTo>
                    <a:pt x="70" y="59"/>
                    <a:pt x="70" y="58"/>
                    <a:pt x="70" y="57"/>
                  </a:cubicBezTo>
                  <a:cubicBezTo>
                    <a:pt x="70" y="44"/>
                    <a:pt x="70" y="32"/>
                    <a:pt x="70" y="20"/>
                  </a:cubicBezTo>
                  <a:cubicBezTo>
                    <a:pt x="70" y="17"/>
                    <a:pt x="69" y="16"/>
                    <a:pt x="66" y="16"/>
                  </a:cubicBezTo>
                  <a:cubicBezTo>
                    <a:pt x="61" y="17"/>
                    <a:pt x="60" y="15"/>
                    <a:pt x="60" y="10"/>
                  </a:cubicBezTo>
                  <a:cubicBezTo>
                    <a:pt x="60" y="1"/>
                    <a:pt x="60" y="1"/>
                    <a:pt x="69" y="1"/>
                  </a:cubicBezTo>
                  <a:cubicBezTo>
                    <a:pt x="77" y="1"/>
                    <a:pt x="85" y="1"/>
                    <a:pt x="94" y="1"/>
                  </a:cubicBezTo>
                  <a:cubicBezTo>
                    <a:pt x="96" y="1"/>
                    <a:pt x="97" y="2"/>
                    <a:pt x="97" y="5"/>
                  </a:cubicBezTo>
                  <a:cubicBezTo>
                    <a:pt x="97" y="6"/>
                    <a:pt x="97" y="7"/>
                    <a:pt x="97" y="8"/>
                  </a:cubicBezTo>
                  <a:cubicBezTo>
                    <a:pt x="97" y="15"/>
                    <a:pt x="97" y="16"/>
                    <a:pt x="90" y="16"/>
                  </a:cubicBezTo>
                  <a:cubicBezTo>
                    <a:pt x="86" y="16"/>
                    <a:pt x="87" y="18"/>
                    <a:pt x="87" y="20"/>
                  </a:cubicBezTo>
                  <a:cubicBezTo>
                    <a:pt x="87" y="41"/>
                    <a:pt x="88" y="61"/>
                    <a:pt x="88" y="82"/>
                  </a:cubicBezTo>
                  <a:cubicBezTo>
                    <a:pt x="88" y="92"/>
                    <a:pt x="88" y="91"/>
                    <a:pt x="78" y="92"/>
                  </a:cubicBezTo>
                  <a:cubicBezTo>
                    <a:pt x="73" y="92"/>
                    <a:pt x="70" y="91"/>
                    <a:pt x="68" y="87"/>
                  </a:cubicBezTo>
                  <a:cubicBezTo>
                    <a:pt x="56" y="71"/>
                    <a:pt x="44" y="54"/>
                    <a:pt x="32" y="38"/>
                  </a:cubicBezTo>
                  <a:cubicBezTo>
                    <a:pt x="31" y="37"/>
                    <a:pt x="30" y="36"/>
                    <a:pt x="29" y="34"/>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 name="Freeform 73"/>
            <p:cNvSpPr/>
            <p:nvPr/>
          </p:nvSpPr>
          <p:spPr bwMode="auto">
            <a:xfrm>
              <a:off x="769938" y="852488"/>
              <a:ext cx="206375" cy="277813"/>
            </a:xfrm>
            <a:custGeom>
              <a:avLst/>
              <a:gdLst>
                <a:gd name="T0" fmla="*/ 34 w 68"/>
                <a:gd name="T1" fmla="*/ 91 h 91"/>
                <a:gd name="T2" fmla="*/ 4 w 68"/>
                <a:gd name="T3" fmla="*/ 91 h 91"/>
                <a:gd name="T4" fmla="*/ 0 w 68"/>
                <a:gd name="T5" fmla="*/ 87 h 91"/>
                <a:gd name="T6" fmla="*/ 0 w 68"/>
                <a:gd name="T7" fmla="*/ 85 h 91"/>
                <a:gd name="T8" fmla="*/ 7 w 68"/>
                <a:gd name="T9" fmla="*/ 76 h 91"/>
                <a:gd name="T10" fmla="*/ 10 w 68"/>
                <a:gd name="T11" fmla="*/ 73 h 91"/>
                <a:gd name="T12" fmla="*/ 10 w 68"/>
                <a:gd name="T13" fmla="*/ 18 h 91"/>
                <a:gd name="T14" fmla="*/ 6 w 68"/>
                <a:gd name="T15" fmla="*/ 15 h 91"/>
                <a:gd name="T16" fmla="*/ 0 w 68"/>
                <a:gd name="T17" fmla="*/ 9 h 91"/>
                <a:gd name="T18" fmla="*/ 9 w 68"/>
                <a:gd name="T19" fmla="*/ 0 h 91"/>
                <a:gd name="T20" fmla="*/ 64 w 68"/>
                <a:gd name="T21" fmla="*/ 0 h 91"/>
                <a:gd name="T22" fmla="*/ 67 w 68"/>
                <a:gd name="T23" fmla="*/ 3 h 91"/>
                <a:gd name="T24" fmla="*/ 67 w 68"/>
                <a:gd name="T25" fmla="*/ 24 h 91"/>
                <a:gd name="T26" fmla="*/ 64 w 68"/>
                <a:gd name="T27" fmla="*/ 27 h 91"/>
                <a:gd name="T28" fmla="*/ 60 w 68"/>
                <a:gd name="T29" fmla="*/ 27 h 91"/>
                <a:gd name="T30" fmla="*/ 51 w 68"/>
                <a:gd name="T31" fmla="*/ 27 h 91"/>
                <a:gd name="T32" fmla="*/ 50 w 68"/>
                <a:gd name="T33" fmla="*/ 18 h 91"/>
                <a:gd name="T34" fmla="*/ 47 w 68"/>
                <a:gd name="T35" fmla="*/ 16 h 91"/>
                <a:gd name="T36" fmla="*/ 30 w 68"/>
                <a:gd name="T37" fmla="*/ 16 h 91"/>
                <a:gd name="T38" fmla="*/ 27 w 68"/>
                <a:gd name="T39" fmla="*/ 18 h 91"/>
                <a:gd name="T40" fmla="*/ 27 w 68"/>
                <a:gd name="T41" fmla="*/ 36 h 91"/>
                <a:gd name="T42" fmla="*/ 31 w 68"/>
                <a:gd name="T43" fmla="*/ 38 h 91"/>
                <a:gd name="T44" fmla="*/ 50 w 68"/>
                <a:gd name="T45" fmla="*/ 38 h 91"/>
                <a:gd name="T46" fmla="*/ 54 w 68"/>
                <a:gd name="T47" fmla="*/ 41 h 91"/>
                <a:gd name="T48" fmla="*/ 43 w 68"/>
                <a:gd name="T49" fmla="*/ 52 h 91"/>
                <a:gd name="T50" fmla="*/ 31 w 68"/>
                <a:gd name="T51" fmla="*/ 52 h 91"/>
                <a:gd name="T52" fmla="*/ 27 w 68"/>
                <a:gd name="T53" fmla="*/ 55 h 91"/>
                <a:gd name="T54" fmla="*/ 27 w 68"/>
                <a:gd name="T55" fmla="*/ 72 h 91"/>
                <a:gd name="T56" fmla="*/ 31 w 68"/>
                <a:gd name="T57" fmla="*/ 76 h 91"/>
                <a:gd name="T58" fmla="*/ 47 w 68"/>
                <a:gd name="T59" fmla="*/ 76 h 91"/>
                <a:gd name="T60" fmla="*/ 50 w 68"/>
                <a:gd name="T61" fmla="*/ 72 h 91"/>
                <a:gd name="T62" fmla="*/ 59 w 68"/>
                <a:gd name="T63" fmla="*/ 63 h 91"/>
                <a:gd name="T64" fmla="*/ 67 w 68"/>
                <a:gd name="T65" fmla="*/ 71 h 91"/>
                <a:gd name="T66" fmla="*/ 68 w 68"/>
                <a:gd name="T67" fmla="*/ 86 h 91"/>
                <a:gd name="T68" fmla="*/ 63 w 68"/>
                <a:gd name="T69" fmla="*/ 91 h 91"/>
                <a:gd name="T70" fmla="*/ 34 w 68"/>
                <a:gd name="T71" fmla="*/ 91 h 91"/>
                <a:gd name="T72" fmla="*/ 34 w 68"/>
                <a:gd name="T73"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91">
                  <a:moveTo>
                    <a:pt x="34" y="91"/>
                  </a:moveTo>
                  <a:cubicBezTo>
                    <a:pt x="24" y="91"/>
                    <a:pt x="14" y="91"/>
                    <a:pt x="4" y="91"/>
                  </a:cubicBezTo>
                  <a:cubicBezTo>
                    <a:pt x="1" y="91"/>
                    <a:pt x="0" y="90"/>
                    <a:pt x="0" y="87"/>
                  </a:cubicBezTo>
                  <a:cubicBezTo>
                    <a:pt x="0" y="86"/>
                    <a:pt x="0" y="85"/>
                    <a:pt x="0" y="85"/>
                  </a:cubicBezTo>
                  <a:cubicBezTo>
                    <a:pt x="0" y="77"/>
                    <a:pt x="0" y="77"/>
                    <a:pt x="7" y="76"/>
                  </a:cubicBezTo>
                  <a:cubicBezTo>
                    <a:pt x="10" y="76"/>
                    <a:pt x="10" y="75"/>
                    <a:pt x="10" y="73"/>
                  </a:cubicBezTo>
                  <a:cubicBezTo>
                    <a:pt x="10" y="55"/>
                    <a:pt x="10" y="36"/>
                    <a:pt x="10" y="18"/>
                  </a:cubicBezTo>
                  <a:cubicBezTo>
                    <a:pt x="10" y="14"/>
                    <a:pt x="7" y="15"/>
                    <a:pt x="6" y="15"/>
                  </a:cubicBezTo>
                  <a:cubicBezTo>
                    <a:pt x="1" y="16"/>
                    <a:pt x="0" y="14"/>
                    <a:pt x="0" y="9"/>
                  </a:cubicBezTo>
                  <a:cubicBezTo>
                    <a:pt x="0" y="0"/>
                    <a:pt x="0" y="0"/>
                    <a:pt x="9" y="0"/>
                  </a:cubicBezTo>
                  <a:cubicBezTo>
                    <a:pt x="27" y="0"/>
                    <a:pt x="45" y="0"/>
                    <a:pt x="64" y="0"/>
                  </a:cubicBezTo>
                  <a:cubicBezTo>
                    <a:pt x="66" y="0"/>
                    <a:pt x="67" y="1"/>
                    <a:pt x="67" y="3"/>
                  </a:cubicBezTo>
                  <a:cubicBezTo>
                    <a:pt x="67" y="10"/>
                    <a:pt x="67" y="17"/>
                    <a:pt x="67" y="24"/>
                  </a:cubicBezTo>
                  <a:cubicBezTo>
                    <a:pt x="67" y="27"/>
                    <a:pt x="67" y="28"/>
                    <a:pt x="64" y="27"/>
                  </a:cubicBezTo>
                  <a:cubicBezTo>
                    <a:pt x="63" y="27"/>
                    <a:pt x="61" y="27"/>
                    <a:pt x="60" y="27"/>
                  </a:cubicBezTo>
                  <a:cubicBezTo>
                    <a:pt x="57" y="27"/>
                    <a:pt x="53" y="28"/>
                    <a:pt x="51" y="27"/>
                  </a:cubicBezTo>
                  <a:cubicBezTo>
                    <a:pt x="48" y="25"/>
                    <a:pt x="50" y="21"/>
                    <a:pt x="50" y="18"/>
                  </a:cubicBezTo>
                  <a:cubicBezTo>
                    <a:pt x="50" y="16"/>
                    <a:pt x="49" y="16"/>
                    <a:pt x="47" y="16"/>
                  </a:cubicBezTo>
                  <a:cubicBezTo>
                    <a:pt x="41" y="16"/>
                    <a:pt x="35" y="16"/>
                    <a:pt x="30" y="16"/>
                  </a:cubicBezTo>
                  <a:cubicBezTo>
                    <a:pt x="28" y="16"/>
                    <a:pt x="27" y="16"/>
                    <a:pt x="27" y="18"/>
                  </a:cubicBezTo>
                  <a:cubicBezTo>
                    <a:pt x="27" y="24"/>
                    <a:pt x="27" y="30"/>
                    <a:pt x="27" y="36"/>
                  </a:cubicBezTo>
                  <a:cubicBezTo>
                    <a:pt x="27" y="38"/>
                    <a:pt x="29" y="38"/>
                    <a:pt x="31" y="38"/>
                  </a:cubicBezTo>
                  <a:cubicBezTo>
                    <a:pt x="37" y="38"/>
                    <a:pt x="44" y="38"/>
                    <a:pt x="50" y="38"/>
                  </a:cubicBezTo>
                  <a:cubicBezTo>
                    <a:pt x="53" y="38"/>
                    <a:pt x="54" y="38"/>
                    <a:pt x="54" y="41"/>
                  </a:cubicBezTo>
                  <a:cubicBezTo>
                    <a:pt x="54" y="52"/>
                    <a:pt x="54" y="52"/>
                    <a:pt x="43" y="52"/>
                  </a:cubicBezTo>
                  <a:cubicBezTo>
                    <a:pt x="39" y="52"/>
                    <a:pt x="35" y="52"/>
                    <a:pt x="31" y="52"/>
                  </a:cubicBezTo>
                  <a:cubicBezTo>
                    <a:pt x="28" y="52"/>
                    <a:pt x="27" y="52"/>
                    <a:pt x="27" y="55"/>
                  </a:cubicBezTo>
                  <a:cubicBezTo>
                    <a:pt x="27" y="60"/>
                    <a:pt x="27" y="66"/>
                    <a:pt x="27" y="72"/>
                  </a:cubicBezTo>
                  <a:cubicBezTo>
                    <a:pt x="27" y="75"/>
                    <a:pt x="28" y="76"/>
                    <a:pt x="31" y="76"/>
                  </a:cubicBezTo>
                  <a:cubicBezTo>
                    <a:pt x="36" y="75"/>
                    <a:pt x="42" y="75"/>
                    <a:pt x="47" y="76"/>
                  </a:cubicBezTo>
                  <a:cubicBezTo>
                    <a:pt x="49" y="76"/>
                    <a:pt x="50" y="75"/>
                    <a:pt x="50" y="72"/>
                  </a:cubicBezTo>
                  <a:cubicBezTo>
                    <a:pt x="50" y="63"/>
                    <a:pt x="50" y="63"/>
                    <a:pt x="59" y="63"/>
                  </a:cubicBezTo>
                  <a:cubicBezTo>
                    <a:pt x="67" y="63"/>
                    <a:pt x="67" y="63"/>
                    <a:pt x="67" y="71"/>
                  </a:cubicBezTo>
                  <a:cubicBezTo>
                    <a:pt x="67" y="76"/>
                    <a:pt x="67" y="81"/>
                    <a:pt x="68" y="86"/>
                  </a:cubicBezTo>
                  <a:cubicBezTo>
                    <a:pt x="68" y="89"/>
                    <a:pt x="67" y="91"/>
                    <a:pt x="63" y="91"/>
                  </a:cubicBezTo>
                  <a:cubicBezTo>
                    <a:pt x="53" y="90"/>
                    <a:pt x="43" y="91"/>
                    <a:pt x="34" y="91"/>
                  </a:cubicBezTo>
                  <a:cubicBezTo>
                    <a:pt x="34" y="91"/>
                    <a:pt x="34" y="91"/>
                    <a:pt x="34" y="91"/>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 name="Freeform 74"/>
            <p:cNvSpPr/>
            <p:nvPr/>
          </p:nvSpPr>
          <p:spPr bwMode="auto">
            <a:xfrm>
              <a:off x="873126" y="566738"/>
              <a:ext cx="88900" cy="84138"/>
            </a:xfrm>
            <a:custGeom>
              <a:avLst/>
              <a:gdLst>
                <a:gd name="T0" fmla="*/ 0 w 29"/>
                <a:gd name="T1" fmla="*/ 10 h 28"/>
                <a:gd name="T2" fmla="*/ 14 w 29"/>
                <a:gd name="T3" fmla="*/ 0 h 28"/>
                <a:gd name="T4" fmla="*/ 29 w 29"/>
                <a:gd name="T5" fmla="*/ 10 h 28"/>
                <a:gd name="T6" fmla="*/ 23 w 29"/>
                <a:gd name="T7" fmla="*/ 27 h 28"/>
                <a:gd name="T8" fmla="*/ 5 w 29"/>
                <a:gd name="T9" fmla="*/ 28 h 28"/>
                <a:gd name="T10" fmla="*/ 0 w 29"/>
                <a:gd name="T11" fmla="*/ 10 h 28"/>
              </a:gdLst>
              <a:ahLst/>
              <a:cxnLst>
                <a:cxn ang="0">
                  <a:pos x="T0" y="T1"/>
                </a:cxn>
                <a:cxn ang="0">
                  <a:pos x="T2" y="T3"/>
                </a:cxn>
                <a:cxn ang="0">
                  <a:pos x="T4" y="T5"/>
                </a:cxn>
                <a:cxn ang="0">
                  <a:pos x="T6" y="T7"/>
                </a:cxn>
                <a:cxn ang="0">
                  <a:pos x="T8" y="T9"/>
                </a:cxn>
                <a:cxn ang="0">
                  <a:pos x="T10" y="T11"/>
                </a:cxn>
              </a:cxnLst>
              <a:rect l="0" t="0" r="r" b="b"/>
              <a:pathLst>
                <a:path w="29" h="28">
                  <a:moveTo>
                    <a:pt x="0" y="10"/>
                  </a:moveTo>
                  <a:cubicBezTo>
                    <a:pt x="8" y="11"/>
                    <a:pt x="12" y="7"/>
                    <a:pt x="14" y="0"/>
                  </a:cubicBezTo>
                  <a:cubicBezTo>
                    <a:pt x="17" y="7"/>
                    <a:pt x="20" y="12"/>
                    <a:pt x="29" y="10"/>
                  </a:cubicBezTo>
                  <a:cubicBezTo>
                    <a:pt x="23" y="15"/>
                    <a:pt x="20" y="20"/>
                    <a:pt x="23" y="27"/>
                  </a:cubicBezTo>
                  <a:cubicBezTo>
                    <a:pt x="17" y="23"/>
                    <a:pt x="11" y="22"/>
                    <a:pt x="5" y="28"/>
                  </a:cubicBezTo>
                  <a:cubicBezTo>
                    <a:pt x="7" y="20"/>
                    <a:pt x="7" y="15"/>
                    <a:pt x="0" y="10"/>
                  </a:cubicBezTo>
                  <a:close/>
                </a:path>
              </a:pathLst>
            </a:custGeom>
            <a:solidFill>
              <a:srgbClr val="EFEA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 name="Freeform 75"/>
            <p:cNvSpPr/>
            <p:nvPr/>
          </p:nvSpPr>
          <p:spPr bwMode="auto">
            <a:xfrm>
              <a:off x="763588" y="587375"/>
              <a:ext cx="63500" cy="58738"/>
            </a:xfrm>
            <a:custGeom>
              <a:avLst/>
              <a:gdLst>
                <a:gd name="T0" fmla="*/ 16 w 21"/>
                <a:gd name="T1" fmla="*/ 19 h 19"/>
                <a:gd name="T2" fmla="*/ 4 w 21"/>
                <a:gd name="T3" fmla="*/ 19 h 19"/>
                <a:gd name="T4" fmla="*/ 0 w 21"/>
                <a:gd name="T5" fmla="*/ 7 h 19"/>
                <a:gd name="T6" fmla="*/ 10 w 21"/>
                <a:gd name="T7" fmla="*/ 0 h 19"/>
                <a:gd name="T8" fmla="*/ 21 w 21"/>
                <a:gd name="T9" fmla="*/ 7 h 19"/>
                <a:gd name="T10" fmla="*/ 16 w 21"/>
                <a:gd name="T11" fmla="*/ 19 h 19"/>
              </a:gdLst>
              <a:ahLst/>
              <a:cxnLst>
                <a:cxn ang="0">
                  <a:pos x="T0" y="T1"/>
                </a:cxn>
                <a:cxn ang="0">
                  <a:pos x="T2" y="T3"/>
                </a:cxn>
                <a:cxn ang="0">
                  <a:pos x="T4" y="T5"/>
                </a:cxn>
                <a:cxn ang="0">
                  <a:pos x="T6" y="T7"/>
                </a:cxn>
                <a:cxn ang="0">
                  <a:pos x="T8" y="T9"/>
                </a:cxn>
                <a:cxn ang="0">
                  <a:pos x="T10" y="T11"/>
                </a:cxn>
              </a:cxnLst>
              <a:rect l="0" t="0" r="r" b="b"/>
              <a:pathLst>
                <a:path w="21" h="19">
                  <a:moveTo>
                    <a:pt x="16" y="19"/>
                  </a:moveTo>
                  <a:cubicBezTo>
                    <a:pt x="12" y="16"/>
                    <a:pt x="8" y="16"/>
                    <a:pt x="4" y="19"/>
                  </a:cubicBezTo>
                  <a:cubicBezTo>
                    <a:pt x="5" y="14"/>
                    <a:pt x="5" y="10"/>
                    <a:pt x="0" y="7"/>
                  </a:cubicBezTo>
                  <a:cubicBezTo>
                    <a:pt x="5" y="7"/>
                    <a:pt x="8" y="5"/>
                    <a:pt x="10" y="0"/>
                  </a:cubicBezTo>
                  <a:cubicBezTo>
                    <a:pt x="11" y="5"/>
                    <a:pt x="14" y="7"/>
                    <a:pt x="21" y="7"/>
                  </a:cubicBezTo>
                  <a:cubicBezTo>
                    <a:pt x="16" y="10"/>
                    <a:pt x="13" y="14"/>
                    <a:pt x="16" y="19"/>
                  </a:cubicBezTo>
                  <a:close/>
                </a:path>
              </a:pathLst>
            </a:custGeom>
            <a:solidFill>
              <a:srgbClr val="EFE9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 name="Freeform 76"/>
            <p:cNvSpPr/>
            <p:nvPr/>
          </p:nvSpPr>
          <p:spPr bwMode="auto">
            <a:xfrm>
              <a:off x="1009651" y="587375"/>
              <a:ext cx="58738" cy="58738"/>
            </a:xfrm>
            <a:custGeom>
              <a:avLst/>
              <a:gdLst>
                <a:gd name="T0" fmla="*/ 15 w 19"/>
                <a:gd name="T1" fmla="*/ 18 h 19"/>
                <a:gd name="T2" fmla="*/ 3 w 19"/>
                <a:gd name="T3" fmla="*/ 19 h 19"/>
                <a:gd name="T4" fmla="*/ 0 w 19"/>
                <a:gd name="T5" fmla="*/ 7 h 19"/>
                <a:gd name="T6" fmla="*/ 9 w 19"/>
                <a:gd name="T7" fmla="*/ 0 h 19"/>
                <a:gd name="T8" fmla="*/ 19 w 19"/>
                <a:gd name="T9" fmla="*/ 7 h 19"/>
                <a:gd name="T10" fmla="*/ 15 w 19"/>
                <a:gd name="T11" fmla="*/ 18 h 19"/>
              </a:gdLst>
              <a:ahLst/>
              <a:cxnLst>
                <a:cxn ang="0">
                  <a:pos x="T0" y="T1"/>
                </a:cxn>
                <a:cxn ang="0">
                  <a:pos x="T2" y="T3"/>
                </a:cxn>
                <a:cxn ang="0">
                  <a:pos x="T4" y="T5"/>
                </a:cxn>
                <a:cxn ang="0">
                  <a:pos x="T6" y="T7"/>
                </a:cxn>
                <a:cxn ang="0">
                  <a:pos x="T8" y="T9"/>
                </a:cxn>
                <a:cxn ang="0">
                  <a:pos x="T10" y="T11"/>
                </a:cxn>
              </a:cxnLst>
              <a:rect l="0" t="0" r="r" b="b"/>
              <a:pathLst>
                <a:path w="19" h="19">
                  <a:moveTo>
                    <a:pt x="15" y="18"/>
                  </a:moveTo>
                  <a:cubicBezTo>
                    <a:pt x="9" y="16"/>
                    <a:pt x="9" y="16"/>
                    <a:pt x="3" y="19"/>
                  </a:cubicBezTo>
                  <a:cubicBezTo>
                    <a:pt x="5" y="14"/>
                    <a:pt x="5" y="10"/>
                    <a:pt x="0" y="7"/>
                  </a:cubicBezTo>
                  <a:cubicBezTo>
                    <a:pt x="5" y="7"/>
                    <a:pt x="8" y="5"/>
                    <a:pt x="9" y="0"/>
                  </a:cubicBezTo>
                  <a:cubicBezTo>
                    <a:pt x="11" y="5"/>
                    <a:pt x="14" y="7"/>
                    <a:pt x="19" y="7"/>
                  </a:cubicBezTo>
                  <a:cubicBezTo>
                    <a:pt x="15" y="10"/>
                    <a:pt x="14" y="14"/>
                    <a:pt x="15" y="18"/>
                  </a:cubicBezTo>
                  <a:close/>
                </a:path>
              </a:pathLst>
            </a:custGeom>
            <a:solidFill>
              <a:srgbClr val="EFE9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 name="Freeform 77"/>
            <p:cNvSpPr/>
            <p:nvPr/>
          </p:nvSpPr>
          <p:spPr bwMode="auto">
            <a:xfrm>
              <a:off x="889001" y="1516063"/>
              <a:ext cx="50800" cy="9525"/>
            </a:xfrm>
            <a:custGeom>
              <a:avLst/>
              <a:gdLst>
                <a:gd name="T0" fmla="*/ 9 w 17"/>
                <a:gd name="T1" fmla="*/ 3 h 3"/>
                <a:gd name="T2" fmla="*/ 3 w 17"/>
                <a:gd name="T3" fmla="*/ 3 h 3"/>
                <a:gd name="T4" fmla="*/ 0 w 17"/>
                <a:gd name="T5" fmla="*/ 2 h 3"/>
                <a:gd name="T6" fmla="*/ 2 w 17"/>
                <a:gd name="T7" fmla="*/ 0 h 3"/>
                <a:gd name="T8" fmla="*/ 15 w 17"/>
                <a:gd name="T9" fmla="*/ 0 h 3"/>
                <a:gd name="T10" fmla="*/ 17 w 17"/>
                <a:gd name="T11" fmla="*/ 2 h 3"/>
                <a:gd name="T12" fmla="*/ 15 w 17"/>
                <a:gd name="T13" fmla="*/ 3 h 3"/>
                <a:gd name="T14" fmla="*/ 9 w 17"/>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3">
                  <a:moveTo>
                    <a:pt x="9" y="3"/>
                  </a:moveTo>
                  <a:cubicBezTo>
                    <a:pt x="7" y="3"/>
                    <a:pt x="5" y="3"/>
                    <a:pt x="3" y="3"/>
                  </a:cubicBezTo>
                  <a:cubicBezTo>
                    <a:pt x="2" y="3"/>
                    <a:pt x="1" y="3"/>
                    <a:pt x="0" y="2"/>
                  </a:cubicBezTo>
                  <a:cubicBezTo>
                    <a:pt x="0" y="0"/>
                    <a:pt x="1" y="0"/>
                    <a:pt x="2" y="0"/>
                  </a:cubicBezTo>
                  <a:cubicBezTo>
                    <a:pt x="7" y="0"/>
                    <a:pt x="11" y="0"/>
                    <a:pt x="15" y="0"/>
                  </a:cubicBezTo>
                  <a:cubicBezTo>
                    <a:pt x="16" y="0"/>
                    <a:pt x="17" y="0"/>
                    <a:pt x="17" y="2"/>
                  </a:cubicBezTo>
                  <a:cubicBezTo>
                    <a:pt x="17" y="3"/>
                    <a:pt x="16" y="3"/>
                    <a:pt x="15" y="3"/>
                  </a:cubicBezTo>
                  <a:cubicBezTo>
                    <a:pt x="13" y="3"/>
                    <a:pt x="11" y="3"/>
                    <a:pt x="9" y="3"/>
                  </a:cubicBezTo>
                  <a:close/>
                </a:path>
              </a:pathLst>
            </a:custGeom>
            <a:solidFill>
              <a:srgbClr val="F6EC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 name="Freeform 78"/>
            <p:cNvSpPr/>
            <p:nvPr/>
          </p:nvSpPr>
          <p:spPr bwMode="auto">
            <a:xfrm>
              <a:off x="1468438" y="977900"/>
              <a:ext cx="15875" cy="33338"/>
            </a:xfrm>
            <a:custGeom>
              <a:avLst/>
              <a:gdLst>
                <a:gd name="T0" fmla="*/ 5 w 5"/>
                <a:gd name="T1" fmla="*/ 6 h 11"/>
                <a:gd name="T2" fmla="*/ 4 w 5"/>
                <a:gd name="T3" fmla="*/ 9 h 11"/>
                <a:gd name="T4" fmla="*/ 1 w 5"/>
                <a:gd name="T5" fmla="*/ 11 h 11"/>
                <a:gd name="T6" fmla="*/ 0 w 5"/>
                <a:gd name="T7" fmla="*/ 8 h 11"/>
                <a:gd name="T8" fmla="*/ 0 w 5"/>
                <a:gd name="T9" fmla="*/ 3 h 11"/>
                <a:gd name="T10" fmla="*/ 3 w 5"/>
                <a:gd name="T11" fmla="*/ 0 h 11"/>
                <a:gd name="T12" fmla="*/ 5 w 5"/>
                <a:gd name="T13" fmla="*/ 3 h 11"/>
                <a:gd name="T14" fmla="*/ 5 w 5"/>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1">
                  <a:moveTo>
                    <a:pt x="5" y="6"/>
                  </a:moveTo>
                  <a:cubicBezTo>
                    <a:pt x="5" y="7"/>
                    <a:pt x="5" y="8"/>
                    <a:pt x="4" y="9"/>
                  </a:cubicBezTo>
                  <a:cubicBezTo>
                    <a:pt x="4" y="10"/>
                    <a:pt x="3" y="11"/>
                    <a:pt x="1" y="11"/>
                  </a:cubicBezTo>
                  <a:cubicBezTo>
                    <a:pt x="0" y="10"/>
                    <a:pt x="0" y="9"/>
                    <a:pt x="0" y="8"/>
                  </a:cubicBezTo>
                  <a:cubicBezTo>
                    <a:pt x="0" y="6"/>
                    <a:pt x="0" y="5"/>
                    <a:pt x="0" y="3"/>
                  </a:cubicBezTo>
                  <a:cubicBezTo>
                    <a:pt x="0" y="2"/>
                    <a:pt x="1" y="0"/>
                    <a:pt x="3" y="0"/>
                  </a:cubicBezTo>
                  <a:cubicBezTo>
                    <a:pt x="5" y="0"/>
                    <a:pt x="5" y="2"/>
                    <a:pt x="5" y="3"/>
                  </a:cubicBezTo>
                  <a:cubicBezTo>
                    <a:pt x="5" y="4"/>
                    <a:pt x="5" y="5"/>
                    <a:pt x="5"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 name="Freeform 79"/>
            <p:cNvSpPr/>
            <p:nvPr/>
          </p:nvSpPr>
          <p:spPr bwMode="auto">
            <a:xfrm>
              <a:off x="1462088" y="908050"/>
              <a:ext cx="22225" cy="33338"/>
            </a:xfrm>
            <a:custGeom>
              <a:avLst/>
              <a:gdLst>
                <a:gd name="T0" fmla="*/ 7 w 7"/>
                <a:gd name="T1" fmla="*/ 6 h 11"/>
                <a:gd name="T2" fmla="*/ 4 w 7"/>
                <a:gd name="T3" fmla="*/ 11 h 11"/>
                <a:gd name="T4" fmla="*/ 2 w 7"/>
                <a:gd name="T5" fmla="*/ 7 h 11"/>
                <a:gd name="T6" fmla="*/ 2 w 7"/>
                <a:gd name="T7" fmla="*/ 5 h 11"/>
                <a:gd name="T8" fmla="*/ 3 w 7"/>
                <a:gd name="T9" fmla="*/ 0 h 11"/>
                <a:gd name="T10" fmla="*/ 7 w 7"/>
                <a:gd name="T11" fmla="*/ 5 h 11"/>
                <a:gd name="T12" fmla="*/ 7 w 7"/>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7" y="6"/>
                  </a:moveTo>
                  <a:cubicBezTo>
                    <a:pt x="7" y="8"/>
                    <a:pt x="7" y="11"/>
                    <a:pt x="4" y="11"/>
                  </a:cubicBezTo>
                  <a:cubicBezTo>
                    <a:pt x="1" y="11"/>
                    <a:pt x="3" y="8"/>
                    <a:pt x="2" y="7"/>
                  </a:cubicBezTo>
                  <a:cubicBezTo>
                    <a:pt x="2" y="6"/>
                    <a:pt x="2" y="6"/>
                    <a:pt x="2" y="5"/>
                  </a:cubicBezTo>
                  <a:cubicBezTo>
                    <a:pt x="2" y="3"/>
                    <a:pt x="0" y="1"/>
                    <a:pt x="3" y="0"/>
                  </a:cubicBezTo>
                  <a:cubicBezTo>
                    <a:pt x="6" y="0"/>
                    <a:pt x="7" y="3"/>
                    <a:pt x="7" y="5"/>
                  </a:cubicBezTo>
                  <a:cubicBezTo>
                    <a:pt x="7" y="6"/>
                    <a:pt x="7" y="6"/>
                    <a:pt x="7"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 name="Freeform 80"/>
            <p:cNvSpPr/>
            <p:nvPr/>
          </p:nvSpPr>
          <p:spPr bwMode="auto">
            <a:xfrm>
              <a:off x="473076" y="584200"/>
              <a:ext cx="30163" cy="26988"/>
            </a:xfrm>
            <a:custGeom>
              <a:avLst/>
              <a:gdLst>
                <a:gd name="T0" fmla="*/ 3 w 10"/>
                <a:gd name="T1" fmla="*/ 9 h 9"/>
                <a:gd name="T2" fmla="*/ 1 w 10"/>
                <a:gd name="T3" fmla="*/ 7 h 9"/>
                <a:gd name="T4" fmla="*/ 7 w 10"/>
                <a:gd name="T5" fmla="*/ 1 h 9"/>
                <a:gd name="T6" fmla="*/ 9 w 10"/>
                <a:gd name="T7" fmla="*/ 4 h 9"/>
                <a:gd name="T8" fmla="*/ 3 w 10"/>
                <a:gd name="T9" fmla="*/ 9 h 9"/>
              </a:gdLst>
              <a:ahLst/>
              <a:cxnLst>
                <a:cxn ang="0">
                  <a:pos x="T0" y="T1"/>
                </a:cxn>
                <a:cxn ang="0">
                  <a:pos x="T2" y="T3"/>
                </a:cxn>
                <a:cxn ang="0">
                  <a:pos x="T4" y="T5"/>
                </a:cxn>
                <a:cxn ang="0">
                  <a:pos x="T6" y="T7"/>
                </a:cxn>
                <a:cxn ang="0">
                  <a:pos x="T8" y="T9"/>
                </a:cxn>
              </a:cxnLst>
              <a:rect l="0" t="0" r="r" b="b"/>
              <a:pathLst>
                <a:path w="10" h="9">
                  <a:moveTo>
                    <a:pt x="3" y="9"/>
                  </a:moveTo>
                  <a:cubicBezTo>
                    <a:pt x="1" y="9"/>
                    <a:pt x="0" y="9"/>
                    <a:pt x="1" y="7"/>
                  </a:cubicBezTo>
                  <a:cubicBezTo>
                    <a:pt x="2" y="5"/>
                    <a:pt x="4" y="2"/>
                    <a:pt x="7" y="1"/>
                  </a:cubicBezTo>
                  <a:cubicBezTo>
                    <a:pt x="9" y="0"/>
                    <a:pt x="10" y="2"/>
                    <a:pt x="9" y="4"/>
                  </a:cubicBezTo>
                  <a:cubicBezTo>
                    <a:pt x="8" y="6"/>
                    <a:pt x="5" y="7"/>
                    <a:pt x="3" y="9"/>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 name="Freeform 81"/>
            <p:cNvSpPr/>
            <p:nvPr/>
          </p:nvSpPr>
          <p:spPr bwMode="auto">
            <a:xfrm>
              <a:off x="511176" y="1349375"/>
              <a:ext cx="28575" cy="26988"/>
            </a:xfrm>
            <a:custGeom>
              <a:avLst/>
              <a:gdLst>
                <a:gd name="T0" fmla="*/ 9 w 9"/>
                <a:gd name="T1" fmla="*/ 7 h 9"/>
                <a:gd name="T2" fmla="*/ 6 w 9"/>
                <a:gd name="T3" fmla="*/ 8 h 9"/>
                <a:gd name="T4" fmla="*/ 0 w 9"/>
                <a:gd name="T5" fmla="*/ 2 h 9"/>
                <a:gd name="T6" fmla="*/ 2 w 9"/>
                <a:gd name="T7" fmla="*/ 0 h 9"/>
                <a:gd name="T8" fmla="*/ 9 w 9"/>
                <a:gd name="T9" fmla="*/ 6 h 9"/>
                <a:gd name="T10" fmla="*/ 9 w 9"/>
                <a:gd name="T11" fmla="*/ 7 h 9"/>
              </a:gdLst>
              <a:ahLst/>
              <a:cxnLst>
                <a:cxn ang="0">
                  <a:pos x="T0" y="T1"/>
                </a:cxn>
                <a:cxn ang="0">
                  <a:pos x="T2" y="T3"/>
                </a:cxn>
                <a:cxn ang="0">
                  <a:pos x="T4" y="T5"/>
                </a:cxn>
                <a:cxn ang="0">
                  <a:pos x="T6" y="T7"/>
                </a:cxn>
                <a:cxn ang="0">
                  <a:pos x="T8" y="T9"/>
                </a:cxn>
                <a:cxn ang="0">
                  <a:pos x="T10" y="T11"/>
                </a:cxn>
              </a:cxnLst>
              <a:rect l="0" t="0" r="r" b="b"/>
              <a:pathLst>
                <a:path w="9" h="9">
                  <a:moveTo>
                    <a:pt x="9" y="7"/>
                  </a:moveTo>
                  <a:cubicBezTo>
                    <a:pt x="9" y="9"/>
                    <a:pt x="7" y="9"/>
                    <a:pt x="6" y="8"/>
                  </a:cubicBezTo>
                  <a:cubicBezTo>
                    <a:pt x="4" y="7"/>
                    <a:pt x="1" y="5"/>
                    <a:pt x="0" y="2"/>
                  </a:cubicBezTo>
                  <a:cubicBezTo>
                    <a:pt x="0" y="1"/>
                    <a:pt x="1" y="0"/>
                    <a:pt x="2" y="0"/>
                  </a:cubicBezTo>
                  <a:cubicBezTo>
                    <a:pt x="5" y="1"/>
                    <a:pt x="7" y="4"/>
                    <a:pt x="9" y="6"/>
                  </a:cubicBezTo>
                  <a:cubicBezTo>
                    <a:pt x="9" y="6"/>
                    <a:pt x="9" y="7"/>
                    <a:pt x="9" y="7"/>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 name="Freeform 82"/>
            <p:cNvSpPr/>
            <p:nvPr/>
          </p:nvSpPr>
          <p:spPr bwMode="auto">
            <a:xfrm>
              <a:off x="523876" y="534988"/>
              <a:ext cx="26988" cy="28575"/>
            </a:xfrm>
            <a:custGeom>
              <a:avLst/>
              <a:gdLst>
                <a:gd name="T0" fmla="*/ 6 w 9"/>
                <a:gd name="T1" fmla="*/ 0 h 9"/>
                <a:gd name="T2" fmla="*/ 8 w 9"/>
                <a:gd name="T3" fmla="*/ 2 h 9"/>
                <a:gd name="T4" fmla="*/ 2 w 9"/>
                <a:gd name="T5" fmla="*/ 8 h 9"/>
                <a:gd name="T6" fmla="*/ 0 w 9"/>
                <a:gd name="T7" fmla="*/ 6 h 9"/>
                <a:gd name="T8" fmla="*/ 6 w 9"/>
                <a:gd name="T9" fmla="*/ 0 h 9"/>
              </a:gdLst>
              <a:ahLst/>
              <a:cxnLst>
                <a:cxn ang="0">
                  <a:pos x="T0" y="T1"/>
                </a:cxn>
                <a:cxn ang="0">
                  <a:pos x="T2" y="T3"/>
                </a:cxn>
                <a:cxn ang="0">
                  <a:pos x="T4" y="T5"/>
                </a:cxn>
                <a:cxn ang="0">
                  <a:pos x="T6" y="T7"/>
                </a:cxn>
                <a:cxn ang="0">
                  <a:pos x="T8" y="T9"/>
                </a:cxn>
              </a:cxnLst>
              <a:rect l="0" t="0" r="r" b="b"/>
              <a:pathLst>
                <a:path w="9" h="9">
                  <a:moveTo>
                    <a:pt x="6" y="0"/>
                  </a:moveTo>
                  <a:cubicBezTo>
                    <a:pt x="8" y="0"/>
                    <a:pt x="9" y="1"/>
                    <a:pt x="8" y="2"/>
                  </a:cubicBezTo>
                  <a:cubicBezTo>
                    <a:pt x="7" y="5"/>
                    <a:pt x="5" y="7"/>
                    <a:pt x="2" y="8"/>
                  </a:cubicBezTo>
                  <a:cubicBezTo>
                    <a:pt x="0" y="9"/>
                    <a:pt x="0" y="8"/>
                    <a:pt x="0" y="6"/>
                  </a:cubicBezTo>
                  <a:cubicBezTo>
                    <a:pt x="1" y="3"/>
                    <a:pt x="4" y="2"/>
                    <a:pt x="6" y="0"/>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 name="Freeform 83"/>
            <p:cNvSpPr/>
            <p:nvPr/>
          </p:nvSpPr>
          <p:spPr bwMode="auto">
            <a:xfrm>
              <a:off x="1106488" y="428625"/>
              <a:ext cx="34925" cy="22225"/>
            </a:xfrm>
            <a:custGeom>
              <a:avLst/>
              <a:gdLst>
                <a:gd name="T0" fmla="*/ 3 w 11"/>
                <a:gd name="T1" fmla="*/ 0 h 7"/>
                <a:gd name="T2" fmla="*/ 3 w 11"/>
                <a:gd name="T3" fmla="*/ 0 h 7"/>
                <a:gd name="T4" fmla="*/ 11 w 11"/>
                <a:gd name="T5" fmla="*/ 4 h 7"/>
                <a:gd name="T6" fmla="*/ 9 w 11"/>
                <a:gd name="T7" fmla="*/ 6 h 7"/>
                <a:gd name="T8" fmla="*/ 0 w 11"/>
                <a:gd name="T9" fmla="*/ 3 h 7"/>
                <a:gd name="T10" fmla="*/ 0 w 11"/>
                <a:gd name="T11" fmla="*/ 1 h 7"/>
                <a:gd name="T12" fmla="*/ 3 w 1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3" y="0"/>
                  </a:moveTo>
                  <a:cubicBezTo>
                    <a:pt x="3" y="0"/>
                    <a:pt x="3" y="0"/>
                    <a:pt x="3" y="0"/>
                  </a:cubicBezTo>
                  <a:cubicBezTo>
                    <a:pt x="6" y="2"/>
                    <a:pt x="9" y="1"/>
                    <a:pt x="11" y="4"/>
                  </a:cubicBezTo>
                  <a:cubicBezTo>
                    <a:pt x="11" y="6"/>
                    <a:pt x="10" y="6"/>
                    <a:pt x="9" y="6"/>
                  </a:cubicBezTo>
                  <a:cubicBezTo>
                    <a:pt x="6" y="7"/>
                    <a:pt x="3" y="5"/>
                    <a:pt x="0" y="3"/>
                  </a:cubicBezTo>
                  <a:cubicBezTo>
                    <a:pt x="0" y="3"/>
                    <a:pt x="0" y="2"/>
                    <a:pt x="0" y="1"/>
                  </a:cubicBezTo>
                  <a:cubicBezTo>
                    <a:pt x="1" y="0"/>
                    <a:pt x="2" y="0"/>
                    <a:pt x="3" y="0"/>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 name="Freeform 84"/>
            <p:cNvSpPr/>
            <p:nvPr/>
          </p:nvSpPr>
          <p:spPr bwMode="auto">
            <a:xfrm>
              <a:off x="344488" y="901700"/>
              <a:ext cx="19050" cy="36513"/>
            </a:xfrm>
            <a:custGeom>
              <a:avLst/>
              <a:gdLst>
                <a:gd name="T0" fmla="*/ 6 w 6"/>
                <a:gd name="T1" fmla="*/ 5 h 12"/>
                <a:gd name="T2" fmla="*/ 6 w 6"/>
                <a:gd name="T3" fmla="*/ 6 h 12"/>
                <a:gd name="T4" fmla="*/ 3 w 6"/>
                <a:gd name="T5" fmla="*/ 11 h 12"/>
                <a:gd name="T6" fmla="*/ 2 w 6"/>
                <a:gd name="T7" fmla="*/ 6 h 12"/>
                <a:gd name="T8" fmla="*/ 2 w 6"/>
                <a:gd name="T9" fmla="*/ 5 h 12"/>
                <a:gd name="T10" fmla="*/ 4 w 6"/>
                <a:gd name="T11" fmla="*/ 0 h 12"/>
                <a:gd name="T12" fmla="*/ 6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6" y="5"/>
                  </a:moveTo>
                  <a:cubicBezTo>
                    <a:pt x="6" y="5"/>
                    <a:pt x="6" y="6"/>
                    <a:pt x="6" y="6"/>
                  </a:cubicBezTo>
                  <a:cubicBezTo>
                    <a:pt x="6" y="8"/>
                    <a:pt x="5" y="12"/>
                    <a:pt x="3" y="11"/>
                  </a:cubicBezTo>
                  <a:cubicBezTo>
                    <a:pt x="0" y="11"/>
                    <a:pt x="2" y="8"/>
                    <a:pt x="2" y="6"/>
                  </a:cubicBezTo>
                  <a:cubicBezTo>
                    <a:pt x="2" y="6"/>
                    <a:pt x="2" y="5"/>
                    <a:pt x="2" y="5"/>
                  </a:cubicBezTo>
                  <a:cubicBezTo>
                    <a:pt x="2" y="3"/>
                    <a:pt x="1" y="0"/>
                    <a:pt x="4" y="0"/>
                  </a:cubicBezTo>
                  <a:cubicBezTo>
                    <a:pt x="6" y="1"/>
                    <a:pt x="5" y="3"/>
                    <a:pt x="6" y="5"/>
                  </a:cubicBezTo>
                  <a:close/>
                </a:path>
              </a:pathLst>
            </a:custGeom>
            <a:solidFill>
              <a:srgbClr val="F4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 name="Freeform 85"/>
            <p:cNvSpPr/>
            <p:nvPr/>
          </p:nvSpPr>
          <p:spPr bwMode="auto">
            <a:xfrm>
              <a:off x="1458913" y="836613"/>
              <a:ext cx="15875" cy="36513"/>
            </a:xfrm>
            <a:custGeom>
              <a:avLst/>
              <a:gdLst>
                <a:gd name="T0" fmla="*/ 5 w 5"/>
                <a:gd name="T1" fmla="*/ 8 h 12"/>
                <a:gd name="T2" fmla="*/ 3 w 5"/>
                <a:gd name="T3" fmla="*/ 12 h 12"/>
                <a:gd name="T4" fmla="*/ 1 w 5"/>
                <a:gd name="T5" fmla="*/ 8 h 12"/>
                <a:gd name="T6" fmla="*/ 0 w 5"/>
                <a:gd name="T7" fmla="*/ 3 h 12"/>
                <a:gd name="T8" fmla="*/ 1 w 5"/>
                <a:gd name="T9" fmla="*/ 0 h 12"/>
                <a:gd name="T10" fmla="*/ 4 w 5"/>
                <a:gd name="T11" fmla="*/ 2 h 12"/>
                <a:gd name="T12" fmla="*/ 5 w 5"/>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5" y="8"/>
                  </a:moveTo>
                  <a:cubicBezTo>
                    <a:pt x="4" y="9"/>
                    <a:pt x="5" y="11"/>
                    <a:pt x="3" y="12"/>
                  </a:cubicBezTo>
                  <a:cubicBezTo>
                    <a:pt x="0" y="12"/>
                    <a:pt x="1" y="10"/>
                    <a:pt x="1" y="8"/>
                  </a:cubicBezTo>
                  <a:cubicBezTo>
                    <a:pt x="0" y="6"/>
                    <a:pt x="0" y="5"/>
                    <a:pt x="0" y="3"/>
                  </a:cubicBezTo>
                  <a:cubicBezTo>
                    <a:pt x="0" y="2"/>
                    <a:pt x="0" y="0"/>
                    <a:pt x="1" y="0"/>
                  </a:cubicBezTo>
                  <a:cubicBezTo>
                    <a:pt x="2" y="0"/>
                    <a:pt x="3" y="1"/>
                    <a:pt x="4" y="2"/>
                  </a:cubicBezTo>
                  <a:cubicBezTo>
                    <a:pt x="4" y="4"/>
                    <a:pt x="4" y="6"/>
                    <a:pt x="5" y="8"/>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 name="Freeform 86"/>
            <p:cNvSpPr/>
            <p:nvPr/>
          </p:nvSpPr>
          <p:spPr bwMode="auto">
            <a:xfrm>
              <a:off x="347663" y="971550"/>
              <a:ext cx="15875" cy="36513"/>
            </a:xfrm>
            <a:custGeom>
              <a:avLst/>
              <a:gdLst>
                <a:gd name="T0" fmla="*/ 5 w 5"/>
                <a:gd name="T1" fmla="*/ 8 h 12"/>
                <a:gd name="T2" fmla="*/ 3 w 5"/>
                <a:gd name="T3" fmla="*/ 12 h 12"/>
                <a:gd name="T4" fmla="*/ 1 w 5"/>
                <a:gd name="T5" fmla="*/ 10 h 12"/>
                <a:gd name="T6" fmla="*/ 0 w 5"/>
                <a:gd name="T7" fmla="*/ 2 h 12"/>
                <a:gd name="T8" fmla="*/ 2 w 5"/>
                <a:gd name="T9" fmla="*/ 0 h 12"/>
                <a:gd name="T10" fmla="*/ 4 w 5"/>
                <a:gd name="T11" fmla="*/ 2 h 12"/>
                <a:gd name="T12" fmla="*/ 5 w 5"/>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5" y="8"/>
                  </a:moveTo>
                  <a:cubicBezTo>
                    <a:pt x="5" y="10"/>
                    <a:pt x="4" y="11"/>
                    <a:pt x="3" y="12"/>
                  </a:cubicBezTo>
                  <a:cubicBezTo>
                    <a:pt x="2" y="12"/>
                    <a:pt x="1" y="11"/>
                    <a:pt x="1" y="10"/>
                  </a:cubicBezTo>
                  <a:cubicBezTo>
                    <a:pt x="0" y="7"/>
                    <a:pt x="0" y="5"/>
                    <a:pt x="0" y="2"/>
                  </a:cubicBezTo>
                  <a:cubicBezTo>
                    <a:pt x="0" y="1"/>
                    <a:pt x="1" y="0"/>
                    <a:pt x="2" y="0"/>
                  </a:cubicBezTo>
                  <a:cubicBezTo>
                    <a:pt x="3" y="0"/>
                    <a:pt x="4" y="1"/>
                    <a:pt x="4" y="2"/>
                  </a:cubicBezTo>
                  <a:cubicBezTo>
                    <a:pt x="4" y="5"/>
                    <a:pt x="4" y="7"/>
                    <a:pt x="5" y="8"/>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 name="Freeform 87"/>
            <p:cNvSpPr/>
            <p:nvPr/>
          </p:nvSpPr>
          <p:spPr bwMode="auto">
            <a:xfrm>
              <a:off x="1458913" y="1047750"/>
              <a:ext cx="15875" cy="33338"/>
            </a:xfrm>
            <a:custGeom>
              <a:avLst/>
              <a:gdLst>
                <a:gd name="T0" fmla="*/ 4 w 5"/>
                <a:gd name="T1" fmla="*/ 4 h 11"/>
                <a:gd name="T2" fmla="*/ 4 w 5"/>
                <a:gd name="T3" fmla="*/ 8 h 11"/>
                <a:gd name="T4" fmla="*/ 2 w 5"/>
                <a:gd name="T5" fmla="*/ 11 h 11"/>
                <a:gd name="T6" fmla="*/ 0 w 5"/>
                <a:gd name="T7" fmla="*/ 7 h 11"/>
                <a:gd name="T8" fmla="*/ 0 w 5"/>
                <a:gd name="T9" fmla="*/ 3 h 11"/>
                <a:gd name="T10" fmla="*/ 3 w 5"/>
                <a:gd name="T11" fmla="*/ 0 h 11"/>
                <a:gd name="T12" fmla="*/ 4 w 5"/>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4" y="4"/>
                  </a:moveTo>
                  <a:cubicBezTo>
                    <a:pt x="4" y="5"/>
                    <a:pt x="4" y="6"/>
                    <a:pt x="4" y="8"/>
                  </a:cubicBezTo>
                  <a:cubicBezTo>
                    <a:pt x="3" y="9"/>
                    <a:pt x="4" y="11"/>
                    <a:pt x="2" y="11"/>
                  </a:cubicBezTo>
                  <a:cubicBezTo>
                    <a:pt x="0" y="11"/>
                    <a:pt x="0" y="9"/>
                    <a:pt x="0" y="7"/>
                  </a:cubicBezTo>
                  <a:cubicBezTo>
                    <a:pt x="0" y="6"/>
                    <a:pt x="0" y="5"/>
                    <a:pt x="0" y="3"/>
                  </a:cubicBezTo>
                  <a:cubicBezTo>
                    <a:pt x="1" y="2"/>
                    <a:pt x="1" y="0"/>
                    <a:pt x="3" y="0"/>
                  </a:cubicBezTo>
                  <a:cubicBezTo>
                    <a:pt x="5" y="0"/>
                    <a:pt x="4" y="2"/>
                    <a:pt x="4" y="4"/>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 name="Freeform 88"/>
            <p:cNvSpPr/>
            <p:nvPr/>
          </p:nvSpPr>
          <p:spPr bwMode="auto">
            <a:xfrm>
              <a:off x="357188" y="833438"/>
              <a:ext cx="17463" cy="34925"/>
            </a:xfrm>
            <a:custGeom>
              <a:avLst/>
              <a:gdLst>
                <a:gd name="T0" fmla="*/ 5 w 6"/>
                <a:gd name="T1" fmla="*/ 3 h 11"/>
                <a:gd name="T2" fmla="*/ 4 w 6"/>
                <a:gd name="T3" fmla="*/ 9 h 11"/>
                <a:gd name="T4" fmla="*/ 1 w 6"/>
                <a:gd name="T5" fmla="*/ 10 h 11"/>
                <a:gd name="T6" fmla="*/ 0 w 6"/>
                <a:gd name="T7" fmla="*/ 8 h 11"/>
                <a:gd name="T8" fmla="*/ 1 w 6"/>
                <a:gd name="T9" fmla="*/ 2 h 11"/>
                <a:gd name="T10" fmla="*/ 4 w 6"/>
                <a:gd name="T11" fmla="*/ 0 h 11"/>
                <a:gd name="T12" fmla="*/ 5 w 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5" y="3"/>
                  </a:moveTo>
                  <a:cubicBezTo>
                    <a:pt x="5" y="5"/>
                    <a:pt x="4" y="7"/>
                    <a:pt x="4" y="9"/>
                  </a:cubicBezTo>
                  <a:cubicBezTo>
                    <a:pt x="3" y="10"/>
                    <a:pt x="3" y="11"/>
                    <a:pt x="1" y="10"/>
                  </a:cubicBezTo>
                  <a:cubicBezTo>
                    <a:pt x="0" y="10"/>
                    <a:pt x="0" y="9"/>
                    <a:pt x="0" y="8"/>
                  </a:cubicBezTo>
                  <a:cubicBezTo>
                    <a:pt x="0" y="6"/>
                    <a:pt x="1" y="4"/>
                    <a:pt x="1" y="2"/>
                  </a:cubicBezTo>
                  <a:cubicBezTo>
                    <a:pt x="2" y="0"/>
                    <a:pt x="3" y="0"/>
                    <a:pt x="4" y="0"/>
                  </a:cubicBezTo>
                  <a:cubicBezTo>
                    <a:pt x="6" y="0"/>
                    <a:pt x="5" y="2"/>
                    <a:pt x="5" y="3"/>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 name="Freeform 89"/>
            <p:cNvSpPr/>
            <p:nvPr/>
          </p:nvSpPr>
          <p:spPr bwMode="auto">
            <a:xfrm>
              <a:off x="1438276" y="1114425"/>
              <a:ext cx="20638" cy="33338"/>
            </a:xfrm>
            <a:custGeom>
              <a:avLst/>
              <a:gdLst>
                <a:gd name="T0" fmla="*/ 5 w 7"/>
                <a:gd name="T1" fmla="*/ 0 h 11"/>
                <a:gd name="T2" fmla="*/ 6 w 7"/>
                <a:gd name="T3" fmla="*/ 2 h 11"/>
                <a:gd name="T4" fmla="*/ 3 w 7"/>
                <a:gd name="T5" fmla="*/ 11 h 11"/>
                <a:gd name="T6" fmla="*/ 1 w 7"/>
                <a:gd name="T7" fmla="*/ 9 h 11"/>
                <a:gd name="T8" fmla="*/ 4 w 7"/>
                <a:gd name="T9" fmla="*/ 1 h 11"/>
                <a:gd name="T10" fmla="*/ 5 w 7"/>
                <a:gd name="T11" fmla="*/ 0 h 11"/>
              </a:gdLst>
              <a:ahLst/>
              <a:cxnLst>
                <a:cxn ang="0">
                  <a:pos x="T0" y="T1"/>
                </a:cxn>
                <a:cxn ang="0">
                  <a:pos x="T2" y="T3"/>
                </a:cxn>
                <a:cxn ang="0">
                  <a:pos x="T4" y="T5"/>
                </a:cxn>
                <a:cxn ang="0">
                  <a:pos x="T6" y="T7"/>
                </a:cxn>
                <a:cxn ang="0">
                  <a:pos x="T8" y="T9"/>
                </a:cxn>
                <a:cxn ang="0">
                  <a:pos x="T10" y="T11"/>
                </a:cxn>
              </a:cxnLst>
              <a:rect l="0" t="0" r="r" b="b"/>
              <a:pathLst>
                <a:path w="7" h="11">
                  <a:moveTo>
                    <a:pt x="5" y="0"/>
                  </a:moveTo>
                  <a:cubicBezTo>
                    <a:pt x="5" y="1"/>
                    <a:pt x="6" y="1"/>
                    <a:pt x="6" y="2"/>
                  </a:cubicBezTo>
                  <a:cubicBezTo>
                    <a:pt x="7" y="3"/>
                    <a:pt x="5" y="10"/>
                    <a:pt x="3" y="11"/>
                  </a:cubicBezTo>
                  <a:cubicBezTo>
                    <a:pt x="1" y="11"/>
                    <a:pt x="0" y="10"/>
                    <a:pt x="1" y="9"/>
                  </a:cubicBezTo>
                  <a:cubicBezTo>
                    <a:pt x="1" y="6"/>
                    <a:pt x="2" y="3"/>
                    <a:pt x="4" y="1"/>
                  </a:cubicBezTo>
                  <a:cubicBezTo>
                    <a:pt x="4" y="1"/>
                    <a:pt x="5" y="1"/>
                    <a:pt x="5" y="0"/>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 name="Freeform 90"/>
            <p:cNvSpPr/>
            <p:nvPr/>
          </p:nvSpPr>
          <p:spPr bwMode="auto">
            <a:xfrm>
              <a:off x="1109663" y="1470025"/>
              <a:ext cx="33338" cy="22225"/>
            </a:xfrm>
            <a:custGeom>
              <a:avLst/>
              <a:gdLst>
                <a:gd name="T0" fmla="*/ 11 w 11"/>
                <a:gd name="T1" fmla="*/ 2 h 7"/>
                <a:gd name="T2" fmla="*/ 7 w 11"/>
                <a:gd name="T3" fmla="*/ 5 h 7"/>
                <a:gd name="T4" fmla="*/ 1 w 11"/>
                <a:gd name="T5" fmla="*/ 6 h 7"/>
                <a:gd name="T6" fmla="*/ 1 w 11"/>
                <a:gd name="T7" fmla="*/ 4 h 7"/>
                <a:gd name="T8" fmla="*/ 10 w 11"/>
                <a:gd name="T9" fmla="*/ 0 h 7"/>
                <a:gd name="T10" fmla="*/ 11 w 11"/>
                <a:gd name="T11" fmla="*/ 2 h 7"/>
              </a:gdLst>
              <a:ahLst/>
              <a:cxnLst>
                <a:cxn ang="0">
                  <a:pos x="T0" y="T1"/>
                </a:cxn>
                <a:cxn ang="0">
                  <a:pos x="T2" y="T3"/>
                </a:cxn>
                <a:cxn ang="0">
                  <a:pos x="T4" y="T5"/>
                </a:cxn>
                <a:cxn ang="0">
                  <a:pos x="T6" y="T7"/>
                </a:cxn>
                <a:cxn ang="0">
                  <a:pos x="T8" y="T9"/>
                </a:cxn>
                <a:cxn ang="0">
                  <a:pos x="T10" y="T11"/>
                </a:cxn>
              </a:cxnLst>
              <a:rect l="0" t="0" r="r" b="b"/>
              <a:pathLst>
                <a:path w="11" h="7">
                  <a:moveTo>
                    <a:pt x="11" y="2"/>
                  </a:moveTo>
                  <a:cubicBezTo>
                    <a:pt x="10" y="3"/>
                    <a:pt x="9" y="4"/>
                    <a:pt x="7" y="5"/>
                  </a:cubicBezTo>
                  <a:cubicBezTo>
                    <a:pt x="5" y="5"/>
                    <a:pt x="4" y="7"/>
                    <a:pt x="1" y="6"/>
                  </a:cubicBezTo>
                  <a:cubicBezTo>
                    <a:pt x="0" y="5"/>
                    <a:pt x="1" y="4"/>
                    <a:pt x="1" y="4"/>
                  </a:cubicBezTo>
                  <a:cubicBezTo>
                    <a:pt x="3" y="1"/>
                    <a:pt x="6" y="0"/>
                    <a:pt x="10" y="0"/>
                  </a:cubicBezTo>
                  <a:cubicBezTo>
                    <a:pt x="11" y="0"/>
                    <a:pt x="11" y="1"/>
                    <a:pt x="11" y="2"/>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 name="Freeform 91"/>
            <p:cNvSpPr/>
            <p:nvPr/>
          </p:nvSpPr>
          <p:spPr bwMode="auto">
            <a:xfrm>
              <a:off x="900113" y="392113"/>
              <a:ext cx="36513" cy="15875"/>
            </a:xfrm>
            <a:custGeom>
              <a:avLst/>
              <a:gdLst>
                <a:gd name="T0" fmla="*/ 5 w 12"/>
                <a:gd name="T1" fmla="*/ 4 h 5"/>
                <a:gd name="T2" fmla="*/ 3 w 12"/>
                <a:gd name="T3" fmla="*/ 5 h 5"/>
                <a:gd name="T4" fmla="*/ 1 w 12"/>
                <a:gd name="T5" fmla="*/ 3 h 5"/>
                <a:gd name="T6" fmla="*/ 3 w 12"/>
                <a:gd name="T7" fmla="*/ 1 h 5"/>
                <a:gd name="T8" fmla="*/ 8 w 12"/>
                <a:gd name="T9" fmla="*/ 1 h 5"/>
                <a:gd name="T10" fmla="*/ 11 w 12"/>
                <a:gd name="T11" fmla="*/ 3 h 5"/>
                <a:gd name="T12" fmla="*/ 7 w 12"/>
                <a:gd name="T13" fmla="*/ 4 h 5"/>
                <a:gd name="T14" fmla="*/ 5 w 12"/>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5" y="4"/>
                  </a:moveTo>
                  <a:cubicBezTo>
                    <a:pt x="5" y="4"/>
                    <a:pt x="4" y="4"/>
                    <a:pt x="3" y="5"/>
                  </a:cubicBezTo>
                  <a:cubicBezTo>
                    <a:pt x="2" y="5"/>
                    <a:pt x="1" y="4"/>
                    <a:pt x="1" y="3"/>
                  </a:cubicBezTo>
                  <a:cubicBezTo>
                    <a:pt x="0" y="1"/>
                    <a:pt x="2" y="1"/>
                    <a:pt x="3" y="1"/>
                  </a:cubicBezTo>
                  <a:cubicBezTo>
                    <a:pt x="4" y="0"/>
                    <a:pt x="6" y="0"/>
                    <a:pt x="8" y="1"/>
                  </a:cubicBezTo>
                  <a:cubicBezTo>
                    <a:pt x="9" y="1"/>
                    <a:pt x="12" y="0"/>
                    <a:pt x="11" y="3"/>
                  </a:cubicBezTo>
                  <a:cubicBezTo>
                    <a:pt x="11" y="5"/>
                    <a:pt x="9" y="5"/>
                    <a:pt x="7" y="4"/>
                  </a:cubicBezTo>
                  <a:cubicBezTo>
                    <a:pt x="7" y="4"/>
                    <a:pt x="6" y="4"/>
                    <a:pt x="5" y="4"/>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 name="Freeform 92"/>
            <p:cNvSpPr/>
            <p:nvPr/>
          </p:nvSpPr>
          <p:spPr bwMode="auto">
            <a:xfrm>
              <a:off x="1036638" y="411163"/>
              <a:ext cx="36513" cy="14288"/>
            </a:xfrm>
            <a:custGeom>
              <a:avLst/>
              <a:gdLst>
                <a:gd name="T0" fmla="*/ 4 w 12"/>
                <a:gd name="T1" fmla="*/ 0 h 5"/>
                <a:gd name="T2" fmla="*/ 10 w 12"/>
                <a:gd name="T3" fmla="*/ 1 h 5"/>
                <a:gd name="T4" fmla="*/ 12 w 12"/>
                <a:gd name="T5" fmla="*/ 4 h 5"/>
                <a:gd name="T6" fmla="*/ 9 w 12"/>
                <a:gd name="T7" fmla="*/ 5 h 5"/>
                <a:gd name="T8" fmla="*/ 3 w 12"/>
                <a:gd name="T9" fmla="*/ 4 h 5"/>
                <a:gd name="T10" fmla="*/ 1 w 12"/>
                <a:gd name="T11" fmla="*/ 1 h 5"/>
                <a:gd name="T12" fmla="*/ 4 w 1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2" h="5">
                  <a:moveTo>
                    <a:pt x="4" y="0"/>
                  </a:moveTo>
                  <a:cubicBezTo>
                    <a:pt x="6" y="0"/>
                    <a:pt x="8" y="1"/>
                    <a:pt x="10" y="1"/>
                  </a:cubicBezTo>
                  <a:cubicBezTo>
                    <a:pt x="11" y="2"/>
                    <a:pt x="12" y="2"/>
                    <a:pt x="12" y="4"/>
                  </a:cubicBezTo>
                  <a:cubicBezTo>
                    <a:pt x="11" y="5"/>
                    <a:pt x="10" y="5"/>
                    <a:pt x="9" y="5"/>
                  </a:cubicBezTo>
                  <a:cubicBezTo>
                    <a:pt x="7" y="5"/>
                    <a:pt x="5" y="4"/>
                    <a:pt x="3" y="4"/>
                  </a:cubicBezTo>
                  <a:cubicBezTo>
                    <a:pt x="2" y="3"/>
                    <a:pt x="0" y="3"/>
                    <a:pt x="1" y="1"/>
                  </a:cubicBezTo>
                  <a:cubicBezTo>
                    <a:pt x="1" y="0"/>
                    <a:pt x="3" y="0"/>
                    <a:pt x="4" y="0"/>
                  </a:cubicBezTo>
                  <a:close/>
                </a:path>
              </a:pathLst>
            </a:custGeom>
            <a:solidFill>
              <a:srgbClr val="F7EC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 name="Freeform 93"/>
            <p:cNvSpPr/>
            <p:nvPr/>
          </p:nvSpPr>
          <p:spPr bwMode="auto">
            <a:xfrm>
              <a:off x="1374776" y="646113"/>
              <a:ext cx="26988" cy="30163"/>
            </a:xfrm>
            <a:custGeom>
              <a:avLst/>
              <a:gdLst>
                <a:gd name="T0" fmla="*/ 9 w 9"/>
                <a:gd name="T1" fmla="*/ 7 h 10"/>
                <a:gd name="T2" fmla="*/ 7 w 9"/>
                <a:gd name="T3" fmla="*/ 10 h 10"/>
                <a:gd name="T4" fmla="*/ 5 w 9"/>
                <a:gd name="T5" fmla="*/ 9 h 10"/>
                <a:gd name="T6" fmla="*/ 4 w 9"/>
                <a:gd name="T7" fmla="*/ 8 h 10"/>
                <a:gd name="T8" fmla="*/ 1 w 9"/>
                <a:gd name="T9" fmla="*/ 1 h 10"/>
                <a:gd name="T10" fmla="*/ 3 w 9"/>
                <a:gd name="T11" fmla="*/ 1 h 10"/>
                <a:gd name="T12" fmla="*/ 9 w 9"/>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9" y="7"/>
                  </a:moveTo>
                  <a:cubicBezTo>
                    <a:pt x="8" y="9"/>
                    <a:pt x="8" y="10"/>
                    <a:pt x="7" y="10"/>
                  </a:cubicBezTo>
                  <a:cubicBezTo>
                    <a:pt x="7" y="10"/>
                    <a:pt x="6" y="10"/>
                    <a:pt x="5" y="9"/>
                  </a:cubicBezTo>
                  <a:cubicBezTo>
                    <a:pt x="5" y="9"/>
                    <a:pt x="4" y="8"/>
                    <a:pt x="4" y="8"/>
                  </a:cubicBezTo>
                  <a:cubicBezTo>
                    <a:pt x="3" y="5"/>
                    <a:pt x="0" y="4"/>
                    <a:pt x="1" y="1"/>
                  </a:cubicBezTo>
                  <a:cubicBezTo>
                    <a:pt x="2" y="0"/>
                    <a:pt x="3" y="0"/>
                    <a:pt x="3" y="1"/>
                  </a:cubicBezTo>
                  <a:cubicBezTo>
                    <a:pt x="6" y="2"/>
                    <a:pt x="7" y="5"/>
                    <a:pt x="9" y="7"/>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 name="Freeform 94"/>
            <p:cNvSpPr/>
            <p:nvPr/>
          </p:nvSpPr>
          <p:spPr bwMode="auto">
            <a:xfrm>
              <a:off x="1438276" y="769938"/>
              <a:ext cx="19050" cy="33338"/>
            </a:xfrm>
            <a:custGeom>
              <a:avLst/>
              <a:gdLst>
                <a:gd name="T0" fmla="*/ 6 w 6"/>
                <a:gd name="T1" fmla="*/ 7 h 11"/>
                <a:gd name="T2" fmla="*/ 4 w 6"/>
                <a:gd name="T3" fmla="*/ 10 h 11"/>
                <a:gd name="T4" fmla="*/ 1 w 6"/>
                <a:gd name="T5" fmla="*/ 2 h 11"/>
                <a:gd name="T6" fmla="*/ 2 w 6"/>
                <a:gd name="T7" fmla="*/ 0 h 11"/>
                <a:gd name="T8" fmla="*/ 6 w 6"/>
                <a:gd name="T9" fmla="*/ 7 h 11"/>
              </a:gdLst>
              <a:ahLst/>
              <a:cxnLst>
                <a:cxn ang="0">
                  <a:pos x="T0" y="T1"/>
                </a:cxn>
                <a:cxn ang="0">
                  <a:pos x="T2" y="T3"/>
                </a:cxn>
                <a:cxn ang="0">
                  <a:pos x="T4" y="T5"/>
                </a:cxn>
                <a:cxn ang="0">
                  <a:pos x="T6" y="T7"/>
                </a:cxn>
                <a:cxn ang="0">
                  <a:pos x="T8" y="T9"/>
                </a:cxn>
              </a:cxnLst>
              <a:rect l="0" t="0" r="r" b="b"/>
              <a:pathLst>
                <a:path w="6" h="11">
                  <a:moveTo>
                    <a:pt x="6" y="7"/>
                  </a:moveTo>
                  <a:cubicBezTo>
                    <a:pt x="6" y="9"/>
                    <a:pt x="6" y="11"/>
                    <a:pt x="4" y="10"/>
                  </a:cubicBezTo>
                  <a:cubicBezTo>
                    <a:pt x="1" y="9"/>
                    <a:pt x="2" y="5"/>
                    <a:pt x="1" y="2"/>
                  </a:cubicBezTo>
                  <a:cubicBezTo>
                    <a:pt x="0" y="2"/>
                    <a:pt x="1" y="0"/>
                    <a:pt x="2" y="0"/>
                  </a:cubicBezTo>
                  <a:cubicBezTo>
                    <a:pt x="5" y="1"/>
                    <a:pt x="5" y="4"/>
                    <a:pt x="6" y="7"/>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 name="Freeform 95"/>
            <p:cNvSpPr/>
            <p:nvPr/>
          </p:nvSpPr>
          <p:spPr bwMode="auto">
            <a:xfrm>
              <a:off x="973138" y="395288"/>
              <a:ext cx="30163" cy="19050"/>
            </a:xfrm>
            <a:custGeom>
              <a:avLst/>
              <a:gdLst>
                <a:gd name="T0" fmla="*/ 4 w 10"/>
                <a:gd name="T1" fmla="*/ 1 h 6"/>
                <a:gd name="T2" fmla="*/ 6 w 10"/>
                <a:gd name="T3" fmla="*/ 1 h 6"/>
                <a:gd name="T4" fmla="*/ 10 w 10"/>
                <a:gd name="T5" fmla="*/ 4 h 6"/>
                <a:gd name="T6" fmla="*/ 6 w 10"/>
                <a:gd name="T7" fmla="*/ 5 h 6"/>
                <a:gd name="T8" fmla="*/ 4 w 10"/>
                <a:gd name="T9" fmla="*/ 5 h 6"/>
                <a:gd name="T10" fmla="*/ 0 w 10"/>
                <a:gd name="T11" fmla="*/ 3 h 6"/>
                <a:gd name="T12" fmla="*/ 4 w 10"/>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4" y="1"/>
                  </a:moveTo>
                  <a:cubicBezTo>
                    <a:pt x="5" y="1"/>
                    <a:pt x="6" y="1"/>
                    <a:pt x="6" y="1"/>
                  </a:cubicBezTo>
                  <a:cubicBezTo>
                    <a:pt x="8" y="1"/>
                    <a:pt x="10" y="2"/>
                    <a:pt x="10" y="4"/>
                  </a:cubicBezTo>
                  <a:cubicBezTo>
                    <a:pt x="10" y="6"/>
                    <a:pt x="8" y="6"/>
                    <a:pt x="6" y="5"/>
                  </a:cubicBezTo>
                  <a:cubicBezTo>
                    <a:pt x="5" y="5"/>
                    <a:pt x="4" y="5"/>
                    <a:pt x="4" y="5"/>
                  </a:cubicBezTo>
                  <a:cubicBezTo>
                    <a:pt x="2" y="4"/>
                    <a:pt x="0" y="6"/>
                    <a:pt x="0" y="3"/>
                  </a:cubicBezTo>
                  <a:cubicBezTo>
                    <a:pt x="0" y="0"/>
                    <a:pt x="2" y="1"/>
                    <a:pt x="4" y="1"/>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 name="Freeform 96"/>
            <p:cNvSpPr/>
            <p:nvPr/>
          </p:nvSpPr>
          <p:spPr bwMode="auto">
            <a:xfrm>
              <a:off x="620713" y="1436688"/>
              <a:ext cx="33338" cy="22225"/>
            </a:xfrm>
            <a:custGeom>
              <a:avLst/>
              <a:gdLst>
                <a:gd name="T0" fmla="*/ 3 w 11"/>
                <a:gd name="T1" fmla="*/ 0 h 7"/>
                <a:gd name="T2" fmla="*/ 4 w 11"/>
                <a:gd name="T3" fmla="*/ 0 h 7"/>
                <a:gd name="T4" fmla="*/ 10 w 11"/>
                <a:gd name="T5" fmla="*/ 6 h 7"/>
                <a:gd name="T6" fmla="*/ 9 w 11"/>
                <a:gd name="T7" fmla="*/ 7 h 7"/>
                <a:gd name="T8" fmla="*/ 1 w 11"/>
                <a:gd name="T9" fmla="*/ 2 h 7"/>
                <a:gd name="T10" fmla="*/ 3 w 11"/>
                <a:gd name="T11" fmla="*/ 0 h 7"/>
              </a:gdLst>
              <a:ahLst/>
              <a:cxnLst>
                <a:cxn ang="0">
                  <a:pos x="T0" y="T1"/>
                </a:cxn>
                <a:cxn ang="0">
                  <a:pos x="T2" y="T3"/>
                </a:cxn>
                <a:cxn ang="0">
                  <a:pos x="T4" y="T5"/>
                </a:cxn>
                <a:cxn ang="0">
                  <a:pos x="T6" y="T7"/>
                </a:cxn>
                <a:cxn ang="0">
                  <a:pos x="T8" y="T9"/>
                </a:cxn>
                <a:cxn ang="0">
                  <a:pos x="T10" y="T11"/>
                </a:cxn>
              </a:cxnLst>
              <a:rect l="0" t="0" r="r" b="b"/>
              <a:pathLst>
                <a:path w="11" h="7">
                  <a:moveTo>
                    <a:pt x="3" y="0"/>
                  </a:moveTo>
                  <a:cubicBezTo>
                    <a:pt x="3" y="0"/>
                    <a:pt x="3" y="0"/>
                    <a:pt x="4" y="0"/>
                  </a:cubicBezTo>
                  <a:cubicBezTo>
                    <a:pt x="6" y="2"/>
                    <a:pt x="10" y="2"/>
                    <a:pt x="10" y="6"/>
                  </a:cubicBezTo>
                  <a:cubicBezTo>
                    <a:pt x="11" y="7"/>
                    <a:pt x="10" y="7"/>
                    <a:pt x="9" y="7"/>
                  </a:cubicBezTo>
                  <a:cubicBezTo>
                    <a:pt x="6" y="7"/>
                    <a:pt x="3" y="5"/>
                    <a:pt x="1" y="2"/>
                  </a:cubicBezTo>
                  <a:cubicBezTo>
                    <a:pt x="0" y="0"/>
                    <a:pt x="2" y="0"/>
                    <a:pt x="3" y="0"/>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 name="Freeform 97"/>
            <p:cNvSpPr/>
            <p:nvPr/>
          </p:nvSpPr>
          <p:spPr bwMode="auto">
            <a:xfrm>
              <a:off x="1235076" y="1400175"/>
              <a:ext cx="26988" cy="22225"/>
            </a:xfrm>
            <a:custGeom>
              <a:avLst/>
              <a:gdLst>
                <a:gd name="T0" fmla="*/ 2 w 9"/>
                <a:gd name="T1" fmla="*/ 7 h 7"/>
                <a:gd name="T2" fmla="*/ 0 w 9"/>
                <a:gd name="T3" fmla="*/ 6 h 7"/>
                <a:gd name="T4" fmla="*/ 7 w 9"/>
                <a:gd name="T5" fmla="*/ 0 h 7"/>
                <a:gd name="T6" fmla="*/ 9 w 9"/>
                <a:gd name="T7" fmla="*/ 1 h 7"/>
                <a:gd name="T8" fmla="*/ 2 w 9"/>
                <a:gd name="T9" fmla="*/ 7 h 7"/>
              </a:gdLst>
              <a:ahLst/>
              <a:cxnLst>
                <a:cxn ang="0">
                  <a:pos x="T0" y="T1"/>
                </a:cxn>
                <a:cxn ang="0">
                  <a:pos x="T2" y="T3"/>
                </a:cxn>
                <a:cxn ang="0">
                  <a:pos x="T4" y="T5"/>
                </a:cxn>
                <a:cxn ang="0">
                  <a:pos x="T6" y="T7"/>
                </a:cxn>
                <a:cxn ang="0">
                  <a:pos x="T8" y="T9"/>
                </a:cxn>
              </a:cxnLst>
              <a:rect l="0" t="0" r="r" b="b"/>
              <a:pathLst>
                <a:path w="9" h="7">
                  <a:moveTo>
                    <a:pt x="2" y="7"/>
                  </a:moveTo>
                  <a:cubicBezTo>
                    <a:pt x="1" y="7"/>
                    <a:pt x="0" y="7"/>
                    <a:pt x="0" y="6"/>
                  </a:cubicBezTo>
                  <a:cubicBezTo>
                    <a:pt x="1" y="2"/>
                    <a:pt x="5" y="1"/>
                    <a:pt x="7" y="0"/>
                  </a:cubicBezTo>
                  <a:cubicBezTo>
                    <a:pt x="8" y="0"/>
                    <a:pt x="9" y="0"/>
                    <a:pt x="9" y="1"/>
                  </a:cubicBezTo>
                  <a:cubicBezTo>
                    <a:pt x="9" y="3"/>
                    <a:pt x="4" y="7"/>
                    <a:pt x="2" y="7"/>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 name="Freeform 98"/>
            <p:cNvSpPr/>
            <p:nvPr/>
          </p:nvSpPr>
          <p:spPr bwMode="auto">
            <a:xfrm>
              <a:off x="636588" y="457200"/>
              <a:ext cx="30163" cy="20638"/>
            </a:xfrm>
            <a:custGeom>
              <a:avLst/>
              <a:gdLst>
                <a:gd name="T0" fmla="*/ 2 w 10"/>
                <a:gd name="T1" fmla="*/ 7 h 7"/>
                <a:gd name="T2" fmla="*/ 0 w 10"/>
                <a:gd name="T3" fmla="*/ 6 h 7"/>
                <a:gd name="T4" fmla="*/ 0 w 10"/>
                <a:gd name="T5" fmla="*/ 4 h 7"/>
                <a:gd name="T6" fmla="*/ 8 w 10"/>
                <a:gd name="T7" fmla="*/ 0 h 7"/>
                <a:gd name="T8" fmla="*/ 10 w 10"/>
                <a:gd name="T9" fmla="*/ 1 h 7"/>
                <a:gd name="T10" fmla="*/ 9 w 10"/>
                <a:gd name="T11" fmla="*/ 3 h 7"/>
                <a:gd name="T12" fmla="*/ 2 w 1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2" y="7"/>
                  </a:moveTo>
                  <a:cubicBezTo>
                    <a:pt x="1" y="7"/>
                    <a:pt x="0" y="7"/>
                    <a:pt x="0" y="6"/>
                  </a:cubicBezTo>
                  <a:cubicBezTo>
                    <a:pt x="0" y="5"/>
                    <a:pt x="0" y="4"/>
                    <a:pt x="0" y="4"/>
                  </a:cubicBezTo>
                  <a:cubicBezTo>
                    <a:pt x="3" y="2"/>
                    <a:pt x="5" y="1"/>
                    <a:pt x="8" y="0"/>
                  </a:cubicBezTo>
                  <a:cubicBezTo>
                    <a:pt x="8" y="0"/>
                    <a:pt x="9" y="1"/>
                    <a:pt x="10" y="1"/>
                  </a:cubicBezTo>
                  <a:cubicBezTo>
                    <a:pt x="10" y="2"/>
                    <a:pt x="9" y="3"/>
                    <a:pt x="9" y="3"/>
                  </a:cubicBezTo>
                  <a:cubicBezTo>
                    <a:pt x="7" y="5"/>
                    <a:pt x="4" y="6"/>
                    <a:pt x="2" y="7"/>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 name="Freeform 99"/>
            <p:cNvSpPr/>
            <p:nvPr/>
          </p:nvSpPr>
          <p:spPr bwMode="auto">
            <a:xfrm>
              <a:off x="423863" y="1239838"/>
              <a:ext cx="26988" cy="26988"/>
            </a:xfrm>
            <a:custGeom>
              <a:avLst/>
              <a:gdLst>
                <a:gd name="T0" fmla="*/ 2 w 9"/>
                <a:gd name="T1" fmla="*/ 0 h 9"/>
                <a:gd name="T2" fmla="*/ 8 w 9"/>
                <a:gd name="T3" fmla="*/ 8 h 9"/>
                <a:gd name="T4" fmla="*/ 7 w 9"/>
                <a:gd name="T5" fmla="*/ 9 h 9"/>
                <a:gd name="T6" fmla="*/ 3 w 9"/>
                <a:gd name="T7" fmla="*/ 7 h 9"/>
                <a:gd name="T8" fmla="*/ 1 w 9"/>
                <a:gd name="T9" fmla="*/ 1 h 9"/>
                <a:gd name="T10" fmla="*/ 2 w 9"/>
                <a:gd name="T11" fmla="*/ 0 h 9"/>
              </a:gdLst>
              <a:ahLst/>
              <a:cxnLst>
                <a:cxn ang="0">
                  <a:pos x="T0" y="T1"/>
                </a:cxn>
                <a:cxn ang="0">
                  <a:pos x="T2" y="T3"/>
                </a:cxn>
                <a:cxn ang="0">
                  <a:pos x="T4" y="T5"/>
                </a:cxn>
                <a:cxn ang="0">
                  <a:pos x="T6" y="T7"/>
                </a:cxn>
                <a:cxn ang="0">
                  <a:pos x="T8" y="T9"/>
                </a:cxn>
                <a:cxn ang="0">
                  <a:pos x="T10" y="T11"/>
                </a:cxn>
              </a:cxnLst>
              <a:rect l="0" t="0" r="r" b="b"/>
              <a:pathLst>
                <a:path w="9" h="9">
                  <a:moveTo>
                    <a:pt x="2" y="0"/>
                  </a:moveTo>
                  <a:cubicBezTo>
                    <a:pt x="4" y="1"/>
                    <a:pt x="9" y="7"/>
                    <a:pt x="8" y="8"/>
                  </a:cubicBezTo>
                  <a:cubicBezTo>
                    <a:pt x="8" y="9"/>
                    <a:pt x="7" y="9"/>
                    <a:pt x="7" y="9"/>
                  </a:cubicBezTo>
                  <a:cubicBezTo>
                    <a:pt x="5" y="9"/>
                    <a:pt x="4" y="8"/>
                    <a:pt x="3" y="7"/>
                  </a:cubicBezTo>
                  <a:cubicBezTo>
                    <a:pt x="2" y="5"/>
                    <a:pt x="0" y="3"/>
                    <a:pt x="1" y="1"/>
                  </a:cubicBezTo>
                  <a:cubicBezTo>
                    <a:pt x="1" y="1"/>
                    <a:pt x="2" y="0"/>
                    <a:pt x="2" y="0"/>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 name="Freeform 100"/>
            <p:cNvSpPr/>
            <p:nvPr/>
          </p:nvSpPr>
          <p:spPr bwMode="auto">
            <a:xfrm>
              <a:off x="1231901" y="496888"/>
              <a:ext cx="26988" cy="23813"/>
            </a:xfrm>
            <a:custGeom>
              <a:avLst/>
              <a:gdLst>
                <a:gd name="T0" fmla="*/ 9 w 9"/>
                <a:gd name="T1" fmla="*/ 7 h 8"/>
                <a:gd name="T2" fmla="*/ 1 w 9"/>
                <a:gd name="T3" fmla="*/ 3 h 8"/>
                <a:gd name="T4" fmla="*/ 1 w 9"/>
                <a:gd name="T5" fmla="*/ 1 h 8"/>
                <a:gd name="T6" fmla="*/ 3 w 9"/>
                <a:gd name="T7" fmla="*/ 0 h 8"/>
                <a:gd name="T8" fmla="*/ 9 w 9"/>
                <a:gd name="T9" fmla="*/ 7 h 8"/>
              </a:gdLst>
              <a:ahLst/>
              <a:cxnLst>
                <a:cxn ang="0">
                  <a:pos x="T0" y="T1"/>
                </a:cxn>
                <a:cxn ang="0">
                  <a:pos x="T2" y="T3"/>
                </a:cxn>
                <a:cxn ang="0">
                  <a:pos x="T4" y="T5"/>
                </a:cxn>
                <a:cxn ang="0">
                  <a:pos x="T6" y="T7"/>
                </a:cxn>
                <a:cxn ang="0">
                  <a:pos x="T8" y="T9"/>
                </a:cxn>
              </a:cxnLst>
              <a:rect l="0" t="0" r="r" b="b"/>
              <a:pathLst>
                <a:path w="9" h="8">
                  <a:moveTo>
                    <a:pt x="9" y="7"/>
                  </a:moveTo>
                  <a:cubicBezTo>
                    <a:pt x="5" y="8"/>
                    <a:pt x="3" y="5"/>
                    <a:pt x="1" y="3"/>
                  </a:cubicBezTo>
                  <a:cubicBezTo>
                    <a:pt x="0" y="3"/>
                    <a:pt x="0" y="1"/>
                    <a:pt x="1" y="1"/>
                  </a:cubicBezTo>
                  <a:cubicBezTo>
                    <a:pt x="1" y="0"/>
                    <a:pt x="2" y="0"/>
                    <a:pt x="3" y="0"/>
                  </a:cubicBezTo>
                  <a:cubicBezTo>
                    <a:pt x="6" y="2"/>
                    <a:pt x="8" y="4"/>
                    <a:pt x="9" y="7"/>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 name="Freeform 101"/>
            <p:cNvSpPr/>
            <p:nvPr/>
          </p:nvSpPr>
          <p:spPr bwMode="auto">
            <a:xfrm>
              <a:off x="1411288" y="1181100"/>
              <a:ext cx="23813" cy="30163"/>
            </a:xfrm>
            <a:custGeom>
              <a:avLst/>
              <a:gdLst>
                <a:gd name="T0" fmla="*/ 6 w 8"/>
                <a:gd name="T1" fmla="*/ 0 h 10"/>
                <a:gd name="T2" fmla="*/ 7 w 8"/>
                <a:gd name="T3" fmla="*/ 1 h 10"/>
                <a:gd name="T4" fmla="*/ 3 w 8"/>
                <a:gd name="T5" fmla="*/ 10 h 10"/>
                <a:gd name="T6" fmla="*/ 2 w 8"/>
                <a:gd name="T7" fmla="*/ 10 h 10"/>
                <a:gd name="T8" fmla="*/ 2 w 8"/>
                <a:gd name="T9" fmla="*/ 5 h 10"/>
                <a:gd name="T10" fmla="*/ 6 w 8"/>
                <a:gd name="T11" fmla="*/ 0 h 10"/>
              </a:gdLst>
              <a:ahLst/>
              <a:cxnLst>
                <a:cxn ang="0">
                  <a:pos x="T0" y="T1"/>
                </a:cxn>
                <a:cxn ang="0">
                  <a:pos x="T2" y="T3"/>
                </a:cxn>
                <a:cxn ang="0">
                  <a:pos x="T4" y="T5"/>
                </a:cxn>
                <a:cxn ang="0">
                  <a:pos x="T6" y="T7"/>
                </a:cxn>
                <a:cxn ang="0">
                  <a:pos x="T8" y="T9"/>
                </a:cxn>
                <a:cxn ang="0">
                  <a:pos x="T10" y="T11"/>
                </a:cxn>
              </a:cxnLst>
              <a:rect l="0" t="0" r="r" b="b"/>
              <a:pathLst>
                <a:path w="8" h="10">
                  <a:moveTo>
                    <a:pt x="6" y="0"/>
                  </a:moveTo>
                  <a:cubicBezTo>
                    <a:pt x="7" y="0"/>
                    <a:pt x="7" y="1"/>
                    <a:pt x="7" y="1"/>
                  </a:cubicBezTo>
                  <a:cubicBezTo>
                    <a:pt x="8" y="3"/>
                    <a:pt x="5" y="9"/>
                    <a:pt x="3" y="10"/>
                  </a:cubicBezTo>
                  <a:cubicBezTo>
                    <a:pt x="3" y="10"/>
                    <a:pt x="2" y="10"/>
                    <a:pt x="2" y="10"/>
                  </a:cubicBezTo>
                  <a:cubicBezTo>
                    <a:pt x="0" y="8"/>
                    <a:pt x="1" y="6"/>
                    <a:pt x="2" y="5"/>
                  </a:cubicBezTo>
                  <a:cubicBezTo>
                    <a:pt x="3" y="3"/>
                    <a:pt x="3" y="1"/>
                    <a:pt x="6" y="0"/>
                  </a:cubicBezTo>
                  <a:close/>
                </a:path>
              </a:pathLst>
            </a:custGeom>
            <a:solidFill>
              <a:srgbClr val="F4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 name="Freeform 102"/>
            <p:cNvSpPr/>
            <p:nvPr/>
          </p:nvSpPr>
          <p:spPr bwMode="auto">
            <a:xfrm>
              <a:off x="1335088" y="590550"/>
              <a:ext cx="23813" cy="26988"/>
            </a:xfrm>
            <a:custGeom>
              <a:avLst/>
              <a:gdLst>
                <a:gd name="T0" fmla="*/ 1 w 8"/>
                <a:gd name="T1" fmla="*/ 0 h 9"/>
                <a:gd name="T2" fmla="*/ 7 w 8"/>
                <a:gd name="T3" fmla="*/ 6 h 9"/>
                <a:gd name="T4" fmla="*/ 7 w 8"/>
                <a:gd name="T5" fmla="*/ 9 h 9"/>
                <a:gd name="T6" fmla="*/ 4 w 8"/>
                <a:gd name="T7" fmla="*/ 8 h 9"/>
                <a:gd name="T8" fmla="*/ 1 w 8"/>
                <a:gd name="T9" fmla="*/ 0 h 9"/>
              </a:gdLst>
              <a:ahLst/>
              <a:cxnLst>
                <a:cxn ang="0">
                  <a:pos x="T0" y="T1"/>
                </a:cxn>
                <a:cxn ang="0">
                  <a:pos x="T2" y="T3"/>
                </a:cxn>
                <a:cxn ang="0">
                  <a:pos x="T4" y="T5"/>
                </a:cxn>
                <a:cxn ang="0">
                  <a:pos x="T6" y="T7"/>
                </a:cxn>
                <a:cxn ang="0">
                  <a:pos x="T8" y="T9"/>
                </a:cxn>
              </a:cxnLst>
              <a:rect l="0" t="0" r="r" b="b"/>
              <a:pathLst>
                <a:path w="8" h="9">
                  <a:moveTo>
                    <a:pt x="1" y="0"/>
                  </a:moveTo>
                  <a:cubicBezTo>
                    <a:pt x="4" y="1"/>
                    <a:pt x="6" y="3"/>
                    <a:pt x="7" y="6"/>
                  </a:cubicBezTo>
                  <a:cubicBezTo>
                    <a:pt x="8" y="7"/>
                    <a:pt x="8" y="8"/>
                    <a:pt x="7" y="9"/>
                  </a:cubicBezTo>
                  <a:cubicBezTo>
                    <a:pt x="6" y="9"/>
                    <a:pt x="5" y="9"/>
                    <a:pt x="4" y="8"/>
                  </a:cubicBezTo>
                  <a:cubicBezTo>
                    <a:pt x="3" y="5"/>
                    <a:pt x="0" y="4"/>
                    <a:pt x="1" y="0"/>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 name="Freeform 103"/>
            <p:cNvSpPr/>
            <p:nvPr/>
          </p:nvSpPr>
          <p:spPr bwMode="auto">
            <a:xfrm>
              <a:off x="433388" y="642938"/>
              <a:ext cx="23813" cy="26988"/>
            </a:xfrm>
            <a:custGeom>
              <a:avLst/>
              <a:gdLst>
                <a:gd name="T0" fmla="*/ 2 w 8"/>
                <a:gd name="T1" fmla="*/ 9 h 9"/>
                <a:gd name="T2" fmla="*/ 0 w 8"/>
                <a:gd name="T3" fmla="*/ 8 h 9"/>
                <a:gd name="T4" fmla="*/ 5 w 8"/>
                <a:gd name="T5" fmla="*/ 0 h 9"/>
                <a:gd name="T6" fmla="*/ 7 w 8"/>
                <a:gd name="T7" fmla="*/ 1 h 9"/>
                <a:gd name="T8" fmla="*/ 2 w 8"/>
                <a:gd name="T9" fmla="*/ 9 h 9"/>
              </a:gdLst>
              <a:ahLst/>
              <a:cxnLst>
                <a:cxn ang="0">
                  <a:pos x="T0" y="T1"/>
                </a:cxn>
                <a:cxn ang="0">
                  <a:pos x="T2" y="T3"/>
                </a:cxn>
                <a:cxn ang="0">
                  <a:pos x="T4" y="T5"/>
                </a:cxn>
                <a:cxn ang="0">
                  <a:pos x="T6" y="T7"/>
                </a:cxn>
                <a:cxn ang="0">
                  <a:pos x="T8" y="T9"/>
                </a:cxn>
              </a:cxnLst>
              <a:rect l="0" t="0" r="r" b="b"/>
              <a:pathLst>
                <a:path w="8" h="9">
                  <a:moveTo>
                    <a:pt x="2" y="9"/>
                  </a:moveTo>
                  <a:cubicBezTo>
                    <a:pt x="0" y="9"/>
                    <a:pt x="0" y="8"/>
                    <a:pt x="0" y="8"/>
                  </a:cubicBezTo>
                  <a:cubicBezTo>
                    <a:pt x="1" y="5"/>
                    <a:pt x="2" y="2"/>
                    <a:pt x="5" y="0"/>
                  </a:cubicBezTo>
                  <a:cubicBezTo>
                    <a:pt x="5" y="0"/>
                    <a:pt x="6" y="0"/>
                    <a:pt x="7" y="1"/>
                  </a:cubicBezTo>
                  <a:cubicBezTo>
                    <a:pt x="8" y="3"/>
                    <a:pt x="4" y="9"/>
                    <a:pt x="2" y="9"/>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0" name="Freeform 104"/>
            <p:cNvSpPr/>
            <p:nvPr/>
          </p:nvSpPr>
          <p:spPr bwMode="auto">
            <a:xfrm>
              <a:off x="976313" y="1506538"/>
              <a:ext cx="33338" cy="19050"/>
            </a:xfrm>
            <a:custGeom>
              <a:avLst/>
              <a:gdLst>
                <a:gd name="T0" fmla="*/ 4 w 11"/>
                <a:gd name="T1" fmla="*/ 5 h 6"/>
                <a:gd name="T2" fmla="*/ 0 w 11"/>
                <a:gd name="T3" fmla="*/ 4 h 6"/>
                <a:gd name="T4" fmla="*/ 3 w 11"/>
                <a:gd name="T5" fmla="*/ 2 h 6"/>
                <a:gd name="T6" fmla="*/ 10 w 11"/>
                <a:gd name="T7" fmla="*/ 2 h 6"/>
                <a:gd name="T8" fmla="*/ 10 w 11"/>
                <a:gd name="T9" fmla="*/ 4 h 6"/>
                <a:gd name="T10" fmla="*/ 4 w 11"/>
                <a:gd name="T11" fmla="*/ 5 h 6"/>
              </a:gdLst>
              <a:ahLst/>
              <a:cxnLst>
                <a:cxn ang="0">
                  <a:pos x="T0" y="T1"/>
                </a:cxn>
                <a:cxn ang="0">
                  <a:pos x="T2" y="T3"/>
                </a:cxn>
                <a:cxn ang="0">
                  <a:pos x="T4" y="T5"/>
                </a:cxn>
                <a:cxn ang="0">
                  <a:pos x="T6" y="T7"/>
                </a:cxn>
                <a:cxn ang="0">
                  <a:pos x="T8" y="T9"/>
                </a:cxn>
                <a:cxn ang="0">
                  <a:pos x="T10" y="T11"/>
                </a:cxn>
              </a:cxnLst>
              <a:rect l="0" t="0" r="r" b="b"/>
              <a:pathLst>
                <a:path w="11" h="6">
                  <a:moveTo>
                    <a:pt x="4" y="5"/>
                  </a:moveTo>
                  <a:cubicBezTo>
                    <a:pt x="2" y="6"/>
                    <a:pt x="0" y="5"/>
                    <a:pt x="0" y="4"/>
                  </a:cubicBezTo>
                  <a:cubicBezTo>
                    <a:pt x="0" y="2"/>
                    <a:pt x="1" y="2"/>
                    <a:pt x="3" y="2"/>
                  </a:cubicBezTo>
                  <a:cubicBezTo>
                    <a:pt x="5" y="1"/>
                    <a:pt x="7" y="0"/>
                    <a:pt x="10" y="2"/>
                  </a:cubicBezTo>
                  <a:cubicBezTo>
                    <a:pt x="10" y="2"/>
                    <a:pt x="11" y="3"/>
                    <a:pt x="10" y="4"/>
                  </a:cubicBezTo>
                  <a:cubicBezTo>
                    <a:pt x="8" y="5"/>
                    <a:pt x="6" y="5"/>
                    <a:pt x="4" y="5"/>
                  </a:cubicBezTo>
                  <a:close/>
                </a:path>
              </a:pathLst>
            </a:custGeom>
            <a:solidFill>
              <a:srgbClr val="F4E6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 name="Freeform 105"/>
            <p:cNvSpPr/>
            <p:nvPr/>
          </p:nvSpPr>
          <p:spPr bwMode="auto">
            <a:xfrm>
              <a:off x="752476" y="1489075"/>
              <a:ext cx="33338" cy="20638"/>
            </a:xfrm>
            <a:custGeom>
              <a:avLst/>
              <a:gdLst>
                <a:gd name="T0" fmla="*/ 7 w 11"/>
                <a:gd name="T1" fmla="*/ 7 h 7"/>
                <a:gd name="T2" fmla="*/ 0 w 11"/>
                <a:gd name="T3" fmla="*/ 4 h 7"/>
                <a:gd name="T4" fmla="*/ 0 w 11"/>
                <a:gd name="T5" fmla="*/ 2 h 7"/>
                <a:gd name="T6" fmla="*/ 8 w 11"/>
                <a:gd name="T7" fmla="*/ 3 h 7"/>
                <a:gd name="T8" fmla="*/ 10 w 11"/>
                <a:gd name="T9" fmla="*/ 6 h 7"/>
                <a:gd name="T10" fmla="*/ 7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7" y="7"/>
                  </a:moveTo>
                  <a:cubicBezTo>
                    <a:pt x="5" y="5"/>
                    <a:pt x="1" y="7"/>
                    <a:pt x="0" y="4"/>
                  </a:cubicBezTo>
                  <a:cubicBezTo>
                    <a:pt x="0" y="3"/>
                    <a:pt x="0" y="2"/>
                    <a:pt x="0" y="2"/>
                  </a:cubicBezTo>
                  <a:cubicBezTo>
                    <a:pt x="3" y="0"/>
                    <a:pt x="5" y="3"/>
                    <a:pt x="8" y="3"/>
                  </a:cubicBezTo>
                  <a:cubicBezTo>
                    <a:pt x="10" y="3"/>
                    <a:pt x="11" y="4"/>
                    <a:pt x="10" y="6"/>
                  </a:cubicBezTo>
                  <a:cubicBezTo>
                    <a:pt x="10" y="7"/>
                    <a:pt x="9" y="7"/>
                    <a:pt x="7" y="7"/>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2" name="Freeform 106"/>
            <p:cNvSpPr/>
            <p:nvPr/>
          </p:nvSpPr>
          <p:spPr bwMode="auto">
            <a:xfrm>
              <a:off x="371476" y="766763"/>
              <a:ext cx="22225" cy="30163"/>
            </a:xfrm>
            <a:custGeom>
              <a:avLst/>
              <a:gdLst>
                <a:gd name="T0" fmla="*/ 7 w 7"/>
                <a:gd name="T1" fmla="*/ 2 h 10"/>
                <a:gd name="T2" fmla="*/ 3 w 7"/>
                <a:gd name="T3" fmla="*/ 10 h 10"/>
                <a:gd name="T4" fmla="*/ 1 w 7"/>
                <a:gd name="T5" fmla="*/ 7 h 10"/>
                <a:gd name="T6" fmla="*/ 5 w 7"/>
                <a:gd name="T7" fmla="*/ 0 h 10"/>
                <a:gd name="T8" fmla="*/ 7 w 7"/>
                <a:gd name="T9" fmla="*/ 2 h 10"/>
              </a:gdLst>
              <a:ahLst/>
              <a:cxnLst>
                <a:cxn ang="0">
                  <a:pos x="T0" y="T1"/>
                </a:cxn>
                <a:cxn ang="0">
                  <a:pos x="T2" y="T3"/>
                </a:cxn>
                <a:cxn ang="0">
                  <a:pos x="T4" y="T5"/>
                </a:cxn>
                <a:cxn ang="0">
                  <a:pos x="T6" y="T7"/>
                </a:cxn>
                <a:cxn ang="0">
                  <a:pos x="T8" y="T9"/>
                </a:cxn>
              </a:cxnLst>
              <a:rect l="0" t="0" r="r" b="b"/>
              <a:pathLst>
                <a:path w="7" h="10">
                  <a:moveTo>
                    <a:pt x="7" y="2"/>
                  </a:moveTo>
                  <a:cubicBezTo>
                    <a:pt x="5" y="4"/>
                    <a:pt x="6" y="8"/>
                    <a:pt x="3" y="10"/>
                  </a:cubicBezTo>
                  <a:cubicBezTo>
                    <a:pt x="2" y="10"/>
                    <a:pt x="0" y="9"/>
                    <a:pt x="1" y="7"/>
                  </a:cubicBezTo>
                  <a:cubicBezTo>
                    <a:pt x="2" y="5"/>
                    <a:pt x="1" y="1"/>
                    <a:pt x="5" y="0"/>
                  </a:cubicBezTo>
                  <a:cubicBezTo>
                    <a:pt x="6" y="0"/>
                    <a:pt x="7" y="1"/>
                    <a:pt x="7" y="2"/>
                  </a:cubicBezTo>
                  <a:close/>
                </a:path>
              </a:pathLst>
            </a:custGeom>
            <a:solidFill>
              <a:srgbClr val="F3E4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3" name="Freeform 107"/>
            <p:cNvSpPr/>
            <p:nvPr/>
          </p:nvSpPr>
          <p:spPr bwMode="auto">
            <a:xfrm>
              <a:off x="1176338" y="1439863"/>
              <a:ext cx="28575" cy="25400"/>
            </a:xfrm>
            <a:custGeom>
              <a:avLst/>
              <a:gdLst>
                <a:gd name="T0" fmla="*/ 9 w 9"/>
                <a:gd name="T1" fmla="*/ 2 h 8"/>
                <a:gd name="T2" fmla="*/ 1 w 9"/>
                <a:gd name="T3" fmla="*/ 7 h 8"/>
                <a:gd name="T4" fmla="*/ 0 w 9"/>
                <a:gd name="T5" fmla="*/ 4 h 8"/>
                <a:gd name="T6" fmla="*/ 8 w 9"/>
                <a:gd name="T7" fmla="*/ 0 h 8"/>
                <a:gd name="T8" fmla="*/ 9 w 9"/>
                <a:gd name="T9" fmla="*/ 2 h 8"/>
              </a:gdLst>
              <a:ahLst/>
              <a:cxnLst>
                <a:cxn ang="0">
                  <a:pos x="T0" y="T1"/>
                </a:cxn>
                <a:cxn ang="0">
                  <a:pos x="T2" y="T3"/>
                </a:cxn>
                <a:cxn ang="0">
                  <a:pos x="T4" y="T5"/>
                </a:cxn>
                <a:cxn ang="0">
                  <a:pos x="T6" y="T7"/>
                </a:cxn>
                <a:cxn ang="0">
                  <a:pos x="T8" y="T9"/>
                </a:cxn>
              </a:cxnLst>
              <a:rect l="0" t="0" r="r" b="b"/>
              <a:pathLst>
                <a:path w="9" h="8">
                  <a:moveTo>
                    <a:pt x="9" y="2"/>
                  </a:moveTo>
                  <a:cubicBezTo>
                    <a:pt x="9" y="3"/>
                    <a:pt x="2" y="8"/>
                    <a:pt x="1" y="7"/>
                  </a:cubicBezTo>
                  <a:cubicBezTo>
                    <a:pt x="0" y="6"/>
                    <a:pt x="0" y="5"/>
                    <a:pt x="0" y="4"/>
                  </a:cubicBezTo>
                  <a:cubicBezTo>
                    <a:pt x="0" y="3"/>
                    <a:pt x="6" y="0"/>
                    <a:pt x="8" y="0"/>
                  </a:cubicBezTo>
                  <a:cubicBezTo>
                    <a:pt x="8" y="0"/>
                    <a:pt x="9" y="1"/>
                    <a:pt x="9" y="2"/>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4" name="Freeform 108"/>
            <p:cNvSpPr/>
            <p:nvPr/>
          </p:nvSpPr>
          <p:spPr bwMode="auto">
            <a:xfrm>
              <a:off x="833438" y="392113"/>
              <a:ext cx="30163" cy="22225"/>
            </a:xfrm>
            <a:custGeom>
              <a:avLst/>
              <a:gdLst>
                <a:gd name="T0" fmla="*/ 4 w 10"/>
                <a:gd name="T1" fmla="*/ 6 h 7"/>
                <a:gd name="T2" fmla="*/ 0 w 10"/>
                <a:gd name="T3" fmla="*/ 4 h 7"/>
                <a:gd name="T4" fmla="*/ 4 w 10"/>
                <a:gd name="T5" fmla="*/ 2 h 7"/>
                <a:gd name="T6" fmla="*/ 4 w 10"/>
                <a:gd name="T7" fmla="*/ 2 h 7"/>
                <a:gd name="T8" fmla="*/ 10 w 10"/>
                <a:gd name="T9" fmla="*/ 3 h 7"/>
                <a:gd name="T10" fmla="*/ 4 w 10"/>
                <a:gd name="T11" fmla="*/ 6 h 7"/>
              </a:gdLst>
              <a:ahLst/>
              <a:cxnLst>
                <a:cxn ang="0">
                  <a:pos x="T0" y="T1"/>
                </a:cxn>
                <a:cxn ang="0">
                  <a:pos x="T2" y="T3"/>
                </a:cxn>
                <a:cxn ang="0">
                  <a:pos x="T4" y="T5"/>
                </a:cxn>
                <a:cxn ang="0">
                  <a:pos x="T6" y="T7"/>
                </a:cxn>
                <a:cxn ang="0">
                  <a:pos x="T8" y="T9"/>
                </a:cxn>
                <a:cxn ang="0">
                  <a:pos x="T10" y="T11"/>
                </a:cxn>
              </a:cxnLst>
              <a:rect l="0" t="0" r="r" b="b"/>
              <a:pathLst>
                <a:path w="10" h="7">
                  <a:moveTo>
                    <a:pt x="4" y="6"/>
                  </a:moveTo>
                  <a:cubicBezTo>
                    <a:pt x="3" y="5"/>
                    <a:pt x="0" y="7"/>
                    <a:pt x="0" y="4"/>
                  </a:cubicBezTo>
                  <a:cubicBezTo>
                    <a:pt x="0" y="2"/>
                    <a:pt x="2" y="2"/>
                    <a:pt x="4" y="2"/>
                  </a:cubicBezTo>
                  <a:cubicBezTo>
                    <a:pt x="4" y="2"/>
                    <a:pt x="4" y="2"/>
                    <a:pt x="4" y="2"/>
                  </a:cubicBezTo>
                  <a:cubicBezTo>
                    <a:pt x="6" y="2"/>
                    <a:pt x="10" y="0"/>
                    <a:pt x="10" y="3"/>
                  </a:cubicBezTo>
                  <a:cubicBezTo>
                    <a:pt x="10" y="6"/>
                    <a:pt x="6" y="5"/>
                    <a:pt x="4"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5" name="Freeform 109"/>
            <p:cNvSpPr/>
            <p:nvPr/>
          </p:nvSpPr>
          <p:spPr bwMode="auto">
            <a:xfrm>
              <a:off x="400051" y="700088"/>
              <a:ext cx="20638" cy="33338"/>
            </a:xfrm>
            <a:custGeom>
              <a:avLst/>
              <a:gdLst>
                <a:gd name="T0" fmla="*/ 7 w 7"/>
                <a:gd name="T1" fmla="*/ 3 h 11"/>
                <a:gd name="T2" fmla="*/ 6 w 7"/>
                <a:gd name="T3" fmla="*/ 5 h 11"/>
                <a:gd name="T4" fmla="*/ 2 w 7"/>
                <a:gd name="T5" fmla="*/ 10 h 11"/>
                <a:gd name="T6" fmla="*/ 0 w 7"/>
                <a:gd name="T7" fmla="*/ 9 h 11"/>
                <a:gd name="T8" fmla="*/ 3 w 7"/>
                <a:gd name="T9" fmla="*/ 2 h 11"/>
                <a:gd name="T10" fmla="*/ 6 w 7"/>
                <a:gd name="T11" fmla="*/ 1 h 11"/>
                <a:gd name="T12" fmla="*/ 7 w 7"/>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7" y="3"/>
                  </a:moveTo>
                  <a:cubicBezTo>
                    <a:pt x="7" y="4"/>
                    <a:pt x="7" y="4"/>
                    <a:pt x="6" y="5"/>
                  </a:cubicBezTo>
                  <a:cubicBezTo>
                    <a:pt x="5" y="7"/>
                    <a:pt x="5" y="10"/>
                    <a:pt x="2" y="10"/>
                  </a:cubicBezTo>
                  <a:cubicBezTo>
                    <a:pt x="1" y="11"/>
                    <a:pt x="0" y="10"/>
                    <a:pt x="0" y="9"/>
                  </a:cubicBezTo>
                  <a:cubicBezTo>
                    <a:pt x="0" y="6"/>
                    <a:pt x="2" y="4"/>
                    <a:pt x="3" y="2"/>
                  </a:cubicBezTo>
                  <a:cubicBezTo>
                    <a:pt x="4" y="1"/>
                    <a:pt x="5" y="0"/>
                    <a:pt x="6" y="1"/>
                  </a:cubicBezTo>
                  <a:cubicBezTo>
                    <a:pt x="7" y="1"/>
                    <a:pt x="7" y="2"/>
                    <a:pt x="7" y="3"/>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 name="Freeform 110"/>
            <p:cNvSpPr/>
            <p:nvPr/>
          </p:nvSpPr>
          <p:spPr bwMode="auto">
            <a:xfrm>
              <a:off x="466726" y="1296988"/>
              <a:ext cx="20638" cy="26988"/>
            </a:xfrm>
            <a:custGeom>
              <a:avLst/>
              <a:gdLst>
                <a:gd name="T0" fmla="*/ 7 w 7"/>
                <a:gd name="T1" fmla="*/ 8 h 9"/>
                <a:gd name="T2" fmla="*/ 6 w 7"/>
                <a:gd name="T3" fmla="*/ 9 h 9"/>
                <a:gd name="T4" fmla="*/ 4 w 7"/>
                <a:gd name="T5" fmla="*/ 9 h 9"/>
                <a:gd name="T6" fmla="*/ 0 w 7"/>
                <a:gd name="T7" fmla="*/ 1 h 9"/>
                <a:gd name="T8" fmla="*/ 1 w 7"/>
                <a:gd name="T9" fmla="*/ 0 h 9"/>
                <a:gd name="T10" fmla="*/ 7 w 7"/>
                <a:gd name="T11" fmla="*/ 6 h 9"/>
                <a:gd name="T12" fmla="*/ 7 w 7"/>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7" h="9">
                  <a:moveTo>
                    <a:pt x="7" y="8"/>
                  </a:moveTo>
                  <a:cubicBezTo>
                    <a:pt x="7" y="8"/>
                    <a:pt x="7" y="9"/>
                    <a:pt x="6" y="9"/>
                  </a:cubicBezTo>
                  <a:cubicBezTo>
                    <a:pt x="6" y="9"/>
                    <a:pt x="4" y="9"/>
                    <a:pt x="4" y="9"/>
                  </a:cubicBezTo>
                  <a:cubicBezTo>
                    <a:pt x="2" y="6"/>
                    <a:pt x="0" y="4"/>
                    <a:pt x="0" y="1"/>
                  </a:cubicBezTo>
                  <a:cubicBezTo>
                    <a:pt x="0" y="0"/>
                    <a:pt x="0" y="0"/>
                    <a:pt x="1" y="0"/>
                  </a:cubicBezTo>
                  <a:cubicBezTo>
                    <a:pt x="4" y="1"/>
                    <a:pt x="5" y="4"/>
                    <a:pt x="7" y="6"/>
                  </a:cubicBezTo>
                  <a:cubicBezTo>
                    <a:pt x="7" y="7"/>
                    <a:pt x="7" y="7"/>
                    <a:pt x="7" y="8"/>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7" name="Freeform 111"/>
            <p:cNvSpPr/>
            <p:nvPr/>
          </p:nvSpPr>
          <p:spPr bwMode="auto">
            <a:xfrm>
              <a:off x="1171576" y="457200"/>
              <a:ext cx="30163" cy="26988"/>
            </a:xfrm>
            <a:custGeom>
              <a:avLst/>
              <a:gdLst>
                <a:gd name="T0" fmla="*/ 10 w 10"/>
                <a:gd name="T1" fmla="*/ 7 h 9"/>
                <a:gd name="T2" fmla="*/ 3 w 10"/>
                <a:gd name="T3" fmla="*/ 6 h 9"/>
                <a:gd name="T4" fmla="*/ 0 w 10"/>
                <a:gd name="T5" fmla="*/ 2 h 9"/>
                <a:gd name="T6" fmla="*/ 5 w 10"/>
                <a:gd name="T7" fmla="*/ 2 h 9"/>
                <a:gd name="T8" fmla="*/ 10 w 10"/>
                <a:gd name="T9" fmla="*/ 7 h 9"/>
              </a:gdLst>
              <a:ahLst/>
              <a:cxnLst>
                <a:cxn ang="0">
                  <a:pos x="T0" y="T1"/>
                </a:cxn>
                <a:cxn ang="0">
                  <a:pos x="T2" y="T3"/>
                </a:cxn>
                <a:cxn ang="0">
                  <a:pos x="T4" y="T5"/>
                </a:cxn>
                <a:cxn ang="0">
                  <a:pos x="T6" y="T7"/>
                </a:cxn>
                <a:cxn ang="0">
                  <a:pos x="T8" y="T9"/>
                </a:cxn>
              </a:cxnLst>
              <a:rect l="0" t="0" r="r" b="b"/>
              <a:pathLst>
                <a:path w="10" h="9">
                  <a:moveTo>
                    <a:pt x="10" y="7"/>
                  </a:moveTo>
                  <a:cubicBezTo>
                    <a:pt x="7" y="9"/>
                    <a:pt x="5" y="7"/>
                    <a:pt x="3" y="6"/>
                  </a:cubicBezTo>
                  <a:cubicBezTo>
                    <a:pt x="2" y="5"/>
                    <a:pt x="0" y="4"/>
                    <a:pt x="0" y="2"/>
                  </a:cubicBezTo>
                  <a:cubicBezTo>
                    <a:pt x="1" y="0"/>
                    <a:pt x="4" y="1"/>
                    <a:pt x="5" y="2"/>
                  </a:cubicBezTo>
                  <a:cubicBezTo>
                    <a:pt x="8" y="3"/>
                    <a:pt x="10" y="4"/>
                    <a:pt x="10" y="7"/>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8" name="Freeform 112"/>
            <p:cNvSpPr/>
            <p:nvPr/>
          </p:nvSpPr>
          <p:spPr bwMode="auto">
            <a:xfrm>
              <a:off x="566738" y="1397000"/>
              <a:ext cx="26988" cy="25400"/>
            </a:xfrm>
            <a:custGeom>
              <a:avLst/>
              <a:gdLst>
                <a:gd name="T0" fmla="*/ 9 w 9"/>
                <a:gd name="T1" fmla="*/ 7 h 8"/>
                <a:gd name="T2" fmla="*/ 0 w 9"/>
                <a:gd name="T3" fmla="*/ 3 h 8"/>
                <a:gd name="T4" fmla="*/ 0 w 9"/>
                <a:gd name="T5" fmla="*/ 0 h 8"/>
                <a:gd name="T6" fmla="*/ 3 w 9"/>
                <a:gd name="T7" fmla="*/ 0 h 8"/>
                <a:gd name="T8" fmla="*/ 9 w 9"/>
                <a:gd name="T9" fmla="*/ 7 h 8"/>
              </a:gdLst>
              <a:ahLst/>
              <a:cxnLst>
                <a:cxn ang="0">
                  <a:pos x="T0" y="T1"/>
                </a:cxn>
                <a:cxn ang="0">
                  <a:pos x="T2" y="T3"/>
                </a:cxn>
                <a:cxn ang="0">
                  <a:pos x="T4" y="T5"/>
                </a:cxn>
                <a:cxn ang="0">
                  <a:pos x="T6" y="T7"/>
                </a:cxn>
                <a:cxn ang="0">
                  <a:pos x="T8" y="T9"/>
                </a:cxn>
              </a:cxnLst>
              <a:rect l="0" t="0" r="r" b="b"/>
              <a:pathLst>
                <a:path w="9" h="8">
                  <a:moveTo>
                    <a:pt x="9" y="7"/>
                  </a:moveTo>
                  <a:cubicBezTo>
                    <a:pt x="5" y="8"/>
                    <a:pt x="3" y="5"/>
                    <a:pt x="0" y="3"/>
                  </a:cubicBezTo>
                  <a:cubicBezTo>
                    <a:pt x="0" y="2"/>
                    <a:pt x="0" y="1"/>
                    <a:pt x="0" y="0"/>
                  </a:cubicBezTo>
                  <a:cubicBezTo>
                    <a:pt x="1" y="0"/>
                    <a:pt x="2" y="0"/>
                    <a:pt x="3" y="0"/>
                  </a:cubicBezTo>
                  <a:cubicBezTo>
                    <a:pt x="5" y="2"/>
                    <a:pt x="8" y="3"/>
                    <a:pt x="9" y="7"/>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9" name="Freeform 113"/>
            <p:cNvSpPr/>
            <p:nvPr/>
          </p:nvSpPr>
          <p:spPr bwMode="auto">
            <a:xfrm>
              <a:off x="1042988" y="1495425"/>
              <a:ext cx="36513" cy="17463"/>
            </a:xfrm>
            <a:custGeom>
              <a:avLst/>
              <a:gdLst>
                <a:gd name="T0" fmla="*/ 12 w 12"/>
                <a:gd name="T1" fmla="*/ 2 h 6"/>
                <a:gd name="T2" fmla="*/ 10 w 12"/>
                <a:gd name="T3" fmla="*/ 3 h 6"/>
                <a:gd name="T4" fmla="*/ 3 w 12"/>
                <a:gd name="T5" fmla="*/ 6 h 6"/>
                <a:gd name="T6" fmla="*/ 1 w 12"/>
                <a:gd name="T7" fmla="*/ 4 h 6"/>
                <a:gd name="T8" fmla="*/ 2 w 12"/>
                <a:gd name="T9" fmla="*/ 2 h 6"/>
                <a:gd name="T10" fmla="*/ 10 w 12"/>
                <a:gd name="T11" fmla="*/ 0 h 6"/>
                <a:gd name="T12" fmla="*/ 12 w 12"/>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12" y="2"/>
                  </a:moveTo>
                  <a:cubicBezTo>
                    <a:pt x="11" y="2"/>
                    <a:pt x="10" y="3"/>
                    <a:pt x="10" y="3"/>
                  </a:cubicBezTo>
                  <a:cubicBezTo>
                    <a:pt x="8" y="4"/>
                    <a:pt x="5" y="5"/>
                    <a:pt x="3" y="6"/>
                  </a:cubicBezTo>
                  <a:cubicBezTo>
                    <a:pt x="2" y="6"/>
                    <a:pt x="1" y="5"/>
                    <a:pt x="1" y="4"/>
                  </a:cubicBezTo>
                  <a:cubicBezTo>
                    <a:pt x="0" y="3"/>
                    <a:pt x="1" y="3"/>
                    <a:pt x="2" y="2"/>
                  </a:cubicBezTo>
                  <a:cubicBezTo>
                    <a:pt x="4" y="1"/>
                    <a:pt x="7" y="0"/>
                    <a:pt x="10" y="0"/>
                  </a:cubicBezTo>
                  <a:cubicBezTo>
                    <a:pt x="10" y="1"/>
                    <a:pt x="11" y="1"/>
                    <a:pt x="12" y="2"/>
                  </a:cubicBezTo>
                  <a:close/>
                </a:path>
              </a:pathLst>
            </a:custGeom>
            <a:solidFill>
              <a:srgbClr val="F3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0" name="Freeform 114"/>
            <p:cNvSpPr/>
            <p:nvPr/>
          </p:nvSpPr>
          <p:spPr bwMode="auto">
            <a:xfrm>
              <a:off x="819151" y="1506538"/>
              <a:ext cx="33338" cy="15875"/>
            </a:xfrm>
            <a:custGeom>
              <a:avLst/>
              <a:gdLst>
                <a:gd name="T0" fmla="*/ 4 w 11"/>
                <a:gd name="T1" fmla="*/ 1 h 5"/>
                <a:gd name="T2" fmla="*/ 9 w 11"/>
                <a:gd name="T3" fmla="*/ 2 h 5"/>
                <a:gd name="T4" fmla="*/ 11 w 11"/>
                <a:gd name="T5" fmla="*/ 3 h 5"/>
                <a:gd name="T6" fmla="*/ 8 w 11"/>
                <a:gd name="T7" fmla="*/ 5 h 5"/>
                <a:gd name="T8" fmla="*/ 4 w 11"/>
                <a:gd name="T9" fmla="*/ 5 h 5"/>
                <a:gd name="T10" fmla="*/ 0 w 11"/>
                <a:gd name="T11" fmla="*/ 2 h 5"/>
                <a:gd name="T12" fmla="*/ 4 w 11"/>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1" h="5">
                  <a:moveTo>
                    <a:pt x="4" y="1"/>
                  </a:moveTo>
                  <a:cubicBezTo>
                    <a:pt x="5" y="1"/>
                    <a:pt x="7" y="1"/>
                    <a:pt x="9" y="2"/>
                  </a:cubicBezTo>
                  <a:cubicBezTo>
                    <a:pt x="10" y="2"/>
                    <a:pt x="11" y="2"/>
                    <a:pt x="11" y="3"/>
                  </a:cubicBezTo>
                  <a:cubicBezTo>
                    <a:pt x="11" y="5"/>
                    <a:pt x="10" y="5"/>
                    <a:pt x="8" y="5"/>
                  </a:cubicBezTo>
                  <a:cubicBezTo>
                    <a:pt x="7" y="5"/>
                    <a:pt x="5" y="5"/>
                    <a:pt x="4" y="5"/>
                  </a:cubicBezTo>
                  <a:cubicBezTo>
                    <a:pt x="2" y="5"/>
                    <a:pt x="0" y="4"/>
                    <a:pt x="0" y="2"/>
                  </a:cubicBezTo>
                  <a:cubicBezTo>
                    <a:pt x="0" y="0"/>
                    <a:pt x="2" y="1"/>
                    <a:pt x="4" y="1"/>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1" name="Freeform 115"/>
            <p:cNvSpPr/>
            <p:nvPr/>
          </p:nvSpPr>
          <p:spPr bwMode="auto">
            <a:xfrm>
              <a:off x="576263" y="493713"/>
              <a:ext cx="30163" cy="23813"/>
            </a:xfrm>
            <a:custGeom>
              <a:avLst/>
              <a:gdLst>
                <a:gd name="T0" fmla="*/ 10 w 10"/>
                <a:gd name="T1" fmla="*/ 1 h 8"/>
                <a:gd name="T2" fmla="*/ 4 w 10"/>
                <a:gd name="T3" fmla="*/ 8 h 8"/>
                <a:gd name="T4" fmla="*/ 1 w 10"/>
                <a:gd name="T5" fmla="*/ 7 h 8"/>
                <a:gd name="T6" fmla="*/ 1 w 10"/>
                <a:gd name="T7" fmla="*/ 5 h 8"/>
                <a:gd name="T8" fmla="*/ 10 w 10"/>
                <a:gd name="T9" fmla="*/ 1 h 8"/>
              </a:gdLst>
              <a:ahLst/>
              <a:cxnLst>
                <a:cxn ang="0">
                  <a:pos x="T0" y="T1"/>
                </a:cxn>
                <a:cxn ang="0">
                  <a:pos x="T2" y="T3"/>
                </a:cxn>
                <a:cxn ang="0">
                  <a:pos x="T4" y="T5"/>
                </a:cxn>
                <a:cxn ang="0">
                  <a:pos x="T6" y="T7"/>
                </a:cxn>
                <a:cxn ang="0">
                  <a:pos x="T8" y="T9"/>
                </a:cxn>
              </a:cxnLst>
              <a:rect l="0" t="0" r="r" b="b"/>
              <a:pathLst>
                <a:path w="10" h="8">
                  <a:moveTo>
                    <a:pt x="10" y="1"/>
                  </a:moveTo>
                  <a:cubicBezTo>
                    <a:pt x="9" y="4"/>
                    <a:pt x="6" y="6"/>
                    <a:pt x="4" y="8"/>
                  </a:cubicBezTo>
                  <a:cubicBezTo>
                    <a:pt x="3" y="8"/>
                    <a:pt x="2" y="7"/>
                    <a:pt x="1" y="7"/>
                  </a:cubicBezTo>
                  <a:cubicBezTo>
                    <a:pt x="0" y="6"/>
                    <a:pt x="0" y="5"/>
                    <a:pt x="1" y="5"/>
                  </a:cubicBezTo>
                  <a:cubicBezTo>
                    <a:pt x="4" y="3"/>
                    <a:pt x="6" y="0"/>
                    <a:pt x="10" y="1"/>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2" name="Freeform 116"/>
            <p:cNvSpPr/>
            <p:nvPr/>
          </p:nvSpPr>
          <p:spPr bwMode="auto">
            <a:xfrm>
              <a:off x="354013" y="1041400"/>
              <a:ext cx="20638" cy="33338"/>
            </a:xfrm>
            <a:custGeom>
              <a:avLst/>
              <a:gdLst>
                <a:gd name="T0" fmla="*/ 1 w 7"/>
                <a:gd name="T1" fmla="*/ 5 h 11"/>
                <a:gd name="T2" fmla="*/ 2 w 7"/>
                <a:gd name="T3" fmla="*/ 1 h 11"/>
                <a:gd name="T4" fmla="*/ 4 w 7"/>
                <a:gd name="T5" fmla="*/ 4 h 11"/>
                <a:gd name="T6" fmla="*/ 4 w 7"/>
                <a:gd name="T7" fmla="*/ 4 h 11"/>
                <a:gd name="T8" fmla="*/ 4 w 7"/>
                <a:gd name="T9" fmla="*/ 10 h 11"/>
                <a:gd name="T10" fmla="*/ 3 w 7"/>
                <a:gd name="T11" fmla="*/ 11 h 11"/>
                <a:gd name="T12" fmla="*/ 1 w 7"/>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1" y="5"/>
                  </a:moveTo>
                  <a:cubicBezTo>
                    <a:pt x="1" y="3"/>
                    <a:pt x="0" y="1"/>
                    <a:pt x="2" y="1"/>
                  </a:cubicBezTo>
                  <a:cubicBezTo>
                    <a:pt x="4" y="0"/>
                    <a:pt x="4" y="3"/>
                    <a:pt x="4" y="4"/>
                  </a:cubicBezTo>
                  <a:cubicBezTo>
                    <a:pt x="4" y="4"/>
                    <a:pt x="5" y="4"/>
                    <a:pt x="4" y="4"/>
                  </a:cubicBezTo>
                  <a:cubicBezTo>
                    <a:pt x="4" y="6"/>
                    <a:pt x="7" y="8"/>
                    <a:pt x="4" y="10"/>
                  </a:cubicBezTo>
                  <a:cubicBezTo>
                    <a:pt x="4" y="11"/>
                    <a:pt x="3" y="11"/>
                    <a:pt x="3" y="11"/>
                  </a:cubicBezTo>
                  <a:cubicBezTo>
                    <a:pt x="0" y="9"/>
                    <a:pt x="1" y="7"/>
                    <a:pt x="1" y="5"/>
                  </a:cubicBezTo>
                  <a:close/>
                </a:path>
              </a:pathLst>
            </a:custGeom>
            <a:solidFill>
              <a:srgbClr val="F2E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3" name="Freeform 117"/>
            <p:cNvSpPr/>
            <p:nvPr/>
          </p:nvSpPr>
          <p:spPr bwMode="auto">
            <a:xfrm>
              <a:off x="682626" y="1466850"/>
              <a:ext cx="36513" cy="19050"/>
            </a:xfrm>
            <a:custGeom>
              <a:avLst/>
              <a:gdLst>
                <a:gd name="T0" fmla="*/ 3 w 12"/>
                <a:gd name="T1" fmla="*/ 0 h 6"/>
                <a:gd name="T2" fmla="*/ 11 w 12"/>
                <a:gd name="T3" fmla="*/ 4 h 6"/>
                <a:gd name="T4" fmla="*/ 10 w 12"/>
                <a:gd name="T5" fmla="*/ 6 h 6"/>
                <a:gd name="T6" fmla="*/ 1 w 12"/>
                <a:gd name="T7" fmla="*/ 3 h 6"/>
                <a:gd name="T8" fmla="*/ 1 w 12"/>
                <a:gd name="T9" fmla="*/ 1 h 6"/>
                <a:gd name="T10" fmla="*/ 3 w 12"/>
                <a:gd name="T11" fmla="*/ 0 h 6"/>
              </a:gdLst>
              <a:ahLst/>
              <a:cxnLst>
                <a:cxn ang="0">
                  <a:pos x="T0" y="T1"/>
                </a:cxn>
                <a:cxn ang="0">
                  <a:pos x="T2" y="T3"/>
                </a:cxn>
                <a:cxn ang="0">
                  <a:pos x="T4" y="T5"/>
                </a:cxn>
                <a:cxn ang="0">
                  <a:pos x="T6" y="T7"/>
                </a:cxn>
                <a:cxn ang="0">
                  <a:pos x="T8" y="T9"/>
                </a:cxn>
                <a:cxn ang="0">
                  <a:pos x="T10" y="T11"/>
                </a:cxn>
              </a:cxnLst>
              <a:rect l="0" t="0" r="r" b="b"/>
              <a:pathLst>
                <a:path w="12" h="6">
                  <a:moveTo>
                    <a:pt x="3" y="0"/>
                  </a:moveTo>
                  <a:cubicBezTo>
                    <a:pt x="6" y="1"/>
                    <a:pt x="8" y="2"/>
                    <a:pt x="11" y="4"/>
                  </a:cubicBezTo>
                  <a:cubicBezTo>
                    <a:pt x="12" y="5"/>
                    <a:pt x="11" y="6"/>
                    <a:pt x="10" y="6"/>
                  </a:cubicBezTo>
                  <a:cubicBezTo>
                    <a:pt x="7" y="6"/>
                    <a:pt x="4" y="5"/>
                    <a:pt x="1" y="3"/>
                  </a:cubicBezTo>
                  <a:cubicBezTo>
                    <a:pt x="1" y="3"/>
                    <a:pt x="0" y="2"/>
                    <a:pt x="1" y="1"/>
                  </a:cubicBezTo>
                  <a:cubicBezTo>
                    <a:pt x="1" y="1"/>
                    <a:pt x="2" y="0"/>
                    <a:pt x="3" y="0"/>
                  </a:cubicBezTo>
                  <a:close/>
                </a:path>
              </a:pathLst>
            </a:custGeom>
            <a:solidFill>
              <a:srgbClr val="F2E1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4" name="Freeform 118"/>
            <p:cNvSpPr/>
            <p:nvPr/>
          </p:nvSpPr>
          <p:spPr bwMode="auto">
            <a:xfrm>
              <a:off x="1377951" y="1241425"/>
              <a:ext cx="23813" cy="31750"/>
            </a:xfrm>
            <a:custGeom>
              <a:avLst/>
              <a:gdLst>
                <a:gd name="T0" fmla="*/ 1 w 8"/>
                <a:gd name="T1" fmla="*/ 10 h 10"/>
                <a:gd name="T2" fmla="*/ 5 w 8"/>
                <a:gd name="T3" fmla="*/ 1 h 10"/>
                <a:gd name="T4" fmla="*/ 7 w 8"/>
                <a:gd name="T5" fmla="*/ 1 h 10"/>
                <a:gd name="T6" fmla="*/ 7 w 8"/>
                <a:gd name="T7" fmla="*/ 3 h 10"/>
                <a:gd name="T8" fmla="*/ 1 w 8"/>
                <a:gd name="T9" fmla="*/ 10 h 10"/>
              </a:gdLst>
              <a:ahLst/>
              <a:cxnLst>
                <a:cxn ang="0">
                  <a:pos x="T0" y="T1"/>
                </a:cxn>
                <a:cxn ang="0">
                  <a:pos x="T2" y="T3"/>
                </a:cxn>
                <a:cxn ang="0">
                  <a:pos x="T4" y="T5"/>
                </a:cxn>
                <a:cxn ang="0">
                  <a:pos x="T6" y="T7"/>
                </a:cxn>
                <a:cxn ang="0">
                  <a:pos x="T8" y="T9"/>
                </a:cxn>
              </a:cxnLst>
              <a:rect l="0" t="0" r="r" b="b"/>
              <a:pathLst>
                <a:path w="8" h="10">
                  <a:moveTo>
                    <a:pt x="1" y="10"/>
                  </a:moveTo>
                  <a:cubicBezTo>
                    <a:pt x="0" y="6"/>
                    <a:pt x="3" y="4"/>
                    <a:pt x="5" y="1"/>
                  </a:cubicBezTo>
                  <a:cubicBezTo>
                    <a:pt x="5" y="1"/>
                    <a:pt x="6" y="0"/>
                    <a:pt x="7" y="1"/>
                  </a:cubicBezTo>
                  <a:cubicBezTo>
                    <a:pt x="8" y="1"/>
                    <a:pt x="8" y="2"/>
                    <a:pt x="7" y="3"/>
                  </a:cubicBezTo>
                  <a:cubicBezTo>
                    <a:pt x="6" y="6"/>
                    <a:pt x="5" y="9"/>
                    <a:pt x="1" y="10"/>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5" name="Freeform 119"/>
            <p:cNvSpPr/>
            <p:nvPr/>
          </p:nvSpPr>
          <p:spPr bwMode="auto">
            <a:xfrm>
              <a:off x="369888" y="1111250"/>
              <a:ext cx="17463" cy="30163"/>
            </a:xfrm>
            <a:custGeom>
              <a:avLst/>
              <a:gdLst>
                <a:gd name="T0" fmla="*/ 6 w 6"/>
                <a:gd name="T1" fmla="*/ 7 h 10"/>
                <a:gd name="T2" fmla="*/ 4 w 6"/>
                <a:gd name="T3" fmla="*/ 10 h 10"/>
                <a:gd name="T4" fmla="*/ 1 w 6"/>
                <a:gd name="T5" fmla="*/ 2 h 10"/>
                <a:gd name="T6" fmla="*/ 2 w 6"/>
                <a:gd name="T7" fmla="*/ 0 h 10"/>
                <a:gd name="T8" fmla="*/ 6 w 6"/>
                <a:gd name="T9" fmla="*/ 7 h 10"/>
              </a:gdLst>
              <a:ahLst/>
              <a:cxnLst>
                <a:cxn ang="0">
                  <a:pos x="T0" y="T1"/>
                </a:cxn>
                <a:cxn ang="0">
                  <a:pos x="T2" y="T3"/>
                </a:cxn>
                <a:cxn ang="0">
                  <a:pos x="T4" y="T5"/>
                </a:cxn>
                <a:cxn ang="0">
                  <a:pos x="T6" y="T7"/>
                </a:cxn>
                <a:cxn ang="0">
                  <a:pos x="T8" y="T9"/>
                </a:cxn>
              </a:cxnLst>
              <a:rect l="0" t="0" r="r" b="b"/>
              <a:pathLst>
                <a:path w="6" h="10">
                  <a:moveTo>
                    <a:pt x="6" y="7"/>
                  </a:moveTo>
                  <a:cubicBezTo>
                    <a:pt x="6" y="9"/>
                    <a:pt x="6" y="10"/>
                    <a:pt x="4" y="10"/>
                  </a:cubicBezTo>
                  <a:cubicBezTo>
                    <a:pt x="1" y="9"/>
                    <a:pt x="2" y="5"/>
                    <a:pt x="1" y="2"/>
                  </a:cubicBezTo>
                  <a:cubicBezTo>
                    <a:pt x="0" y="1"/>
                    <a:pt x="1" y="0"/>
                    <a:pt x="2" y="0"/>
                  </a:cubicBezTo>
                  <a:cubicBezTo>
                    <a:pt x="6" y="1"/>
                    <a:pt x="4" y="5"/>
                    <a:pt x="6" y="7"/>
                  </a:cubicBezTo>
                  <a:close/>
                </a:path>
              </a:pathLst>
            </a:custGeom>
            <a:solidFill>
              <a:srgbClr val="F6EB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6" name="Freeform 120"/>
            <p:cNvSpPr/>
            <p:nvPr/>
          </p:nvSpPr>
          <p:spPr bwMode="auto">
            <a:xfrm>
              <a:off x="1411288" y="706438"/>
              <a:ext cx="23813" cy="33338"/>
            </a:xfrm>
            <a:custGeom>
              <a:avLst/>
              <a:gdLst>
                <a:gd name="T0" fmla="*/ 3 w 8"/>
                <a:gd name="T1" fmla="*/ 0 h 11"/>
                <a:gd name="T2" fmla="*/ 5 w 8"/>
                <a:gd name="T3" fmla="*/ 3 h 11"/>
                <a:gd name="T4" fmla="*/ 6 w 8"/>
                <a:gd name="T5" fmla="*/ 10 h 11"/>
                <a:gd name="T6" fmla="*/ 6 w 8"/>
                <a:gd name="T7" fmla="*/ 10 h 11"/>
                <a:gd name="T8" fmla="*/ 4 w 8"/>
                <a:gd name="T9" fmla="*/ 10 h 11"/>
                <a:gd name="T10" fmla="*/ 0 w 8"/>
                <a:gd name="T11" fmla="*/ 2 h 11"/>
                <a:gd name="T12" fmla="*/ 3 w 8"/>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8" h="11">
                  <a:moveTo>
                    <a:pt x="3" y="0"/>
                  </a:moveTo>
                  <a:cubicBezTo>
                    <a:pt x="4" y="0"/>
                    <a:pt x="5" y="2"/>
                    <a:pt x="5" y="3"/>
                  </a:cubicBezTo>
                  <a:cubicBezTo>
                    <a:pt x="5" y="5"/>
                    <a:pt x="8" y="7"/>
                    <a:pt x="6" y="10"/>
                  </a:cubicBezTo>
                  <a:cubicBezTo>
                    <a:pt x="6" y="10"/>
                    <a:pt x="6" y="10"/>
                    <a:pt x="6" y="10"/>
                  </a:cubicBezTo>
                  <a:cubicBezTo>
                    <a:pt x="5" y="11"/>
                    <a:pt x="4" y="10"/>
                    <a:pt x="4" y="10"/>
                  </a:cubicBezTo>
                  <a:cubicBezTo>
                    <a:pt x="3" y="7"/>
                    <a:pt x="1" y="5"/>
                    <a:pt x="0" y="2"/>
                  </a:cubicBezTo>
                  <a:cubicBezTo>
                    <a:pt x="0" y="1"/>
                    <a:pt x="2" y="0"/>
                    <a:pt x="3" y="0"/>
                  </a:cubicBezTo>
                  <a:close/>
                </a:path>
              </a:pathLst>
            </a:custGeom>
            <a:solidFill>
              <a:srgbClr val="F3E4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7" name="Freeform 121"/>
            <p:cNvSpPr/>
            <p:nvPr/>
          </p:nvSpPr>
          <p:spPr bwMode="auto">
            <a:xfrm>
              <a:off x="1338263" y="1300163"/>
              <a:ext cx="23813" cy="26988"/>
            </a:xfrm>
            <a:custGeom>
              <a:avLst/>
              <a:gdLst>
                <a:gd name="T0" fmla="*/ 2 w 8"/>
                <a:gd name="T1" fmla="*/ 9 h 9"/>
                <a:gd name="T2" fmla="*/ 0 w 8"/>
                <a:gd name="T3" fmla="*/ 8 h 9"/>
                <a:gd name="T4" fmla="*/ 6 w 8"/>
                <a:gd name="T5" fmla="*/ 1 h 9"/>
                <a:gd name="T6" fmla="*/ 8 w 8"/>
                <a:gd name="T7" fmla="*/ 2 h 9"/>
                <a:gd name="T8" fmla="*/ 2 w 8"/>
                <a:gd name="T9" fmla="*/ 9 h 9"/>
              </a:gdLst>
              <a:ahLst/>
              <a:cxnLst>
                <a:cxn ang="0">
                  <a:pos x="T0" y="T1"/>
                </a:cxn>
                <a:cxn ang="0">
                  <a:pos x="T2" y="T3"/>
                </a:cxn>
                <a:cxn ang="0">
                  <a:pos x="T4" y="T5"/>
                </a:cxn>
                <a:cxn ang="0">
                  <a:pos x="T6" y="T7"/>
                </a:cxn>
                <a:cxn ang="0">
                  <a:pos x="T8" y="T9"/>
                </a:cxn>
              </a:cxnLst>
              <a:rect l="0" t="0" r="r" b="b"/>
              <a:pathLst>
                <a:path w="8" h="9">
                  <a:moveTo>
                    <a:pt x="2" y="9"/>
                  </a:moveTo>
                  <a:cubicBezTo>
                    <a:pt x="1" y="9"/>
                    <a:pt x="0" y="9"/>
                    <a:pt x="0" y="8"/>
                  </a:cubicBezTo>
                  <a:cubicBezTo>
                    <a:pt x="2" y="5"/>
                    <a:pt x="2" y="2"/>
                    <a:pt x="6" y="1"/>
                  </a:cubicBezTo>
                  <a:cubicBezTo>
                    <a:pt x="7" y="0"/>
                    <a:pt x="8" y="1"/>
                    <a:pt x="8" y="2"/>
                  </a:cubicBezTo>
                  <a:cubicBezTo>
                    <a:pt x="8" y="4"/>
                    <a:pt x="4" y="9"/>
                    <a:pt x="2" y="9"/>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 name="Freeform 122"/>
            <p:cNvSpPr/>
            <p:nvPr/>
          </p:nvSpPr>
          <p:spPr bwMode="auto">
            <a:xfrm>
              <a:off x="1289051" y="1354138"/>
              <a:ext cx="25400" cy="25400"/>
            </a:xfrm>
            <a:custGeom>
              <a:avLst/>
              <a:gdLst>
                <a:gd name="T0" fmla="*/ 0 w 8"/>
                <a:gd name="T1" fmla="*/ 7 h 8"/>
                <a:gd name="T2" fmla="*/ 6 w 8"/>
                <a:gd name="T3" fmla="*/ 1 h 8"/>
                <a:gd name="T4" fmla="*/ 8 w 8"/>
                <a:gd name="T5" fmla="*/ 1 h 8"/>
                <a:gd name="T6" fmla="*/ 8 w 8"/>
                <a:gd name="T7" fmla="*/ 3 h 8"/>
                <a:gd name="T8" fmla="*/ 0 w 8"/>
                <a:gd name="T9" fmla="*/ 7 h 8"/>
              </a:gdLst>
              <a:ahLst/>
              <a:cxnLst>
                <a:cxn ang="0">
                  <a:pos x="T0" y="T1"/>
                </a:cxn>
                <a:cxn ang="0">
                  <a:pos x="T2" y="T3"/>
                </a:cxn>
                <a:cxn ang="0">
                  <a:pos x="T4" y="T5"/>
                </a:cxn>
                <a:cxn ang="0">
                  <a:pos x="T6" y="T7"/>
                </a:cxn>
                <a:cxn ang="0">
                  <a:pos x="T8" y="T9"/>
                </a:cxn>
              </a:cxnLst>
              <a:rect l="0" t="0" r="r" b="b"/>
              <a:pathLst>
                <a:path w="8" h="8">
                  <a:moveTo>
                    <a:pt x="0" y="7"/>
                  </a:moveTo>
                  <a:cubicBezTo>
                    <a:pt x="0" y="4"/>
                    <a:pt x="4" y="3"/>
                    <a:pt x="6" y="1"/>
                  </a:cubicBezTo>
                  <a:cubicBezTo>
                    <a:pt x="6" y="0"/>
                    <a:pt x="7" y="0"/>
                    <a:pt x="8" y="1"/>
                  </a:cubicBezTo>
                  <a:cubicBezTo>
                    <a:pt x="8" y="1"/>
                    <a:pt x="8" y="2"/>
                    <a:pt x="8" y="3"/>
                  </a:cubicBezTo>
                  <a:cubicBezTo>
                    <a:pt x="6" y="5"/>
                    <a:pt x="4" y="8"/>
                    <a:pt x="0" y="7"/>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9" name="Freeform 123"/>
            <p:cNvSpPr/>
            <p:nvPr/>
          </p:nvSpPr>
          <p:spPr bwMode="auto">
            <a:xfrm>
              <a:off x="393701" y="1174750"/>
              <a:ext cx="20638" cy="30163"/>
            </a:xfrm>
            <a:custGeom>
              <a:avLst/>
              <a:gdLst>
                <a:gd name="T0" fmla="*/ 6 w 7"/>
                <a:gd name="T1" fmla="*/ 10 h 10"/>
                <a:gd name="T2" fmla="*/ 0 w 7"/>
                <a:gd name="T3" fmla="*/ 2 h 10"/>
                <a:gd name="T4" fmla="*/ 1 w 7"/>
                <a:gd name="T5" fmla="*/ 0 h 10"/>
                <a:gd name="T6" fmla="*/ 4 w 7"/>
                <a:gd name="T7" fmla="*/ 2 h 10"/>
                <a:gd name="T8" fmla="*/ 6 w 7"/>
                <a:gd name="T9" fmla="*/ 10 h 10"/>
              </a:gdLst>
              <a:ahLst/>
              <a:cxnLst>
                <a:cxn ang="0">
                  <a:pos x="T0" y="T1"/>
                </a:cxn>
                <a:cxn ang="0">
                  <a:pos x="T2" y="T3"/>
                </a:cxn>
                <a:cxn ang="0">
                  <a:pos x="T4" y="T5"/>
                </a:cxn>
                <a:cxn ang="0">
                  <a:pos x="T6" y="T7"/>
                </a:cxn>
                <a:cxn ang="0">
                  <a:pos x="T8" y="T9"/>
                </a:cxn>
              </a:cxnLst>
              <a:rect l="0" t="0" r="r" b="b"/>
              <a:pathLst>
                <a:path w="7" h="10">
                  <a:moveTo>
                    <a:pt x="6" y="10"/>
                  </a:moveTo>
                  <a:cubicBezTo>
                    <a:pt x="2" y="9"/>
                    <a:pt x="1" y="5"/>
                    <a:pt x="0" y="2"/>
                  </a:cubicBezTo>
                  <a:cubicBezTo>
                    <a:pt x="0" y="2"/>
                    <a:pt x="0" y="0"/>
                    <a:pt x="1" y="0"/>
                  </a:cubicBezTo>
                  <a:cubicBezTo>
                    <a:pt x="2" y="0"/>
                    <a:pt x="3" y="1"/>
                    <a:pt x="4" y="2"/>
                  </a:cubicBezTo>
                  <a:cubicBezTo>
                    <a:pt x="5" y="4"/>
                    <a:pt x="7" y="7"/>
                    <a:pt x="6" y="10"/>
                  </a:cubicBezTo>
                  <a:close/>
                </a:path>
              </a:pathLst>
            </a:custGeom>
            <a:solidFill>
              <a:srgbClr val="F3E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0" name="Freeform 124"/>
            <p:cNvSpPr/>
            <p:nvPr/>
          </p:nvSpPr>
          <p:spPr bwMode="auto">
            <a:xfrm>
              <a:off x="1285876" y="538163"/>
              <a:ext cx="25400" cy="25400"/>
            </a:xfrm>
            <a:custGeom>
              <a:avLst/>
              <a:gdLst>
                <a:gd name="T0" fmla="*/ 6 w 8"/>
                <a:gd name="T1" fmla="*/ 8 h 8"/>
                <a:gd name="T2" fmla="*/ 0 w 8"/>
                <a:gd name="T3" fmla="*/ 3 h 8"/>
                <a:gd name="T4" fmla="*/ 1 w 8"/>
                <a:gd name="T5" fmla="*/ 1 h 8"/>
                <a:gd name="T6" fmla="*/ 8 w 8"/>
                <a:gd name="T7" fmla="*/ 7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cubicBezTo>
                    <a:pt x="4" y="7"/>
                    <a:pt x="2" y="5"/>
                    <a:pt x="0" y="3"/>
                  </a:cubicBezTo>
                  <a:cubicBezTo>
                    <a:pt x="0" y="2"/>
                    <a:pt x="0" y="1"/>
                    <a:pt x="1" y="1"/>
                  </a:cubicBezTo>
                  <a:cubicBezTo>
                    <a:pt x="3" y="0"/>
                    <a:pt x="8" y="4"/>
                    <a:pt x="8" y="7"/>
                  </a:cubicBezTo>
                  <a:cubicBezTo>
                    <a:pt x="8" y="8"/>
                    <a:pt x="8" y="8"/>
                    <a:pt x="6" y="8"/>
                  </a:cubicBezTo>
                  <a:close/>
                </a:path>
              </a:pathLst>
            </a:custGeom>
            <a:solidFill>
              <a:srgbClr val="F3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1" name="Freeform 125"/>
            <p:cNvSpPr/>
            <p:nvPr/>
          </p:nvSpPr>
          <p:spPr bwMode="auto">
            <a:xfrm>
              <a:off x="763588" y="407988"/>
              <a:ext cx="33338" cy="15875"/>
            </a:xfrm>
            <a:custGeom>
              <a:avLst/>
              <a:gdLst>
                <a:gd name="T0" fmla="*/ 11 w 11"/>
                <a:gd name="T1" fmla="*/ 2 h 5"/>
                <a:gd name="T2" fmla="*/ 3 w 11"/>
                <a:gd name="T3" fmla="*/ 5 h 5"/>
                <a:gd name="T4" fmla="*/ 1 w 11"/>
                <a:gd name="T5" fmla="*/ 4 h 5"/>
                <a:gd name="T6" fmla="*/ 2 w 11"/>
                <a:gd name="T7" fmla="*/ 2 h 5"/>
                <a:gd name="T8" fmla="*/ 11 w 11"/>
                <a:gd name="T9" fmla="*/ 2 h 5"/>
              </a:gdLst>
              <a:ahLst/>
              <a:cxnLst>
                <a:cxn ang="0">
                  <a:pos x="T0" y="T1"/>
                </a:cxn>
                <a:cxn ang="0">
                  <a:pos x="T2" y="T3"/>
                </a:cxn>
                <a:cxn ang="0">
                  <a:pos x="T4" y="T5"/>
                </a:cxn>
                <a:cxn ang="0">
                  <a:pos x="T6" y="T7"/>
                </a:cxn>
                <a:cxn ang="0">
                  <a:pos x="T8" y="T9"/>
                </a:cxn>
              </a:cxnLst>
              <a:rect l="0" t="0" r="r" b="b"/>
              <a:pathLst>
                <a:path w="11" h="5">
                  <a:moveTo>
                    <a:pt x="11" y="2"/>
                  </a:moveTo>
                  <a:cubicBezTo>
                    <a:pt x="9" y="5"/>
                    <a:pt x="6" y="5"/>
                    <a:pt x="3" y="5"/>
                  </a:cubicBezTo>
                  <a:cubicBezTo>
                    <a:pt x="2" y="5"/>
                    <a:pt x="1" y="5"/>
                    <a:pt x="1" y="4"/>
                  </a:cubicBezTo>
                  <a:cubicBezTo>
                    <a:pt x="0" y="3"/>
                    <a:pt x="1" y="2"/>
                    <a:pt x="2" y="2"/>
                  </a:cubicBezTo>
                  <a:cubicBezTo>
                    <a:pt x="5" y="1"/>
                    <a:pt x="8" y="0"/>
                    <a:pt x="11" y="2"/>
                  </a:cubicBezTo>
                  <a:close/>
                </a:path>
              </a:pathLst>
            </a:custGeom>
            <a:solidFill>
              <a:srgbClr val="F2E1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2" name="Freeform 126"/>
            <p:cNvSpPr/>
            <p:nvPr/>
          </p:nvSpPr>
          <p:spPr bwMode="auto">
            <a:xfrm>
              <a:off x="700088" y="428625"/>
              <a:ext cx="26988" cy="19050"/>
            </a:xfrm>
            <a:custGeom>
              <a:avLst/>
              <a:gdLst>
                <a:gd name="T0" fmla="*/ 9 w 9"/>
                <a:gd name="T1" fmla="*/ 1 h 6"/>
                <a:gd name="T2" fmla="*/ 5 w 9"/>
                <a:gd name="T3" fmla="*/ 5 h 6"/>
                <a:gd name="T4" fmla="*/ 0 w 9"/>
                <a:gd name="T5" fmla="*/ 5 h 6"/>
                <a:gd name="T6" fmla="*/ 0 w 9"/>
                <a:gd name="T7" fmla="*/ 4 h 6"/>
                <a:gd name="T8" fmla="*/ 8 w 9"/>
                <a:gd name="T9" fmla="*/ 0 h 6"/>
                <a:gd name="T10" fmla="*/ 9 w 9"/>
                <a:gd name="T11" fmla="*/ 1 h 6"/>
              </a:gdLst>
              <a:ahLst/>
              <a:cxnLst>
                <a:cxn ang="0">
                  <a:pos x="T0" y="T1"/>
                </a:cxn>
                <a:cxn ang="0">
                  <a:pos x="T2" y="T3"/>
                </a:cxn>
                <a:cxn ang="0">
                  <a:pos x="T4" y="T5"/>
                </a:cxn>
                <a:cxn ang="0">
                  <a:pos x="T6" y="T7"/>
                </a:cxn>
                <a:cxn ang="0">
                  <a:pos x="T8" y="T9"/>
                </a:cxn>
                <a:cxn ang="0">
                  <a:pos x="T10" y="T11"/>
                </a:cxn>
              </a:cxnLst>
              <a:rect l="0" t="0" r="r" b="b"/>
              <a:pathLst>
                <a:path w="9" h="6">
                  <a:moveTo>
                    <a:pt x="9" y="1"/>
                  </a:moveTo>
                  <a:cubicBezTo>
                    <a:pt x="9" y="4"/>
                    <a:pt x="6" y="4"/>
                    <a:pt x="5" y="5"/>
                  </a:cubicBezTo>
                  <a:cubicBezTo>
                    <a:pt x="3" y="6"/>
                    <a:pt x="1" y="6"/>
                    <a:pt x="0" y="5"/>
                  </a:cubicBezTo>
                  <a:cubicBezTo>
                    <a:pt x="0" y="5"/>
                    <a:pt x="0" y="4"/>
                    <a:pt x="0" y="4"/>
                  </a:cubicBezTo>
                  <a:cubicBezTo>
                    <a:pt x="0" y="2"/>
                    <a:pt x="7" y="0"/>
                    <a:pt x="8" y="0"/>
                  </a:cubicBezTo>
                  <a:cubicBezTo>
                    <a:pt x="9" y="1"/>
                    <a:pt x="9" y="1"/>
                    <a:pt x="9" y="1"/>
                  </a:cubicBezTo>
                  <a:close/>
                </a:path>
              </a:pathLst>
            </a:custGeom>
            <a:solidFill>
              <a:srgbClr val="F2E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圆角矩形 8"/>
          <p:cNvSpPr/>
          <p:nvPr/>
        </p:nvSpPr>
        <p:spPr>
          <a:xfrm>
            <a:off x="412115" y="2946400"/>
            <a:ext cx="5121275" cy="356108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279400" y="-454025"/>
            <a:ext cx="11932285" cy="1677035"/>
          </a:xfrm>
          <a:prstGeom prst="roundRect">
            <a:avLst/>
          </a:prstGeom>
          <a:solidFill>
            <a:srgbClr val="97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ïšḻîde"/>
          <p:cNvSpPr/>
          <p:nvPr/>
        </p:nvSpPr>
        <p:spPr>
          <a:xfrm>
            <a:off x="697230" y="3263900"/>
            <a:ext cx="4392930" cy="373126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pPr>
            <a:r>
              <a:rPr lang="en-GB" altLang="zh-CN" sz="2500" dirty="0">
                <a:solidFill>
                  <a:schemeClr val="tx1"/>
                </a:solidFill>
                <a:latin typeface="黑体" charset="0"/>
                <a:ea typeface="黑体" charset="0"/>
                <a:sym typeface="+mn-ea"/>
              </a:rPr>
              <a:t>  </a:t>
            </a:r>
            <a:r>
              <a:rPr lang="en-GB" altLang="en-US" dirty="0">
                <a:solidFill>
                  <a:schemeClr val="tx1"/>
                </a:solidFill>
                <a:latin typeface="黑体" charset="0"/>
                <a:ea typeface="黑体" charset="0"/>
                <a:sym typeface="+mn-ea"/>
              </a:rPr>
              <a:t>We build targeted audio adversarial examples on automatic speech recognition systems. Given any audio waveform, we can generate another audio file that is very similar, but transcribed in any phrase we choose.</a:t>
            </a:r>
            <a:endParaRPr kumimoji="0" lang="zh-CN" altLang="en-US" b="0" i="0" u="none" strike="noStrike" kern="1200" cap="none" spc="0" normalizeH="0" baseline="0" noProof="0" dirty="0">
              <a:ln>
                <a:noFill/>
              </a:ln>
              <a:solidFill>
                <a:schemeClr val="tx1"/>
              </a:solidFill>
              <a:effectLst/>
              <a:uLnTx/>
              <a:uFillTx/>
              <a:latin typeface="黑体" charset="0"/>
              <a:ea typeface="黑体" charset="0"/>
              <a:cs typeface="+mn-cs"/>
              <a:sym typeface="+mn-ea"/>
            </a:endParaRPr>
          </a:p>
        </p:txBody>
      </p:sp>
      <p:sp>
        <p:nvSpPr>
          <p:cNvPr id="6" name="iṣ1îḑè"/>
          <p:cNvSpPr txBox="1"/>
          <p:nvPr/>
        </p:nvSpPr>
        <p:spPr bwMode="auto">
          <a:xfrm>
            <a:off x="567055" y="2073910"/>
            <a:ext cx="1464310" cy="45656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altLang="en-US" sz="2800" b="1" i="0" u="none" strike="noStrike" kern="1200" cap="none" spc="0" normalizeH="0" baseline="0" noProof="0" dirty="0">
                <a:ln>
                  <a:noFill/>
                </a:ln>
                <a:solidFill>
                  <a:srgbClr val="970006"/>
                </a:solidFill>
                <a:effectLst/>
                <a:uLnTx/>
                <a:uFillTx/>
                <a:latin typeface="黑体" charset="0"/>
                <a:ea typeface="黑体" charset="0"/>
                <a:cs typeface="+mn-cs"/>
              </a:rPr>
              <a:t>Overview</a:t>
            </a:r>
            <a:endParaRPr kumimoji="0" lang="zh-CN" altLang="en-US" sz="2800" b="1" i="0" u="none" strike="noStrike" kern="1200" cap="none" spc="0" normalizeH="0" baseline="0" noProof="0" dirty="0">
              <a:ln>
                <a:noFill/>
              </a:ln>
              <a:solidFill>
                <a:srgbClr val="970006"/>
              </a:solidFill>
              <a:effectLst/>
              <a:uLnTx/>
              <a:uFillTx/>
              <a:latin typeface="黑体" charset="0"/>
              <a:ea typeface="黑体" charset="0"/>
              <a:cs typeface="+mn-cs"/>
            </a:endParaRPr>
          </a:p>
        </p:txBody>
      </p:sp>
      <p:sp>
        <p:nvSpPr>
          <p:cNvPr id="37" name="文本框 36"/>
          <p:cNvSpPr txBox="1"/>
          <p:nvPr/>
        </p:nvSpPr>
        <p:spPr>
          <a:xfrm>
            <a:off x="-756950" y="492891"/>
            <a:ext cx="6021006"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3600" b="1" i="0" u="none" strike="noStrike" kern="1200" cap="none" spc="0" normalizeH="0" baseline="0" noProof="0" dirty="0">
                <a:ln>
                  <a:noFill/>
                </a:ln>
                <a:solidFill>
                  <a:schemeClr val="bg1"/>
                </a:solidFill>
                <a:effectLst/>
                <a:uLnTx/>
                <a:uFillTx/>
                <a:latin typeface="黑体" charset="0"/>
                <a:ea typeface="黑体" charset="0"/>
                <a:cs typeface="+mn-cs"/>
              </a:rPr>
              <a:t>Current research results</a:t>
            </a:r>
            <a:endParaRPr kumimoji="0" lang="zh-CN" altLang="en-US" sz="3600" b="1" i="0" u="none" strike="noStrike" kern="1200" cap="none" spc="0" normalizeH="0" baseline="0" noProof="0" dirty="0">
              <a:ln>
                <a:noFill/>
              </a:ln>
              <a:solidFill>
                <a:schemeClr val="bg1"/>
              </a:solidFill>
              <a:effectLst/>
              <a:uLnTx/>
              <a:uFillTx/>
              <a:latin typeface="黑体" charset="0"/>
              <a:ea typeface="黑体" charset="0"/>
              <a:cs typeface="+mn-cs"/>
            </a:endParaRPr>
          </a:p>
        </p:txBody>
      </p:sp>
      <p:sp>
        <p:nvSpPr>
          <p:cNvPr id="8" name="矩形 7"/>
          <p:cNvSpPr/>
          <p:nvPr/>
        </p:nvSpPr>
        <p:spPr>
          <a:xfrm>
            <a:off x="607060" y="1831340"/>
            <a:ext cx="4926330" cy="76200"/>
          </a:xfrm>
          <a:prstGeom prst="rect">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6726555" y="1831340"/>
            <a:ext cx="4926330" cy="76200"/>
          </a:xfrm>
          <a:prstGeom prst="rect">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iṣ1îḑè"/>
          <p:cNvSpPr txBox="1"/>
          <p:nvPr/>
        </p:nvSpPr>
        <p:spPr bwMode="auto">
          <a:xfrm>
            <a:off x="6863080" y="2073910"/>
            <a:ext cx="1464310" cy="45656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altLang="en-US" sz="2800" b="1" i="0" u="none" strike="noStrike" kern="1200" cap="none" spc="0" normalizeH="0" baseline="0" noProof="0" dirty="0">
                <a:ln>
                  <a:noFill/>
                </a:ln>
                <a:solidFill>
                  <a:srgbClr val="970006"/>
                </a:solidFill>
                <a:effectLst/>
                <a:uLnTx/>
                <a:uFillTx/>
                <a:latin typeface="黑体" charset="0"/>
                <a:ea typeface="黑体" charset="0"/>
                <a:cs typeface="+mn-cs"/>
              </a:rPr>
              <a:t>human-computer interaction</a:t>
            </a:r>
            <a:endParaRPr kumimoji="0" lang="zh-CN" altLang="en-US" sz="2800" b="1" i="0" u="none" strike="noStrike" kern="1200" cap="none" spc="0" normalizeH="0" baseline="0" noProof="0" dirty="0">
              <a:ln>
                <a:noFill/>
              </a:ln>
              <a:solidFill>
                <a:srgbClr val="970006"/>
              </a:solidFill>
              <a:effectLst/>
              <a:uLnTx/>
              <a:uFillTx/>
              <a:latin typeface="黑体" charset="0"/>
              <a:ea typeface="黑体" charset="0"/>
              <a:cs typeface="+mn-cs"/>
            </a:endParaRPr>
          </a:p>
        </p:txBody>
      </p:sp>
      <p:sp>
        <p:nvSpPr>
          <p:cNvPr id="12" name="圆角矩形 11"/>
          <p:cNvSpPr/>
          <p:nvPr/>
        </p:nvSpPr>
        <p:spPr>
          <a:xfrm>
            <a:off x="6726555" y="2946400"/>
            <a:ext cx="5121275" cy="356108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7214235" y="3381375"/>
            <a:ext cx="4145280" cy="2584450"/>
          </a:xfrm>
          <a:prstGeom prst="rect">
            <a:avLst/>
          </a:prstGeom>
          <a:noFill/>
        </p:spPr>
        <p:txBody>
          <a:bodyPr wrap="square" rtlCol="0">
            <a:spAutoFit/>
          </a:bodyPr>
          <a:p>
            <a:r>
              <a:rPr lang="en-GB" altLang="zh-CN" dirty="0">
                <a:latin typeface="黑体" charset="0"/>
                <a:ea typeface="黑体" charset="0"/>
              </a:rPr>
              <a:t>1. </a:t>
            </a:r>
            <a:r>
              <a:rPr lang="en-GB" altLang="en-US" dirty="0">
                <a:latin typeface="黑体" charset="0"/>
                <a:ea typeface="黑体" charset="0"/>
              </a:rPr>
              <a:t>We encapsulate the attack process and make it into a UI interface based on python and pyqt</a:t>
            </a:r>
            <a:endParaRPr lang="zh-CN" altLang="en-US" dirty="0">
              <a:latin typeface="黑体" charset="0"/>
              <a:ea typeface="黑体" charset="0"/>
            </a:endParaRPr>
          </a:p>
          <a:p>
            <a:endParaRPr lang="zh-CN" altLang="en-US" dirty="0">
              <a:latin typeface="黑体" charset="0"/>
              <a:ea typeface="黑体" charset="0"/>
            </a:endParaRPr>
          </a:p>
          <a:p>
            <a:r>
              <a:rPr lang="en-GB" altLang="zh-CN" dirty="0">
                <a:latin typeface="黑体" charset="0"/>
                <a:ea typeface="黑体" charset="0"/>
              </a:rPr>
              <a:t>2. </a:t>
            </a:r>
            <a:r>
              <a:rPr lang="en-GB" altLang="en-US" dirty="0">
                <a:latin typeface="黑体" charset="0"/>
                <a:ea typeface="黑体" charset="0"/>
              </a:rPr>
              <a:t>In order to facilitate users' use, we also made the project into a bs architecture based on the flask framework.</a:t>
            </a:r>
            <a:endParaRPr lang="zh-CN" altLang="en-US" dirty="0">
              <a:latin typeface="黑体" charset="0"/>
              <a:ea typeface="黑体"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文本框 36"/>
          <p:cNvSpPr txBox="1"/>
          <p:nvPr/>
        </p:nvSpPr>
        <p:spPr>
          <a:xfrm>
            <a:off x="520065" y="522605"/>
            <a:ext cx="2355850"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3200" b="1" i="0" u="none" strike="noStrike" kern="1200" cap="none" spc="0" normalizeH="0" baseline="0" noProof="0" dirty="0">
                <a:ln>
                  <a:noFill/>
                </a:ln>
                <a:solidFill>
                  <a:srgbClr val="970006"/>
                </a:solidFill>
                <a:effectLst/>
                <a:uLnTx/>
                <a:uFillTx/>
                <a:latin typeface="黑体" charset="0"/>
                <a:ea typeface="黑体" charset="0"/>
                <a:cs typeface="+mn-cs"/>
              </a:rPr>
              <a:t>Innovation</a:t>
            </a:r>
            <a:endParaRPr kumimoji="0" lang="zh-CN" altLang="en-US" sz="3200" b="1" i="0" u="none" strike="noStrike" kern="1200" cap="none" spc="0" normalizeH="0" baseline="0" noProof="0" dirty="0">
              <a:ln>
                <a:noFill/>
              </a:ln>
              <a:solidFill>
                <a:srgbClr val="970006"/>
              </a:solidFill>
              <a:effectLst/>
              <a:uLnTx/>
              <a:uFillTx/>
              <a:latin typeface="黑体" charset="0"/>
              <a:ea typeface="黑体" charset="0"/>
              <a:cs typeface="+mn-cs"/>
            </a:endParaRPr>
          </a:p>
        </p:txBody>
      </p:sp>
      <p:sp>
        <p:nvSpPr>
          <p:cNvPr id="43" name="íṧḷídê"/>
          <p:cNvSpPr txBox="1"/>
          <p:nvPr/>
        </p:nvSpPr>
        <p:spPr>
          <a:xfrm>
            <a:off x="6627897" y="4011876"/>
            <a:ext cx="3043509" cy="381440"/>
          </a:xfrm>
          <a:prstGeom prst="rect">
            <a:avLst/>
          </a:prstGeom>
          <a:noFill/>
        </p:spPr>
        <p:txBody>
          <a:bodyPr wrap="none" rtlCol="0">
            <a:noAutofit/>
          </a:bodyPr>
          <a:lstStyle>
            <a:defPPr>
              <a:defRPr lang="zh-CN"/>
            </a:defPPr>
            <a:lvl1pPr>
              <a:defRPr sz="1400" b="1">
                <a:solidFill>
                  <a:schemeClr val="accent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500" b="1"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8" name="矩形 7"/>
          <p:cNvSpPr/>
          <p:nvPr/>
        </p:nvSpPr>
        <p:spPr>
          <a:xfrm>
            <a:off x="-27940" y="6699250"/>
            <a:ext cx="12219940" cy="158750"/>
          </a:xfrm>
          <a:prstGeom prst="rect">
            <a:avLst/>
          </a:prstGeom>
          <a:solidFill>
            <a:srgbClr val="C400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1905" y="6755765"/>
            <a:ext cx="12185015" cy="119380"/>
          </a:xfrm>
          <a:prstGeom prst="rect">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descr="logo"/>
          <p:cNvPicPr>
            <a:picLocks noChangeAspect="1"/>
          </p:cNvPicPr>
          <p:nvPr/>
        </p:nvPicPr>
        <p:blipFill>
          <a:blip r:embed="rId1"/>
          <a:stretch>
            <a:fillRect/>
          </a:stretch>
        </p:blipFill>
        <p:spPr>
          <a:xfrm>
            <a:off x="9671685" y="412115"/>
            <a:ext cx="2225040" cy="694055"/>
          </a:xfrm>
          <a:prstGeom prst="rect">
            <a:avLst/>
          </a:prstGeom>
        </p:spPr>
      </p:pic>
      <p:grpSp>
        <p:nvGrpSpPr>
          <p:cNvPr id="26" name="组合 25"/>
          <p:cNvGrpSpPr/>
          <p:nvPr/>
        </p:nvGrpSpPr>
        <p:grpSpPr>
          <a:xfrm>
            <a:off x="4613910" y="1858010"/>
            <a:ext cx="2964180" cy="4820920"/>
            <a:chOff x="12843" y="2903"/>
            <a:chExt cx="4668" cy="7592"/>
          </a:xfrm>
        </p:grpSpPr>
        <p:sp>
          <p:nvSpPr>
            <p:cNvPr id="15" name="文本框 14"/>
            <p:cNvSpPr txBox="1"/>
            <p:nvPr/>
          </p:nvSpPr>
          <p:spPr>
            <a:xfrm>
              <a:off x="12843" y="4265"/>
              <a:ext cx="2588" cy="1307"/>
            </a:xfrm>
            <a:prstGeom prst="rect">
              <a:avLst/>
            </a:prstGeom>
            <a:noFill/>
          </p:spPr>
          <p:txBody>
            <a:bodyPr wrap="square" rtlCol="0">
              <a:spAutoFit/>
            </a:bodyPr>
            <a:p>
              <a:r>
                <a:rPr lang="en-GB" altLang="en-US" sz="2400" b="1">
                  <a:solidFill>
                    <a:srgbClr val="970006"/>
                  </a:solidFill>
                  <a:latin typeface="黑体" charset="0"/>
                  <a:ea typeface="黑体" charset="0"/>
                  <a:cs typeface="黑体" charset="0"/>
                </a:rPr>
                <a:t>More concealed</a:t>
              </a:r>
              <a:endParaRPr lang="zh-CN" altLang="en-US" sz="2400" b="1">
                <a:solidFill>
                  <a:srgbClr val="970006"/>
                </a:solidFill>
                <a:latin typeface="黑体" charset="0"/>
                <a:ea typeface="黑体" charset="0"/>
                <a:cs typeface="黑体" charset="0"/>
              </a:endParaRPr>
            </a:p>
          </p:txBody>
        </p:sp>
        <p:sp>
          <p:nvSpPr>
            <p:cNvPr id="17" name="文本框 16"/>
            <p:cNvSpPr txBox="1"/>
            <p:nvPr/>
          </p:nvSpPr>
          <p:spPr>
            <a:xfrm>
              <a:off x="12843" y="5844"/>
              <a:ext cx="4668" cy="4651"/>
            </a:xfrm>
            <a:prstGeom prst="rect">
              <a:avLst/>
            </a:prstGeom>
            <a:noFill/>
          </p:spPr>
          <p:txBody>
            <a:bodyPr wrap="square" rtlCol="0">
              <a:spAutoFit/>
            </a:bodyPr>
            <a:p>
              <a:r>
                <a:rPr lang="en-GB" altLang="zh-CN">
                  <a:latin typeface="黑体" charset="0"/>
                  <a:ea typeface="黑体" charset="0"/>
                  <a:cs typeface="黑体" charset="0"/>
                </a:rPr>
                <a:t>  </a:t>
              </a:r>
              <a:r>
                <a:rPr lang="en-GB" altLang="en-US" sz="1400">
                  <a:latin typeface="黑体" charset="0"/>
                  <a:ea typeface="黑体" charset="0"/>
                  <a:cs typeface="黑体" charset="0"/>
                </a:rPr>
                <a:t>Different from previous adversarial perturbations, preprocessing is used in the project to obtain the required audio features such as IMFCC, etc., which makes the acoustic features clearer and greatly reduces the size of the added perturbation, ensuring concealment, avoiding audio distortion after the attack, and improving the model of robustness.</a:t>
              </a:r>
              <a:endParaRPr lang="zh-CN" altLang="en-US" sz="1400">
                <a:latin typeface="黑体" charset="0"/>
                <a:ea typeface="黑体" charset="0"/>
                <a:cs typeface="黑体" charset="0"/>
              </a:endParaRPr>
            </a:p>
          </p:txBody>
        </p:sp>
        <p:pic>
          <p:nvPicPr>
            <p:cNvPr id="18" name="图片 17" descr="suo"/>
            <p:cNvPicPr>
              <a:picLocks noChangeAspect="1"/>
            </p:cNvPicPr>
            <p:nvPr/>
          </p:nvPicPr>
          <p:blipFill>
            <a:blip r:embed="rId2"/>
            <a:stretch>
              <a:fillRect/>
            </a:stretch>
          </p:blipFill>
          <p:spPr>
            <a:xfrm>
              <a:off x="13027" y="2903"/>
              <a:ext cx="1029" cy="1029"/>
            </a:xfrm>
            <a:prstGeom prst="rect">
              <a:avLst/>
            </a:prstGeom>
          </p:spPr>
        </p:pic>
      </p:grpSp>
      <p:grpSp>
        <p:nvGrpSpPr>
          <p:cNvPr id="27" name="组合 26"/>
          <p:cNvGrpSpPr/>
          <p:nvPr/>
        </p:nvGrpSpPr>
        <p:grpSpPr>
          <a:xfrm>
            <a:off x="8570595" y="1790065"/>
            <a:ext cx="2975610" cy="4479925"/>
            <a:chOff x="7293" y="2769"/>
            <a:chExt cx="4686" cy="7055"/>
          </a:xfrm>
        </p:grpSpPr>
        <p:pic>
          <p:nvPicPr>
            <p:cNvPr id="19" name="图片 18" descr="shujubianjie"/>
            <p:cNvPicPr>
              <a:picLocks noChangeAspect="1"/>
            </p:cNvPicPr>
            <p:nvPr/>
          </p:nvPicPr>
          <p:blipFill>
            <a:blip r:embed="rId3"/>
            <a:stretch>
              <a:fillRect/>
            </a:stretch>
          </p:blipFill>
          <p:spPr>
            <a:xfrm>
              <a:off x="7293" y="2769"/>
              <a:ext cx="1336" cy="1336"/>
            </a:xfrm>
            <a:prstGeom prst="rect">
              <a:avLst/>
            </a:prstGeom>
          </p:spPr>
        </p:pic>
        <p:sp>
          <p:nvSpPr>
            <p:cNvPr id="20" name="文本框 19"/>
            <p:cNvSpPr txBox="1"/>
            <p:nvPr/>
          </p:nvSpPr>
          <p:spPr>
            <a:xfrm>
              <a:off x="7293" y="4265"/>
              <a:ext cx="2588" cy="1307"/>
            </a:xfrm>
            <a:prstGeom prst="rect">
              <a:avLst/>
            </a:prstGeom>
            <a:noFill/>
          </p:spPr>
          <p:txBody>
            <a:bodyPr wrap="square" rtlCol="0">
              <a:spAutoFit/>
            </a:bodyPr>
            <a:p>
              <a:r>
                <a:rPr lang="en-GB" altLang="en-US" sz="2400" b="1">
                  <a:solidFill>
                    <a:srgbClr val="970006"/>
                  </a:solidFill>
                  <a:latin typeface="黑体" charset="0"/>
                  <a:ea typeface="黑体" charset="0"/>
                  <a:cs typeface="黑体" charset="0"/>
                </a:rPr>
                <a:t>Interaction is more convenient</a:t>
              </a:r>
              <a:endParaRPr lang="zh-CN" altLang="en-US" sz="2400" b="1">
                <a:solidFill>
                  <a:srgbClr val="970006"/>
                </a:solidFill>
                <a:latin typeface="黑体" charset="0"/>
                <a:ea typeface="黑体" charset="0"/>
                <a:cs typeface="黑体" charset="0"/>
              </a:endParaRPr>
            </a:p>
          </p:txBody>
        </p:sp>
        <p:sp>
          <p:nvSpPr>
            <p:cNvPr id="22" name="文本框 21"/>
            <p:cNvSpPr txBox="1"/>
            <p:nvPr/>
          </p:nvSpPr>
          <p:spPr>
            <a:xfrm>
              <a:off x="7311" y="6869"/>
              <a:ext cx="4668" cy="2955"/>
            </a:xfrm>
            <a:prstGeom prst="rect">
              <a:avLst/>
            </a:prstGeom>
            <a:noFill/>
          </p:spPr>
          <p:txBody>
            <a:bodyPr wrap="square" rtlCol="0">
              <a:spAutoFit/>
            </a:bodyPr>
            <a:p>
              <a:r>
                <a:rPr lang="en-GB" altLang="zh-CN">
                  <a:latin typeface="黑体" charset="0"/>
                  <a:ea typeface="黑体" charset="0"/>
                  <a:cs typeface="黑体" charset="0"/>
                </a:rPr>
                <a:t>  </a:t>
              </a:r>
              <a:r>
                <a:rPr lang="en-GB" altLang="en-US" sz="1400">
                  <a:latin typeface="黑体" charset="0"/>
                  <a:ea typeface="黑体" charset="0"/>
                  <a:cs typeface="黑体" charset="0"/>
                </a:rPr>
                <a:t>This project integrates the results into mobile software. Users cannot access the attack process. They only need to enter the target phrase and select a piece of audio to automatically generate adversarial samples.</a:t>
              </a:r>
              <a:endParaRPr lang="zh-CN" altLang="en-US" sz="1400">
                <a:latin typeface="黑体" charset="0"/>
                <a:ea typeface="黑体" charset="0"/>
                <a:cs typeface="黑体" charset="0"/>
              </a:endParaRPr>
            </a:p>
          </p:txBody>
        </p:sp>
      </p:grpSp>
      <p:grpSp>
        <p:nvGrpSpPr>
          <p:cNvPr id="28" name="组合 27"/>
          <p:cNvGrpSpPr/>
          <p:nvPr/>
        </p:nvGrpSpPr>
        <p:grpSpPr>
          <a:xfrm>
            <a:off x="786130" y="1838325"/>
            <a:ext cx="2964180" cy="4832985"/>
            <a:chOff x="1813" y="2865"/>
            <a:chExt cx="4668" cy="7611"/>
          </a:xfrm>
        </p:grpSpPr>
        <p:sp>
          <p:nvSpPr>
            <p:cNvPr id="23" name="文本框 22"/>
            <p:cNvSpPr txBox="1"/>
            <p:nvPr/>
          </p:nvSpPr>
          <p:spPr>
            <a:xfrm>
              <a:off x="1813" y="5825"/>
              <a:ext cx="4668" cy="4651"/>
            </a:xfrm>
            <a:prstGeom prst="rect">
              <a:avLst/>
            </a:prstGeom>
            <a:noFill/>
          </p:spPr>
          <p:txBody>
            <a:bodyPr wrap="square" rtlCol="0">
              <a:spAutoFit/>
            </a:bodyPr>
            <a:p>
              <a:r>
                <a:rPr lang="en-GB" altLang="zh-CN">
                  <a:latin typeface="黑体" charset="0"/>
                  <a:ea typeface="黑体" charset="0"/>
                  <a:cs typeface="黑体" charset="0"/>
                </a:rPr>
                <a:t>  </a:t>
              </a:r>
              <a:r>
                <a:rPr lang="en-GB" altLang="en-US" sz="1400">
                  <a:latin typeface="黑体" charset="0"/>
                  <a:ea typeface="黑体" charset="0"/>
                  <a:cs typeface="黑体" charset="0"/>
                </a:rPr>
                <a:t>T</a:t>
              </a:r>
              <a:r>
                <a:rPr lang="en-GB" altLang="en-US" sz="1400">
                  <a:latin typeface="黑体" charset="0"/>
                  <a:ea typeface="黑体" charset="0"/>
                  <a:cs typeface="黑体" charset="0"/>
                </a:rPr>
                <a:t>hrough continuous testing, the weight of the loss function is continuously and slightly adjusted according to the size of the audio noise obtained, the accuracy of the recognition, and the time it takes to generate the audio, and the effect of the combination of disturbance and different audios is adjusted. Realize the universality of adversarial attacks on various audios.</a:t>
              </a:r>
              <a:endParaRPr lang="zh-CN" altLang="en-US" sz="1400">
                <a:latin typeface="黑体" charset="0"/>
                <a:ea typeface="黑体" charset="0"/>
                <a:cs typeface="黑体" charset="0"/>
              </a:endParaRPr>
            </a:p>
          </p:txBody>
        </p:sp>
        <p:sp>
          <p:nvSpPr>
            <p:cNvPr id="24" name="文本框 23"/>
            <p:cNvSpPr txBox="1"/>
            <p:nvPr/>
          </p:nvSpPr>
          <p:spPr>
            <a:xfrm>
              <a:off x="1813" y="4246"/>
              <a:ext cx="2588" cy="1307"/>
            </a:xfrm>
            <a:prstGeom prst="rect">
              <a:avLst/>
            </a:prstGeom>
            <a:noFill/>
          </p:spPr>
          <p:txBody>
            <a:bodyPr wrap="square" rtlCol="0">
              <a:spAutoFit/>
            </a:bodyPr>
            <a:p>
              <a:r>
                <a:rPr lang="en-GB" altLang="en-US" sz="2400" b="1">
                  <a:solidFill>
                    <a:srgbClr val="970006"/>
                  </a:solidFill>
                  <a:latin typeface="黑体" charset="0"/>
                  <a:ea typeface="黑体" charset="0"/>
                  <a:cs typeface="黑体" charset="0"/>
                </a:rPr>
                <a:t>More universal</a:t>
              </a:r>
              <a:endParaRPr lang="zh-CN" altLang="en-US" sz="2400" b="1">
                <a:solidFill>
                  <a:srgbClr val="970006"/>
                </a:solidFill>
                <a:latin typeface="黑体" charset="0"/>
                <a:ea typeface="黑体" charset="0"/>
                <a:cs typeface="黑体" charset="0"/>
              </a:endParaRPr>
            </a:p>
          </p:txBody>
        </p:sp>
        <p:pic>
          <p:nvPicPr>
            <p:cNvPr id="25" name="图片 24" descr="ico"/>
            <p:cNvPicPr>
              <a:picLocks noChangeAspect="1"/>
            </p:cNvPicPr>
            <p:nvPr/>
          </p:nvPicPr>
          <p:blipFill>
            <a:blip r:embed="rId4"/>
            <a:stretch>
              <a:fillRect/>
            </a:stretch>
          </p:blipFill>
          <p:spPr>
            <a:xfrm>
              <a:off x="1813" y="2865"/>
              <a:ext cx="1068" cy="1068"/>
            </a:xfrm>
            <a:prstGeom prst="rect">
              <a:avLst/>
            </a:prstGeom>
          </p:spPr>
        </p:pic>
      </p:grpSp>
      <p:cxnSp>
        <p:nvCxnSpPr>
          <p:cNvPr id="29" name="直接连接符 28"/>
          <p:cNvCxnSpPr/>
          <p:nvPr/>
        </p:nvCxnSpPr>
        <p:spPr>
          <a:xfrm>
            <a:off x="4133850" y="1936115"/>
            <a:ext cx="0" cy="37325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058150" y="1936115"/>
            <a:ext cx="0" cy="37325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6072</Words>
  <Application>WPS 文字</Application>
  <PresentationFormat>宽屏</PresentationFormat>
  <Paragraphs>135</Paragraphs>
  <Slides>13</Slides>
  <Notes>26</Notes>
  <HiddenSlides>0</HiddenSlides>
  <MMClips>1</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13</vt:i4>
      </vt:variant>
    </vt:vector>
  </HeadingPairs>
  <TitlesOfParts>
    <vt:vector size="30" baseType="lpstr">
      <vt:lpstr>Arial</vt:lpstr>
      <vt:lpstr>宋体</vt:lpstr>
      <vt:lpstr>Wingdings</vt:lpstr>
      <vt:lpstr>等线</vt:lpstr>
      <vt:lpstr>Brush Script MT</vt:lpstr>
      <vt:lpstr>汉仪中等线KW</vt:lpstr>
      <vt:lpstr>微软雅黑</vt:lpstr>
      <vt:lpstr>黑体</vt:lpstr>
      <vt:lpstr>CommercialScript BT</vt:lpstr>
      <vt:lpstr>苹方-简</vt:lpstr>
      <vt:lpstr>Agency FB</vt:lpstr>
      <vt:lpstr>汉仪中黑KW</vt:lpstr>
      <vt:lpstr>宋体</vt:lpstr>
      <vt:lpstr>Arial Unicode MS</vt:lpstr>
      <vt:lpstr>等线 Light</vt:lpstr>
      <vt:lpstr>汉仪书宋二KW</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珩玱忆</cp:lastModifiedBy>
  <cp:revision>68</cp:revision>
  <dcterms:created xsi:type="dcterms:W3CDTF">2023-11-14T07:56:30Z</dcterms:created>
  <dcterms:modified xsi:type="dcterms:W3CDTF">2023-11-14T07:56:30Z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2C2A7F1C519A46B596ACDF0186221299</vt:lpwstr>
  </property>
  <property fmtid="{D5CDD505-2E9C-101B-9397-08002B2CF9AE}" pid="3" name="KSOProductBuildVer">
    <vt:lpwstr>2052-6.2.0.8299</vt:lpwstr>
  </property>
</Properties>
</file>