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6" r:id="rId3"/>
    <p:sldId id="277" r:id="rId5"/>
    <p:sldId id="278" r:id="rId6"/>
    <p:sldId id="325" r:id="rId7"/>
    <p:sldId id="295" r:id="rId8"/>
    <p:sldId id="408" r:id="rId9"/>
    <p:sldId id="280" r:id="rId10"/>
    <p:sldId id="355" r:id="rId11"/>
    <p:sldId id="370" r:id="rId12"/>
    <p:sldId id="371" r:id="rId13"/>
    <p:sldId id="372" r:id="rId14"/>
    <p:sldId id="400" r:id="rId15"/>
    <p:sldId id="383" r:id="rId16"/>
    <p:sldId id="373" r:id="rId17"/>
    <p:sldId id="374" r:id="rId18"/>
    <p:sldId id="385" r:id="rId19"/>
    <p:sldId id="283" r:id="rId20"/>
    <p:sldId id="367" r:id="rId21"/>
    <p:sldId id="313"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D14"/>
    <a:srgbClr val="000000"/>
    <a:srgbClr val="970006"/>
    <a:srgbClr val="C400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8" autoAdjust="0"/>
    <p:restoredTop sz="94660"/>
  </p:normalViewPr>
  <p:slideViewPr>
    <p:cSldViewPr snapToGrid="0">
      <p:cViewPr varScale="1">
        <p:scale>
          <a:sx n="114" d="100"/>
          <a:sy n="114" d="100"/>
        </p:scale>
        <p:origin x="46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ACA70-921C-4B57-ACD3-ED36296BCC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C771F-CB66-4C64-8606-E92E350DD1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721285B-845B-444E-86F8-91676073875D}"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60D3566-DF7B-4212-9E49-52EBD6FF1BA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6E97EC-C275-4D24-B81C-4C6682C633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D3566-DF7B-4212-9E49-52EBD6FF1BA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E97EC-C275-4D24-B81C-4C6682C633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4.png"/><Relationship Id="rId5" Type="http://schemas.microsoft.com/office/2007/relationships/media" Target="../media/audio2.wav"/><Relationship Id="rId4" Type="http://schemas.openxmlformats.org/officeDocument/2006/relationships/audio" Target="../media/audio2.wav"/><Relationship Id="rId3" Type="http://schemas.openxmlformats.org/officeDocument/2006/relationships/image" Target="../media/image8.png"/><Relationship Id="rId2" Type="http://schemas.microsoft.com/office/2007/relationships/media" Target="../media/audio1.wav"/><Relationship Id="rId11" Type="http://schemas.openxmlformats.org/officeDocument/2006/relationships/notesSlide" Target="../notesSlides/notesSlide8.xml"/><Relationship Id="rId10" Type="http://schemas.openxmlformats.org/officeDocument/2006/relationships/slideLayout" Target="../slideLayouts/slideLayout6.xml"/><Relationship Id="rId1" Type="http://schemas.openxmlformats.org/officeDocument/2006/relationships/audio" Target="../media/audio1.wav"/></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6.xml"/><Relationship Id="rId4" Type="http://schemas.openxmlformats.org/officeDocument/2006/relationships/image" Target="../media/image14.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å±±ä¸å¤§å­¦æ ¡é¨"/>
          <p:cNvPicPr>
            <a:picLocks noChangeAspect="1" noChangeArrowheads="1"/>
          </p:cNvPicPr>
          <p:nvPr/>
        </p:nvPicPr>
        <p:blipFill rotWithShape="1">
          <a:blip r:embed="rId1">
            <a:extLst>
              <a:ext uri="{28A0092B-C50C-407E-A947-70E740481C1C}">
                <a14:useLocalDpi xmlns:a14="http://schemas.microsoft.com/office/drawing/2010/main" val="0"/>
              </a:ext>
            </a:extLst>
          </a:blip>
          <a:srcRect l="6210" r="6048"/>
          <a:stretch>
            <a:fillRect/>
          </a:stretch>
        </p:blipFill>
        <p:spPr bwMode="auto">
          <a:xfrm>
            <a:off x="57150" y="1367774"/>
            <a:ext cx="12093168" cy="54640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682" y="1524742"/>
            <a:ext cx="12172948" cy="533325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p:cNvSpPr/>
          <p:nvPr/>
        </p:nvSpPr>
        <p:spPr>
          <a:xfrm>
            <a:off x="426720" y="281940"/>
            <a:ext cx="11338560" cy="6294120"/>
          </a:xfrm>
          <a:prstGeom prst="rect">
            <a:avLst/>
          </a:pr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10600030101010101" charset="-122"/>
              <a:ea typeface="等线" panose="02010600030101010101" charset="-122"/>
              <a:cs typeface="+mn-cs"/>
            </a:endParaRPr>
          </a:p>
        </p:txBody>
      </p:sp>
      <p:sp>
        <p:nvSpPr>
          <p:cNvPr id="6" name="直角三角形 5"/>
          <p:cNvSpPr/>
          <p:nvPr/>
        </p:nvSpPr>
        <p:spPr>
          <a:xfrm flipV="1">
            <a:off x="9526" y="30475"/>
            <a:ext cx="8509634" cy="3215643"/>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直角三角形 7"/>
          <p:cNvSpPr/>
          <p:nvPr/>
        </p:nvSpPr>
        <p:spPr>
          <a:xfrm flipH="1" flipV="1">
            <a:off x="4609146" y="30477"/>
            <a:ext cx="7573328" cy="3398522"/>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任意多边形: 形状 10"/>
          <p:cNvSpPr/>
          <p:nvPr/>
        </p:nvSpPr>
        <p:spPr>
          <a:xfrm>
            <a:off x="4599618" y="0"/>
            <a:ext cx="2973706" cy="3808171"/>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solidFill>
            <a:srgbClr val="9B0D1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任意多边形: 形状 12"/>
          <p:cNvSpPr/>
          <p:nvPr/>
        </p:nvSpPr>
        <p:spPr>
          <a:xfrm>
            <a:off x="4805216" y="-77610"/>
            <a:ext cx="2562509" cy="3647580"/>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椭圆 15"/>
          <p:cNvSpPr/>
          <p:nvPr/>
        </p:nvSpPr>
        <p:spPr>
          <a:xfrm>
            <a:off x="5257800" y="158242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形 17" descr="讲师"/>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2134" y="43651"/>
            <a:ext cx="847731" cy="847731"/>
          </a:xfrm>
          <a:prstGeom prst="rect">
            <a:avLst/>
          </a:prstGeom>
        </p:spPr>
      </p:pic>
      <p:sp>
        <p:nvSpPr>
          <p:cNvPr id="19" name="文本框 18"/>
          <p:cNvSpPr txBox="1"/>
          <p:nvPr/>
        </p:nvSpPr>
        <p:spPr>
          <a:xfrm>
            <a:off x="5595935" y="853582"/>
            <a:ext cx="1000131"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GB" altLang="zh-CN"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rPr>
              <a:t>2022</a:t>
            </a:r>
            <a:endParaRPr kumimoji="0" lang="zh-CN" altLang="en-US"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endParaRPr>
          </a:p>
        </p:txBody>
      </p:sp>
      <p:sp>
        <p:nvSpPr>
          <p:cNvPr id="20" name="文本框 19"/>
          <p:cNvSpPr txBox="1"/>
          <p:nvPr/>
        </p:nvSpPr>
        <p:spPr>
          <a:xfrm>
            <a:off x="1910182" y="4639532"/>
            <a:ext cx="8371636" cy="14452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rPr>
              <a:t>Based on intelligent voice system</a:t>
            </a:r>
            <a:endParaRPr kumimoji="0" lang="zh-CN"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rPr>
              <a:t>covert communication design</a:t>
            </a:r>
            <a:endParaRPr kumimoji="0" lang="zh-CN" altLang="en-US" sz="4400" b="0" i="0" u="none" strike="noStrike" kern="1200" cap="none" spc="0" normalizeH="0" baseline="0" noProof="0" dirty="0">
              <a:ln>
                <a:noFill/>
              </a:ln>
              <a:solidFill>
                <a:schemeClr val="tx1">
                  <a:lumMod val="85000"/>
                  <a:lumOff val="15000"/>
                </a:schemeClr>
              </a:solidFill>
              <a:effectLst/>
              <a:uLnTx/>
              <a:uFillTx/>
              <a:latin typeface="微软雅黑" panose="020B0502040204020203" pitchFamily="34" charset="-122"/>
              <a:ea typeface="微软雅黑" panose="020B0502040204020203" pitchFamily="34" charset="-122"/>
              <a:cs typeface="+mn-cs"/>
            </a:endParaRPr>
          </a:p>
        </p:txBody>
      </p:sp>
      <p:grpSp>
        <p:nvGrpSpPr>
          <p:cNvPr id="22" name="íṥḻiḓè"/>
          <p:cNvGrpSpPr/>
          <p:nvPr/>
        </p:nvGrpSpPr>
        <p:grpSpPr>
          <a:xfrm>
            <a:off x="4547424" y="3592178"/>
            <a:ext cx="3078091" cy="1084827"/>
            <a:chOff x="5722938" y="3046413"/>
            <a:chExt cx="1662113" cy="585788"/>
          </a:xfrm>
        </p:grpSpPr>
        <p:sp>
          <p:nvSpPr>
            <p:cNvPr id="42" name="îṩľïďé"/>
            <p:cNvSpPr/>
            <p:nvPr/>
          </p:nvSpPr>
          <p:spPr bwMode="auto">
            <a:xfrm>
              <a:off x="7088188" y="3046413"/>
              <a:ext cx="296863" cy="561975"/>
            </a:xfrm>
            <a:custGeom>
              <a:avLst/>
              <a:gdLst>
                <a:gd name="T0" fmla="*/ 19 w 90"/>
                <a:gd name="T1" fmla="*/ 151 h 169"/>
                <a:gd name="T2" fmla="*/ 55 w 90"/>
                <a:gd name="T3" fmla="*/ 133 h 169"/>
                <a:gd name="T4" fmla="*/ 43 w 90"/>
                <a:gd name="T5" fmla="*/ 157 h 169"/>
                <a:gd name="T6" fmla="*/ 19 w 90"/>
                <a:gd name="T7" fmla="*/ 151 h 169"/>
                <a:gd name="T8" fmla="*/ 2 w 90"/>
                <a:gd name="T9" fmla="*/ 39 h 169"/>
                <a:gd name="T10" fmla="*/ 3 w 90"/>
                <a:gd name="T11" fmla="*/ 56 h 169"/>
                <a:gd name="T12" fmla="*/ 34 w 90"/>
                <a:gd name="T13" fmla="*/ 32 h 169"/>
                <a:gd name="T14" fmla="*/ 38 w 90"/>
                <a:gd name="T15" fmla="*/ 35 h 169"/>
                <a:gd name="T16" fmla="*/ 47 w 90"/>
                <a:gd name="T17" fmla="*/ 26 h 169"/>
                <a:gd name="T18" fmla="*/ 58 w 90"/>
                <a:gd name="T19" fmla="*/ 16 h 169"/>
                <a:gd name="T20" fmla="*/ 9 w 90"/>
                <a:gd name="T21" fmla="*/ 90 h 169"/>
                <a:gd name="T22" fmla="*/ 9 w 90"/>
                <a:gd name="T23" fmla="*/ 101 h 169"/>
                <a:gd name="T24" fmla="*/ 31 w 90"/>
                <a:gd name="T25" fmla="*/ 89 h 169"/>
                <a:gd name="T26" fmla="*/ 26 w 90"/>
                <a:gd name="T27" fmla="*/ 107 h 169"/>
                <a:gd name="T28" fmla="*/ 30 w 90"/>
                <a:gd name="T29" fmla="*/ 113 h 169"/>
                <a:gd name="T30" fmla="*/ 53 w 90"/>
                <a:gd name="T31" fmla="*/ 118 h 169"/>
                <a:gd name="T32" fmla="*/ 2 w 90"/>
                <a:gd name="T33" fmla="*/ 145 h 169"/>
                <a:gd name="T34" fmla="*/ 48 w 90"/>
                <a:gd name="T35" fmla="*/ 169 h 169"/>
                <a:gd name="T36" fmla="*/ 64 w 90"/>
                <a:gd name="T37" fmla="*/ 130 h 169"/>
                <a:gd name="T38" fmla="*/ 82 w 90"/>
                <a:gd name="T39" fmla="*/ 137 h 169"/>
                <a:gd name="T40" fmla="*/ 90 w 90"/>
                <a:gd name="T41" fmla="*/ 130 h 169"/>
                <a:gd name="T42" fmla="*/ 62 w 90"/>
                <a:gd name="T43" fmla="*/ 119 h 169"/>
                <a:gd name="T44" fmla="*/ 45 w 90"/>
                <a:gd name="T45" fmla="*/ 106 h 169"/>
                <a:gd name="T46" fmla="*/ 47 w 90"/>
                <a:gd name="T47" fmla="*/ 77 h 169"/>
                <a:gd name="T48" fmla="*/ 25 w 90"/>
                <a:gd name="T49" fmla="*/ 82 h 169"/>
                <a:gd name="T50" fmla="*/ 71 w 90"/>
                <a:gd name="T51" fmla="*/ 16 h 169"/>
                <a:gd name="T52" fmla="*/ 59 w 90"/>
                <a:gd name="T53" fmla="*/ 7 h 169"/>
                <a:gd name="T54" fmla="*/ 41 w 90"/>
                <a:gd name="T55" fmla="*/ 21 h 169"/>
                <a:gd name="T56" fmla="*/ 30 w 90"/>
                <a:gd name="T57" fmla="*/ 28 h 169"/>
                <a:gd name="T58" fmla="*/ 17 w 90"/>
                <a:gd name="T59" fmla="*/ 43 h 169"/>
                <a:gd name="T60" fmla="*/ 2 w 90"/>
                <a:gd name="T61" fmla="*/ 3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0" h="169">
                  <a:moveTo>
                    <a:pt x="19" y="151"/>
                  </a:moveTo>
                  <a:cubicBezTo>
                    <a:pt x="19" y="151"/>
                    <a:pt x="41" y="128"/>
                    <a:pt x="55" y="133"/>
                  </a:cubicBezTo>
                  <a:cubicBezTo>
                    <a:pt x="55" y="133"/>
                    <a:pt x="62" y="158"/>
                    <a:pt x="43" y="157"/>
                  </a:cubicBezTo>
                  <a:cubicBezTo>
                    <a:pt x="23" y="155"/>
                    <a:pt x="19" y="151"/>
                    <a:pt x="19" y="151"/>
                  </a:cubicBezTo>
                  <a:close/>
                  <a:moveTo>
                    <a:pt x="2" y="39"/>
                  </a:moveTo>
                  <a:cubicBezTo>
                    <a:pt x="0" y="46"/>
                    <a:pt x="3" y="56"/>
                    <a:pt x="3" y="56"/>
                  </a:cubicBezTo>
                  <a:cubicBezTo>
                    <a:pt x="6" y="75"/>
                    <a:pt x="34" y="32"/>
                    <a:pt x="34" y="32"/>
                  </a:cubicBezTo>
                  <a:cubicBezTo>
                    <a:pt x="35" y="35"/>
                    <a:pt x="38" y="35"/>
                    <a:pt x="38" y="35"/>
                  </a:cubicBezTo>
                  <a:cubicBezTo>
                    <a:pt x="52" y="37"/>
                    <a:pt x="47" y="26"/>
                    <a:pt x="47" y="26"/>
                  </a:cubicBezTo>
                  <a:cubicBezTo>
                    <a:pt x="49" y="21"/>
                    <a:pt x="58" y="16"/>
                    <a:pt x="58" y="16"/>
                  </a:cubicBezTo>
                  <a:cubicBezTo>
                    <a:pt x="44" y="53"/>
                    <a:pt x="9" y="90"/>
                    <a:pt x="9" y="90"/>
                  </a:cubicBezTo>
                  <a:cubicBezTo>
                    <a:pt x="9" y="101"/>
                    <a:pt x="9" y="101"/>
                    <a:pt x="9" y="101"/>
                  </a:cubicBezTo>
                  <a:cubicBezTo>
                    <a:pt x="12" y="114"/>
                    <a:pt x="31" y="89"/>
                    <a:pt x="31" y="89"/>
                  </a:cubicBezTo>
                  <a:cubicBezTo>
                    <a:pt x="26" y="107"/>
                    <a:pt x="26" y="107"/>
                    <a:pt x="26" y="107"/>
                  </a:cubicBezTo>
                  <a:cubicBezTo>
                    <a:pt x="24" y="115"/>
                    <a:pt x="30" y="113"/>
                    <a:pt x="30" y="113"/>
                  </a:cubicBezTo>
                  <a:cubicBezTo>
                    <a:pt x="53" y="112"/>
                    <a:pt x="53" y="118"/>
                    <a:pt x="53" y="118"/>
                  </a:cubicBezTo>
                  <a:cubicBezTo>
                    <a:pt x="12" y="121"/>
                    <a:pt x="2" y="145"/>
                    <a:pt x="2" y="145"/>
                  </a:cubicBezTo>
                  <a:cubicBezTo>
                    <a:pt x="6" y="156"/>
                    <a:pt x="25" y="161"/>
                    <a:pt x="48" y="169"/>
                  </a:cubicBezTo>
                  <a:cubicBezTo>
                    <a:pt x="71" y="168"/>
                    <a:pt x="64" y="130"/>
                    <a:pt x="64" y="130"/>
                  </a:cubicBezTo>
                  <a:cubicBezTo>
                    <a:pt x="79" y="129"/>
                    <a:pt x="82" y="137"/>
                    <a:pt x="82" y="137"/>
                  </a:cubicBezTo>
                  <a:cubicBezTo>
                    <a:pt x="90" y="130"/>
                    <a:pt x="90" y="130"/>
                    <a:pt x="90" y="130"/>
                  </a:cubicBezTo>
                  <a:cubicBezTo>
                    <a:pt x="79" y="115"/>
                    <a:pt x="62" y="119"/>
                    <a:pt x="62" y="119"/>
                  </a:cubicBezTo>
                  <a:cubicBezTo>
                    <a:pt x="60" y="107"/>
                    <a:pt x="45" y="106"/>
                    <a:pt x="45" y="106"/>
                  </a:cubicBezTo>
                  <a:cubicBezTo>
                    <a:pt x="35" y="105"/>
                    <a:pt x="44" y="92"/>
                    <a:pt x="47" y="77"/>
                  </a:cubicBezTo>
                  <a:cubicBezTo>
                    <a:pt x="47" y="64"/>
                    <a:pt x="25" y="82"/>
                    <a:pt x="25" y="82"/>
                  </a:cubicBezTo>
                  <a:cubicBezTo>
                    <a:pt x="43" y="66"/>
                    <a:pt x="66" y="31"/>
                    <a:pt x="71" y="16"/>
                  </a:cubicBezTo>
                  <a:cubicBezTo>
                    <a:pt x="75" y="0"/>
                    <a:pt x="59" y="7"/>
                    <a:pt x="59" y="7"/>
                  </a:cubicBezTo>
                  <a:cubicBezTo>
                    <a:pt x="59" y="7"/>
                    <a:pt x="42" y="20"/>
                    <a:pt x="41" y="21"/>
                  </a:cubicBezTo>
                  <a:cubicBezTo>
                    <a:pt x="32" y="21"/>
                    <a:pt x="30" y="28"/>
                    <a:pt x="30" y="28"/>
                  </a:cubicBezTo>
                  <a:cubicBezTo>
                    <a:pt x="17" y="43"/>
                    <a:pt x="17" y="43"/>
                    <a:pt x="17" y="43"/>
                  </a:cubicBezTo>
                  <a:cubicBezTo>
                    <a:pt x="7" y="54"/>
                    <a:pt x="2" y="39"/>
                    <a:pt x="2" y="39"/>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3" name="ïşļíḍê"/>
            <p:cNvSpPr/>
            <p:nvPr/>
          </p:nvSpPr>
          <p:spPr bwMode="auto">
            <a:xfrm>
              <a:off x="6802438" y="3471863"/>
              <a:ext cx="63500" cy="96838"/>
            </a:xfrm>
            <a:custGeom>
              <a:avLst/>
              <a:gdLst>
                <a:gd name="T0" fmla="*/ 0 w 19"/>
                <a:gd name="T1" fmla="*/ 0 h 29"/>
                <a:gd name="T2" fmla="*/ 1 w 19"/>
                <a:gd name="T3" fmla="*/ 29 h 29"/>
                <a:gd name="T4" fmla="*/ 16 w 19"/>
                <a:gd name="T5" fmla="*/ 13 h 29"/>
                <a:gd name="T6" fmla="*/ 0 w 19"/>
                <a:gd name="T7" fmla="*/ 0 h 29"/>
              </a:gdLst>
              <a:ahLst/>
              <a:cxnLst>
                <a:cxn ang="0">
                  <a:pos x="T0" y="T1"/>
                </a:cxn>
                <a:cxn ang="0">
                  <a:pos x="T2" y="T3"/>
                </a:cxn>
                <a:cxn ang="0">
                  <a:pos x="T4" y="T5"/>
                </a:cxn>
                <a:cxn ang="0">
                  <a:pos x="T6" y="T7"/>
                </a:cxn>
              </a:cxnLst>
              <a:rect l="0" t="0" r="r" b="b"/>
              <a:pathLst>
                <a:path w="19" h="29">
                  <a:moveTo>
                    <a:pt x="0" y="0"/>
                  </a:moveTo>
                  <a:cubicBezTo>
                    <a:pt x="0" y="0"/>
                    <a:pt x="9" y="19"/>
                    <a:pt x="1" y="29"/>
                  </a:cubicBezTo>
                  <a:cubicBezTo>
                    <a:pt x="1" y="29"/>
                    <a:pt x="13" y="27"/>
                    <a:pt x="16" y="13"/>
                  </a:cubicBezTo>
                  <a:cubicBezTo>
                    <a:pt x="19" y="0"/>
                    <a:pt x="4" y="0"/>
                    <a:pt x="0" y="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4" name="ïśḷïďê"/>
            <p:cNvSpPr/>
            <p:nvPr/>
          </p:nvSpPr>
          <p:spPr bwMode="auto">
            <a:xfrm>
              <a:off x="6605588" y="3289301"/>
              <a:ext cx="223838" cy="309563"/>
            </a:xfrm>
            <a:custGeom>
              <a:avLst/>
              <a:gdLst>
                <a:gd name="T0" fmla="*/ 26 w 68"/>
                <a:gd name="T1" fmla="*/ 21 h 93"/>
                <a:gd name="T2" fmla="*/ 30 w 68"/>
                <a:gd name="T3" fmla="*/ 28 h 93"/>
                <a:gd name="T4" fmla="*/ 42 w 68"/>
                <a:gd name="T5" fmla="*/ 18 h 93"/>
                <a:gd name="T6" fmla="*/ 37 w 68"/>
                <a:gd name="T7" fmla="*/ 9 h 93"/>
                <a:gd name="T8" fmla="*/ 46 w 68"/>
                <a:gd name="T9" fmla="*/ 6 h 93"/>
                <a:gd name="T10" fmla="*/ 53 w 68"/>
                <a:gd name="T11" fmla="*/ 12 h 93"/>
                <a:gd name="T12" fmla="*/ 62 w 68"/>
                <a:gd name="T13" fmla="*/ 5 h 93"/>
                <a:gd name="T14" fmla="*/ 68 w 68"/>
                <a:gd name="T15" fmla="*/ 10 h 93"/>
                <a:gd name="T16" fmla="*/ 53 w 68"/>
                <a:gd name="T17" fmla="*/ 25 h 93"/>
                <a:gd name="T18" fmla="*/ 27 w 68"/>
                <a:gd name="T19" fmla="*/ 71 h 93"/>
                <a:gd name="T20" fmla="*/ 0 w 68"/>
                <a:gd name="T21" fmla="*/ 92 h 93"/>
                <a:gd name="T22" fmla="*/ 0 w 68"/>
                <a:gd name="T23" fmla="*/ 89 h 93"/>
                <a:gd name="T24" fmla="*/ 31 w 68"/>
                <a:gd name="T25" fmla="*/ 42 h 93"/>
                <a:gd name="T26" fmla="*/ 21 w 68"/>
                <a:gd name="T27" fmla="*/ 23 h 93"/>
                <a:gd name="T28" fmla="*/ 26 w 68"/>
                <a:gd name="T29" fmla="*/ 2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93">
                  <a:moveTo>
                    <a:pt x="26" y="21"/>
                  </a:moveTo>
                  <a:cubicBezTo>
                    <a:pt x="26" y="21"/>
                    <a:pt x="21" y="36"/>
                    <a:pt x="30" y="28"/>
                  </a:cubicBezTo>
                  <a:cubicBezTo>
                    <a:pt x="42" y="18"/>
                    <a:pt x="42" y="18"/>
                    <a:pt x="42" y="18"/>
                  </a:cubicBezTo>
                  <a:cubicBezTo>
                    <a:pt x="37" y="9"/>
                    <a:pt x="37" y="9"/>
                    <a:pt x="37" y="9"/>
                  </a:cubicBezTo>
                  <a:cubicBezTo>
                    <a:pt x="37" y="9"/>
                    <a:pt x="38" y="0"/>
                    <a:pt x="46" y="6"/>
                  </a:cubicBezTo>
                  <a:cubicBezTo>
                    <a:pt x="53" y="12"/>
                    <a:pt x="53" y="12"/>
                    <a:pt x="53" y="12"/>
                  </a:cubicBezTo>
                  <a:cubicBezTo>
                    <a:pt x="62" y="5"/>
                    <a:pt x="62" y="5"/>
                    <a:pt x="62" y="5"/>
                  </a:cubicBezTo>
                  <a:cubicBezTo>
                    <a:pt x="68" y="10"/>
                    <a:pt x="68" y="10"/>
                    <a:pt x="68" y="10"/>
                  </a:cubicBezTo>
                  <a:cubicBezTo>
                    <a:pt x="53" y="25"/>
                    <a:pt x="53" y="25"/>
                    <a:pt x="53" y="25"/>
                  </a:cubicBezTo>
                  <a:cubicBezTo>
                    <a:pt x="53" y="25"/>
                    <a:pt x="54" y="39"/>
                    <a:pt x="27" y="71"/>
                  </a:cubicBezTo>
                  <a:cubicBezTo>
                    <a:pt x="27" y="71"/>
                    <a:pt x="12" y="93"/>
                    <a:pt x="0" y="92"/>
                  </a:cubicBezTo>
                  <a:cubicBezTo>
                    <a:pt x="0" y="89"/>
                    <a:pt x="0" y="89"/>
                    <a:pt x="0" y="89"/>
                  </a:cubicBezTo>
                  <a:cubicBezTo>
                    <a:pt x="0" y="89"/>
                    <a:pt x="17" y="83"/>
                    <a:pt x="31" y="42"/>
                  </a:cubicBezTo>
                  <a:cubicBezTo>
                    <a:pt x="31" y="42"/>
                    <a:pt x="13" y="49"/>
                    <a:pt x="21" y="23"/>
                  </a:cubicBezTo>
                  <a:cubicBezTo>
                    <a:pt x="21" y="23"/>
                    <a:pt x="22" y="16"/>
                    <a:pt x="26" y="2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5" name="işľiḍé"/>
            <p:cNvSpPr/>
            <p:nvPr/>
          </p:nvSpPr>
          <p:spPr bwMode="auto">
            <a:xfrm>
              <a:off x="6334125" y="3495676"/>
              <a:ext cx="79375" cy="76200"/>
            </a:xfrm>
            <a:custGeom>
              <a:avLst/>
              <a:gdLst>
                <a:gd name="T0" fmla="*/ 0 w 24"/>
                <a:gd name="T1" fmla="*/ 4 h 23"/>
                <a:gd name="T2" fmla="*/ 21 w 24"/>
                <a:gd name="T3" fmla="*/ 19 h 23"/>
                <a:gd name="T4" fmla="*/ 18 w 24"/>
                <a:gd name="T5" fmla="*/ 23 h 23"/>
                <a:gd name="T6" fmla="*/ 0 w 24"/>
                <a:gd name="T7" fmla="*/ 4 h 23"/>
              </a:gdLst>
              <a:ahLst/>
              <a:cxnLst>
                <a:cxn ang="0">
                  <a:pos x="T0" y="T1"/>
                </a:cxn>
                <a:cxn ang="0">
                  <a:pos x="T2" y="T3"/>
                </a:cxn>
                <a:cxn ang="0">
                  <a:pos x="T4" y="T5"/>
                </a:cxn>
                <a:cxn ang="0">
                  <a:pos x="T6" y="T7"/>
                </a:cxn>
              </a:cxnLst>
              <a:rect l="0" t="0" r="r" b="b"/>
              <a:pathLst>
                <a:path w="24" h="23">
                  <a:moveTo>
                    <a:pt x="0" y="4"/>
                  </a:moveTo>
                  <a:cubicBezTo>
                    <a:pt x="0" y="4"/>
                    <a:pt x="24" y="0"/>
                    <a:pt x="21" y="19"/>
                  </a:cubicBezTo>
                  <a:cubicBezTo>
                    <a:pt x="18" y="23"/>
                    <a:pt x="18" y="23"/>
                    <a:pt x="18" y="23"/>
                  </a:cubicBezTo>
                  <a:lnTo>
                    <a:pt x="0" y="4"/>
                  </a:ln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iṡlîďê"/>
            <p:cNvSpPr/>
            <p:nvPr/>
          </p:nvSpPr>
          <p:spPr bwMode="auto">
            <a:xfrm>
              <a:off x="6194425" y="3171826"/>
              <a:ext cx="225425" cy="460375"/>
            </a:xfrm>
            <a:custGeom>
              <a:avLst/>
              <a:gdLst>
                <a:gd name="T0" fmla="*/ 3 w 68"/>
                <a:gd name="T1" fmla="*/ 55 h 138"/>
                <a:gd name="T2" fmla="*/ 24 w 68"/>
                <a:gd name="T3" fmla="*/ 42 h 138"/>
                <a:gd name="T4" fmla="*/ 38 w 68"/>
                <a:gd name="T5" fmla="*/ 1 h 138"/>
                <a:gd name="T6" fmla="*/ 44 w 68"/>
                <a:gd name="T7" fmla="*/ 16 h 138"/>
                <a:gd name="T8" fmla="*/ 37 w 68"/>
                <a:gd name="T9" fmla="*/ 34 h 138"/>
                <a:gd name="T10" fmla="*/ 55 w 68"/>
                <a:gd name="T11" fmla="*/ 12 h 138"/>
                <a:gd name="T12" fmla="*/ 58 w 68"/>
                <a:gd name="T13" fmla="*/ 32 h 138"/>
                <a:gd name="T14" fmla="*/ 24 w 68"/>
                <a:gd name="T15" fmla="*/ 62 h 138"/>
                <a:gd name="T16" fmla="*/ 18 w 68"/>
                <a:gd name="T17" fmla="*/ 92 h 138"/>
                <a:gd name="T18" fmla="*/ 27 w 68"/>
                <a:gd name="T19" fmla="*/ 83 h 138"/>
                <a:gd name="T20" fmla="*/ 34 w 68"/>
                <a:gd name="T21" fmla="*/ 56 h 138"/>
                <a:gd name="T22" fmla="*/ 47 w 68"/>
                <a:gd name="T23" fmla="*/ 76 h 138"/>
                <a:gd name="T24" fmla="*/ 39 w 68"/>
                <a:gd name="T25" fmla="*/ 87 h 138"/>
                <a:gd name="T26" fmla="*/ 40 w 68"/>
                <a:gd name="T27" fmla="*/ 132 h 138"/>
                <a:gd name="T28" fmla="*/ 22 w 68"/>
                <a:gd name="T29" fmla="*/ 120 h 138"/>
                <a:gd name="T30" fmla="*/ 12 w 68"/>
                <a:gd name="T31" fmla="*/ 138 h 138"/>
                <a:gd name="T32" fmla="*/ 2 w 68"/>
                <a:gd name="T33" fmla="*/ 127 h 138"/>
                <a:gd name="T34" fmla="*/ 27 w 68"/>
                <a:gd name="T35" fmla="*/ 102 h 138"/>
                <a:gd name="T36" fmla="*/ 26 w 68"/>
                <a:gd name="T37" fmla="*/ 95 h 138"/>
                <a:gd name="T38" fmla="*/ 15 w 68"/>
                <a:gd name="T39" fmla="*/ 106 h 138"/>
                <a:gd name="T40" fmla="*/ 5 w 68"/>
                <a:gd name="T41" fmla="*/ 98 h 138"/>
                <a:gd name="T42" fmla="*/ 16 w 68"/>
                <a:gd name="T43" fmla="*/ 67 h 138"/>
                <a:gd name="T44" fmla="*/ 3 w 68"/>
                <a:gd name="T45" fmla="*/ 55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38">
                  <a:moveTo>
                    <a:pt x="3" y="55"/>
                  </a:moveTo>
                  <a:cubicBezTo>
                    <a:pt x="3" y="55"/>
                    <a:pt x="17" y="58"/>
                    <a:pt x="24" y="42"/>
                  </a:cubicBezTo>
                  <a:cubicBezTo>
                    <a:pt x="24" y="42"/>
                    <a:pt x="38" y="9"/>
                    <a:pt x="38" y="1"/>
                  </a:cubicBezTo>
                  <a:cubicBezTo>
                    <a:pt x="38" y="1"/>
                    <a:pt x="46" y="0"/>
                    <a:pt x="44" y="16"/>
                  </a:cubicBezTo>
                  <a:cubicBezTo>
                    <a:pt x="37" y="34"/>
                    <a:pt x="37" y="34"/>
                    <a:pt x="37" y="34"/>
                  </a:cubicBezTo>
                  <a:cubicBezTo>
                    <a:pt x="37" y="34"/>
                    <a:pt x="55" y="23"/>
                    <a:pt x="55" y="12"/>
                  </a:cubicBezTo>
                  <a:cubicBezTo>
                    <a:pt x="55" y="12"/>
                    <a:pt x="68" y="10"/>
                    <a:pt x="58" y="32"/>
                  </a:cubicBezTo>
                  <a:cubicBezTo>
                    <a:pt x="24" y="62"/>
                    <a:pt x="24" y="62"/>
                    <a:pt x="24" y="62"/>
                  </a:cubicBezTo>
                  <a:cubicBezTo>
                    <a:pt x="18" y="92"/>
                    <a:pt x="18" y="92"/>
                    <a:pt x="18" y="92"/>
                  </a:cubicBezTo>
                  <a:cubicBezTo>
                    <a:pt x="27" y="83"/>
                    <a:pt x="27" y="83"/>
                    <a:pt x="27" y="83"/>
                  </a:cubicBezTo>
                  <a:cubicBezTo>
                    <a:pt x="27" y="83"/>
                    <a:pt x="27" y="61"/>
                    <a:pt x="34" y="56"/>
                  </a:cubicBezTo>
                  <a:cubicBezTo>
                    <a:pt x="34" y="56"/>
                    <a:pt x="50" y="55"/>
                    <a:pt x="47" y="76"/>
                  </a:cubicBezTo>
                  <a:cubicBezTo>
                    <a:pt x="47" y="76"/>
                    <a:pt x="42" y="83"/>
                    <a:pt x="39" y="87"/>
                  </a:cubicBezTo>
                  <a:cubicBezTo>
                    <a:pt x="40" y="132"/>
                    <a:pt x="40" y="132"/>
                    <a:pt x="40" y="132"/>
                  </a:cubicBezTo>
                  <a:cubicBezTo>
                    <a:pt x="22" y="120"/>
                    <a:pt x="22" y="120"/>
                    <a:pt x="22" y="120"/>
                  </a:cubicBezTo>
                  <a:cubicBezTo>
                    <a:pt x="12" y="138"/>
                    <a:pt x="12" y="138"/>
                    <a:pt x="12" y="138"/>
                  </a:cubicBezTo>
                  <a:cubicBezTo>
                    <a:pt x="2" y="127"/>
                    <a:pt x="2" y="127"/>
                    <a:pt x="2" y="127"/>
                  </a:cubicBezTo>
                  <a:cubicBezTo>
                    <a:pt x="2" y="127"/>
                    <a:pt x="25" y="114"/>
                    <a:pt x="27" y="102"/>
                  </a:cubicBezTo>
                  <a:cubicBezTo>
                    <a:pt x="26" y="95"/>
                    <a:pt x="26" y="95"/>
                    <a:pt x="26" y="95"/>
                  </a:cubicBezTo>
                  <a:cubicBezTo>
                    <a:pt x="15" y="106"/>
                    <a:pt x="15" y="106"/>
                    <a:pt x="15" y="106"/>
                  </a:cubicBezTo>
                  <a:cubicBezTo>
                    <a:pt x="5" y="98"/>
                    <a:pt x="5" y="98"/>
                    <a:pt x="5" y="98"/>
                  </a:cubicBezTo>
                  <a:cubicBezTo>
                    <a:pt x="16" y="67"/>
                    <a:pt x="16" y="67"/>
                    <a:pt x="16" y="67"/>
                  </a:cubicBezTo>
                  <a:cubicBezTo>
                    <a:pt x="16" y="67"/>
                    <a:pt x="0" y="60"/>
                    <a:pt x="3" y="55"/>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şľïďé"/>
            <p:cNvSpPr/>
            <p:nvPr/>
          </p:nvSpPr>
          <p:spPr bwMode="auto">
            <a:xfrm>
              <a:off x="5946775" y="3398838"/>
              <a:ext cx="96838" cy="100013"/>
            </a:xfrm>
            <a:custGeom>
              <a:avLst/>
              <a:gdLst>
                <a:gd name="T0" fmla="*/ 0 w 29"/>
                <a:gd name="T1" fmla="*/ 30 h 30"/>
                <a:gd name="T2" fmla="*/ 14 w 29"/>
                <a:gd name="T3" fmla="*/ 0 h 30"/>
                <a:gd name="T4" fmla="*/ 29 w 29"/>
                <a:gd name="T5" fmla="*/ 14 h 30"/>
                <a:gd name="T6" fmla="*/ 0 w 29"/>
                <a:gd name="T7" fmla="*/ 30 h 30"/>
              </a:gdLst>
              <a:ahLst/>
              <a:cxnLst>
                <a:cxn ang="0">
                  <a:pos x="T0" y="T1"/>
                </a:cxn>
                <a:cxn ang="0">
                  <a:pos x="T2" y="T3"/>
                </a:cxn>
                <a:cxn ang="0">
                  <a:pos x="T4" y="T5"/>
                </a:cxn>
                <a:cxn ang="0">
                  <a:pos x="T6" y="T7"/>
                </a:cxn>
              </a:cxnLst>
              <a:rect l="0" t="0" r="r" b="b"/>
              <a:pathLst>
                <a:path w="29" h="30">
                  <a:moveTo>
                    <a:pt x="0" y="30"/>
                  </a:moveTo>
                  <a:cubicBezTo>
                    <a:pt x="14" y="0"/>
                    <a:pt x="14" y="0"/>
                    <a:pt x="14" y="0"/>
                  </a:cubicBezTo>
                  <a:cubicBezTo>
                    <a:pt x="29" y="14"/>
                    <a:pt x="29" y="14"/>
                    <a:pt x="29" y="14"/>
                  </a:cubicBezTo>
                  <a:cubicBezTo>
                    <a:pt x="29" y="14"/>
                    <a:pt x="9" y="29"/>
                    <a:pt x="0" y="3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í$ḷíḑè"/>
            <p:cNvSpPr/>
            <p:nvPr/>
          </p:nvSpPr>
          <p:spPr bwMode="auto">
            <a:xfrm>
              <a:off x="5722938" y="3419476"/>
              <a:ext cx="201613" cy="176213"/>
            </a:xfrm>
            <a:custGeom>
              <a:avLst/>
              <a:gdLst>
                <a:gd name="T0" fmla="*/ 16 w 61"/>
                <a:gd name="T1" fmla="*/ 38 h 53"/>
                <a:gd name="T2" fmla="*/ 59 w 61"/>
                <a:gd name="T3" fmla="*/ 0 h 53"/>
                <a:gd name="T4" fmla="*/ 61 w 61"/>
                <a:gd name="T5" fmla="*/ 4 h 53"/>
                <a:gd name="T6" fmla="*/ 10 w 61"/>
                <a:gd name="T7" fmla="*/ 53 h 53"/>
                <a:gd name="T8" fmla="*/ 0 w 61"/>
                <a:gd name="T9" fmla="*/ 41 h 53"/>
                <a:gd name="T10" fmla="*/ 11 w 61"/>
                <a:gd name="T11" fmla="*/ 8 h 53"/>
                <a:gd name="T12" fmla="*/ 16 w 61"/>
                <a:gd name="T13" fmla="*/ 38 h 53"/>
              </a:gdLst>
              <a:ahLst/>
              <a:cxnLst>
                <a:cxn ang="0">
                  <a:pos x="T0" y="T1"/>
                </a:cxn>
                <a:cxn ang="0">
                  <a:pos x="T2" y="T3"/>
                </a:cxn>
                <a:cxn ang="0">
                  <a:pos x="T4" y="T5"/>
                </a:cxn>
                <a:cxn ang="0">
                  <a:pos x="T6" y="T7"/>
                </a:cxn>
                <a:cxn ang="0">
                  <a:pos x="T8" y="T9"/>
                </a:cxn>
                <a:cxn ang="0">
                  <a:pos x="T10" y="T11"/>
                </a:cxn>
                <a:cxn ang="0">
                  <a:pos x="T12" y="T13"/>
                </a:cxn>
              </a:cxnLst>
              <a:rect l="0" t="0" r="r" b="b"/>
              <a:pathLst>
                <a:path w="61" h="53">
                  <a:moveTo>
                    <a:pt x="16" y="38"/>
                  </a:moveTo>
                  <a:cubicBezTo>
                    <a:pt x="59" y="0"/>
                    <a:pt x="59" y="0"/>
                    <a:pt x="59" y="0"/>
                  </a:cubicBezTo>
                  <a:cubicBezTo>
                    <a:pt x="61" y="4"/>
                    <a:pt x="61" y="4"/>
                    <a:pt x="61" y="4"/>
                  </a:cubicBezTo>
                  <a:cubicBezTo>
                    <a:pt x="61" y="4"/>
                    <a:pt x="40" y="40"/>
                    <a:pt x="10" y="53"/>
                  </a:cubicBezTo>
                  <a:cubicBezTo>
                    <a:pt x="0" y="41"/>
                    <a:pt x="0" y="41"/>
                    <a:pt x="0" y="41"/>
                  </a:cubicBezTo>
                  <a:cubicBezTo>
                    <a:pt x="0" y="41"/>
                    <a:pt x="11" y="18"/>
                    <a:pt x="11" y="8"/>
                  </a:cubicBezTo>
                  <a:cubicBezTo>
                    <a:pt x="11" y="8"/>
                    <a:pt x="27" y="6"/>
                    <a:pt x="16" y="38"/>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Sľïḋé"/>
            <p:cNvSpPr/>
            <p:nvPr/>
          </p:nvSpPr>
          <p:spPr bwMode="auto">
            <a:xfrm>
              <a:off x="5870575" y="3235326"/>
              <a:ext cx="60325" cy="177800"/>
            </a:xfrm>
            <a:custGeom>
              <a:avLst/>
              <a:gdLst>
                <a:gd name="T0" fmla="*/ 0 w 18"/>
                <a:gd name="T1" fmla="*/ 51 h 53"/>
                <a:gd name="T2" fmla="*/ 1 w 18"/>
                <a:gd name="T3" fmla="*/ 0 h 53"/>
                <a:gd name="T4" fmla="*/ 15 w 18"/>
                <a:gd name="T5" fmla="*/ 21 h 53"/>
                <a:gd name="T6" fmla="*/ 0 w 18"/>
                <a:gd name="T7" fmla="*/ 51 h 53"/>
              </a:gdLst>
              <a:ahLst/>
              <a:cxnLst>
                <a:cxn ang="0">
                  <a:pos x="T0" y="T1"/>
                </a:cxn>
                <a:cxn ang="0">
                  <a:pos x="T2" y="T3"/>
                </a:cxn>
                <a:cxn ang="0">
                  <a:pos x="T4" y="T5"/>
                </a:cxn>
                <a:cxn ang="0">
                  <a:pos x="T6" y="T7"/>
                </a:cxn>
              </a:cxnLst>
              <a:rect l="0" t="0" r="r" b="b"/>
              <a:pathLst>
                <a:path w="18" h="53">
                  <a:moveTo>
                    <a:pt x="0" y="51"/>
                  </a:moveTo>
                  <a:cubicBezTo>
                    <a:pt x="0" y="51"/>
                    <a:pt x="8" y="16"/>
                    <a:pt x="1" y="0"/>
                  </a:cubicBezTo>
                  <a:cubicBezTo>
                    <a:pt x="1" y="0"/>
                    <a:pt x="18" y="4"/>
                    <a:pt x="15" y="21"/>
                  </a:cubicBezTo>
                  <a:cubicBezTo>
                    <a:pt x="11" y="39"/>
                    <a:pt x="11" y="53"/>
                    <a:pt x="0" y="5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grpSp>
        <p:nvGrpSpPr>
          <p:cNvPr id="84" name="iṩḻïďê"/>
          <p:cNvGrpSpPr/>
          <p:nvPr/>
        </p:nvGrpSpPr>
        <p:grpSpPr>
          <a:xfrm>
            <a:off x="5459507" y="1785449"/>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截屏2022-05-18 14.37.39"/>
          <p:cNvPicPr>
            <a:picLocks noChangeAspect="1"/>
          </p:cNvPicPr>
          <p:nvPr/>
        </p:nvPicPr>
        <p:blipFill>
          <a:blip r:embed="rId1"/>
          <a:stretch>
            <a:fillRect/>
          </a:stretch>
        </p:blipFill>
        <p:spPr>
          <a:xfrm>
            <a:off x="164465" y="213995"/>
            <a:ext cx="1259205" cy="1118870"/>
          </a:xfrm>
          <a:prstGeom prst="rect">
            <a:avLst/>
          </a:prstGeom>
        </p:spPr>
      </p:pic>
      <p:sp>
        <p:nvSpPr>
          <p:cNvPr id="11" name="文本框 10"/>
          <p:cNvSpPr txBox="1"/>
          <p:nvPr/>
        </p:nvSpPr>
        <p:spPr>
          <a:xfrm>
            <a:off x="1528445" y="436880"/>
            <a:ext cx="3032760" cy="521970"/>
          </a:xfrm>
          <a:prstGeom prst="rect">
            <a:avLst/>
          </a:prstGeom>
          <a:noFill/>
        </p:spPr>
        <p:txBody>
          <a:bodyPr wrap="none" rtlCol="0">
            <a:spAutoFit/>
          </a:bodyPr>
          <a:p>
            <a:pPr algn="l"/>
            <a:r>
              <a:rPr lang="en-GB" altLang="en-US" sz="2800" b="1" noProof="0" dirty="0">
                <a:ln>
                  <a:noFill/>
                </a:ln>
                <a:solidFill>
                  <a:srgbClr val="970006"/>
                </a:solidFill>
                <a:effectLst/>
                <a:uLnTx/>
                <a:uFillTx/>
                <a:latin typeface="黑体" charset="0"/>
                <a:ea typeface="黑体" charset="0"/>
                <a:sym typeface="+mn-ea"/>
              </a:rPr>
              <a:t>Strong real-time communication strategy</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Users/zhangruichen/Desktop/tx.jpgtx"/>
          <p:cNvPicPr>
            <a:picLocks noChangeAspect="1"/>
          </p:cNvPicPr>
          <p:nvPr/>
        </p:nvPicPr>
        <p:blipFill>
          <a:blip r:embed="rId2"/>
          <a:srcRect l="7" r="7"/>
          <a:stretch>
            <a:fillRect/>
          </a:stretch>
        </p:blipFill>
        <p:spPr>
          <a:xfrm>
            <a:off x="7864475" y="213995"/>
            <a:ext cx="4208780" cy="4382135"/>
          </a:xfrm>
          <a:prstGeom prst="rect">
            <a:avLst/>
          </a:prstGeom>
        </p:spPr>
      </p:pic>
      <p:pic>
        <p:nvPicPr>
          <p:cNvPr id="5" name="图片 4" descr="/Users/zhangruichen/Desktop/tx.jpgtx"/>
          <p:cNvPicPr>
            <a:picLocks noChangeAspect="1"/>
          </p:cNvPicPr>
          <p:nvPr/>
        </p:nvPicPr>
        <p:blipFill>
          <a:blip r:embed="rId2"/>
          <a:srcRect l="-1085" t="-700" r="1085" b="47946"/>
          <a:stretch>
            <a:fillRect/>
          </a:stretch>
        </p:blipFill>
        <p:spPr>
          <a:xfrm>
            <a:off x="164465" y="1580515"/>
            <a:ext cx="7840980" cy="4306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截屏2022-05-18 14.37.39"/>
          <p:cNvPicPr>
            <a:picLocks noChangeAspect="1"/>
          </p:cNvPicPr>
          <p:nvPr/>
        </p:nvPicPr>
        <p:blipFill>
          <a:blip r:embed="rId1"/>
          <a:stretch>
            <a:fillRect/>
          </a:stretch>
        </p:blipFill>
        <p:spPr>
          <a:xfrm>
            <a:off x="164465" y="213995"/>
            <a:ext cx="1259205" cy="1118870"/>
          </a:xfrm>
          <a:prstGeom prst="rect">
            <a:avLst/>
          </a:prstGeom>
        </p:spPr>
      </p:pic>
      <p:sp>
        <p:nvSpPr>
          <p:cNvPr id="11" name="文本框 10"/>
          <p:cNvSpPr txBox="1"/>
          <p:nvPr/>
        </p:nvSpPr>
        <p:spPr>
          <a:xfrm>
            <a:off x="1528445" y="436880"/>
            <a:ext cx="3032760" cy="521970"/>
          </a:xfrm>
          <a:prstGeom prst="rect">
            <a:avLst/>
          </a:prstGeom>
          <a:noFill/>
        </p:spPr>
        <p:txBody>
          <a:bodyPr wrap="none" rtlCol="0">
            <a:spAutoFit/>
          </a:bodyPr>
          <a:p>
            <a:pPr algn="l"/>
            <a:r>
              <a:rPr lang="en-GB" altLang="en-US" sz="2800" b="1" noProof="0" dirty="0">
                <a:ln>
                  <a:noFill/>
                </a:ln>
                <a:solidFill>
                  <a:srgbClr val="970006"/>
                </a:solidFill>
                <a:effectLst/>
                <a:uLnTx/>
                <a:uFillTx/>
                <a:latin typeface="黑体" charset="0"/>
                <a:ea typeface="黑体" charset="0"/>
                <a:sym typeface="+mn-ea"/>
              </a:rPr>
              <a:t>Strong real-time communication strategy</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Users/zhangruichen/Desktop/tx.jpgtx"/>
          <p:cNvPicPr>
            <a:picLocks noChangeAspect="1"/>
          </p:cNvPicPr>
          <p:nvPr/>
        </p:nvPicPr>
        <p:blipFill>
          <a:blip r:embed="rId2"/>
          <a:srcRect l="7" r="7"/>
          <a:stretch>
            <a:fillRect/>
          </a:stretch>
        </p:blipFill>
        <p:spPr>
          <a:xfrm>
            <a:off x="7864475" y="213995"/>
            <a:ext cx="4208780" cy="4382135"/>
          </a:xfrm>
          <a:prstGeom prst="rect">
            <a:avLst/>
          </a:prstGeom>
        </p:spPr>
      </p:pic>
      <p:pic>
        <p:nvPicPr>
          <p:cNvPr id="4" name="图片 3" descr="/Users/zhangruichen/Desktop/tx.jpgtx"/>
          <p:cNvPicPr>
            <a:picLocks noChangeAspect="1"/>
          </p:cNvPicPr>
          <p:nvPr/>
        </p:nvPicPr>
        <p:blipFill>
          <a:blip r:embed="rId2"/>
          <a:srcRect l="13779" t="48829" r="8002" b="106"/>
          <a:stretch>
            <a:fillRect/>
          </a:stretch>
        </p:blipFill>
        <p:spPr>
          <a:xfrm>
            <a:off x="438150" y="1236345"/>
            <a:ext cx="7144385" cy="4856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027430" y="5027930"/>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027430" y="3642995"/>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1027430" y="2258060"/>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1027430" y="873125"/>
            <a:ext cx="4236720" cy="12198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189230" y="6703060"/>
            <a:ext cx="11932285" cy="64706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sample-000000_recieve">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3785235" y="5361940"/>
            <a:ext cx="464185" cy="464185"/>
          </a:xfrm>
          <a:prstGeom prst="rect">
            <a:avLst/>
          </a:prstGeom>
        </p:spPr>
      </p:pic>
      <p:pic>
        <p:nvPicPr>
          <p:cNvPr id="4" name="sample-000000">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3785235" y="1249045"/>
            <a:ext cx="464185" cy="464185"/>
          </a:xfrm>
          <a:prstGeom prst="rect">
            <a:avLst/>
          </a:prstGeom>
        </p:spPr>
      </p:pic>
      <p:pic>
        <p:nvPicPr>
          <p:cNvPr id="7" name="sample-000000_send">
            <a:hlinkClick r:id="" action="ppaction://media"/>
          </p:cNvPr>
          <p:cNvPicPr/>
          <p:nvPr>
            <a:audioFile r:link="rId4"/>
            <p:extLst>
              <p:ext uri="{DAA4B4D4-6D71-4841-9C94-3DE7FCFB9230}">
                <p14:media xmlns:p14="http://schemas.microsoft.com/office/powerpoint/2010/main" r:embed="rId5"/>
              </p:ext>
            </p:extLst>
          </p:nvPr>
        </p:nvPicPr>
        <p:blipFill>
          <a:blip r:embed="rId3"/>
          <a:stretch>
            <a:fillRect/>
          </a:stretch>
        </p:blipFill>
        <p:spPr>
          <a:xfrm>
            <a:off x="3785235" y="4020820"/>
            <a:ext cx="464185" cy="464185"/>
          </a:xfrm>
          <a:prstGeom prst="rect">
            <a:avLst/>
          </a:prstGeom>
        </p:spPr>
      </p:pic>
      <p:pic>
        <p:nvPicPr>
          <p:cNvPr id="14" name="sample-000000">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3785235" y="2634615"/>
            <a:ext cx="464185" cy="464185"/>
          </a:xfrm>
          <a:prstGeom prst="rect">
            <a:avLst/>
          </a:prstGeom>
        </p:spPr>
      </p:pic>
      <p:sp>
        <p:nvSpPr>
          <p:cNvPr id="18" name="文本框 17"/>
          <p:cNvSpPr txBox="1"/>
          <p:nvPr/>
        </p:nvSpPr>
        <p:spPr>
          <a:xfrm>
            <a:off x="938530" y="1252855"/>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a:noFill/>
                </a:ln>
                <a:solidFill>
                  <a:srgbClr val="970006"/>
                </a:solidFill>
                <a:effectLst/>
                <a:uLnTx/>
                <a:uFillTx/>
                <a:latin typeface="黑体" charset="0"/>
                <a:ea typeface="黑体" charset="0"/>
                <a:cs typeface="+mn-cs"/>
              </a:rPr>
              <a:t>original audio</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1" name="文本框 20"/>
          <p:cNvSpPr txBox="1"/>
          <p:nvPr/>
        </p:nvSpPr>
        <p:spPr>
          <a:xfrm>
            <a:off x="938530" y="2366645"/>
            <a:ext cx="2937510" cy="104521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a:noFill/>
                </a:ln>
                <a:solidFill>
                  <a:srgbClr val="970006"/>
                </a:solidFill>
                <a:effectLst/>
                <a:uLnTx/>
                <a:uFillTx/>
                <a:latin typeface="黑体" charset="0"/>
                <a:ea typeface="黑体" charset="0"/>
                <a:cs typeface="+mn-cs"/>
              </a:rPr>
              <a:t>Hidden message audio</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1400" b="1" i="0" u="none" strike="noStrike" kern="1200" cap="none" spc="0" normalizeH="0" baseline="0" noProof="0" dirty="0">
                <a:ln>
                  <a:noFill/>
                </a:ln>
                <a:solidFill>
                  <a:srgbClr val="970006"/>
                </a:solidFill>
                <a:effectLst/>
                <a:uLnTx/>
                <a:uFillTx/>
                <a:latin typeface="黑体" charset="0"/>
                <a:ea typeface="黑体" charset="0"/>
                <a:cs typeface="+mn-cs"/>
              </a:rPr>
              <a:t>(covert communication)</a:t>
            </a:r>
            <a:endParaRPr kumimoji="0" lang="zh-CN" altLang="en-US" sz="1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3" name="文本框 22"/>
          <p:cNvSpPr txBox="1"/>
          <p:nvPr/>
        </p:nvSpPr>
        <p:spPr>
          <a:xfrm>
            <a:off x="938530" y="4020185"/>
            <a:ext cx="3057525" cy="67564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a:noFill/>
                </a:ln>
                <a:solidFill>
                  <a:srgbClr val="970006"/>
                </a:solidFill>
                <a:effectLst/>
                <a:uLnTx/>
                <a:uFillTx/>
                <a:latin typeface="黑体" charset="0"/>
                <a:ea typeface="黑体" charset="0"/>
                <a:cs typeface="+mn-cs"/>
              </a:rPr>
              <a:t>Scramble audio</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1400" b="1" i="0" u="none" strike="noStrike" kern="1200" cap="none" spc="0" normalizeH="0" baseline="0" noProof="0" dirty="0">
                <a:ln>
                  <a:noFill/>
                </a:ln>
                <a:solidFill>
                  <a:srgbClr val="970006"/>
                </a:solidFill>
                <a:effectLst/>
                <a:uLnTx/>
                <a:uFillTx/>
                <a:latin typeface="黑体" charset="0"/>
                <a:ea typeface="黑体" charset="0"/>
                <a:cs typeface="+mn-cs"/>
              </a:rPr>
              <a:t>(real time communication </a:t>
            </a:r>
            <a:r>
              <a:rPr kumimoji="0" lang="en-GB" altLang="en-US" sz="1400" b="1" i="0" u="none" strike="noStrike" kern="1200" cap="none" spc="0" normalizeH="0" baseline="0" noProof="0" dirty="0">
                <a:ln>
                  <a:noFill/>
                </a:ln>
                <a:solidFill>
                  <a:srgbClr val="970006"/>
                </a:solidFill>
                <a:effectLst/>
                <a:uLnTx/>
                <a:uFillTx/>
                <a:latin typeface="黑体" charset="0"/>
                <a:ea typeface="黑体" charset="0"/>
                <a:cs typeface="+mn-cs"/>
              </a:rPr>
              <a:t>)</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5" name="文本框 24"/>
          <p:cNvSpPr txBox="1"/>
          <p:nvPr/>
        </p:nvSpPr>
        <p:spPr>
          <a:xfrm>
            <a:off x="685800" y="5238115"/>
            <a:ext cx="3310255" cy="1414780"/>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a:noFill/>
                </a:ln>
                <a:solidFill>
                  <a:srgbClr val="970006"/>
                </a:solidFill>
                <a:effectLst/>
                <a:uLnTx/>
                <a:uFillTx/>
                <a:latin typeface="黑体" charset="0"/>
                <a:ea typeface="黑体" charset="0"/>
                <a:cs typeface="+mn-cs"/>
              </a:rPr>
              <a:t>to scramble the audio</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lang="en-GB" altLang="en-US" sz="1400" b="1" noProof="0" dirty="0">
                <a:ln>
                  <a:noFill/>
                </a:ln>
                <a:solidFill>
                  <a:srgbClr val="970006"/>
                </a:solidFill>
                <a:effectLst/>
                <a:uLnTx/>
                <a:uFillTx/>
                <a:latin typeface="黑体" charset="0"/>
                <a:ea typeface="黑体" charset="0"/>
                <a:sym typeface="+mn-ea"/>
              </a:rPr>
              <a:t>(real time communication)</a:t>
            </a:r>
            <a:endParaRPr kumimoji="0" lang="zh-CN" altLang="en-US" sz="14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pic>
        <p:nvPicPr>
          <p:cNvPr id="26" name="图片 25" descr="logo"/>
          <p:cNvPicPr>
            <a:picLocks noChangeAspect="1"/>
          </p:cNvPicPr>
          <p:nvPr/>
        </p:nvPicPr>
        <p:blipFill>
          <a:blip r:embed="rId6"/>
          <a:stretch>
            <a:fillRect/>
          </a:stretch>
        </p:blipFill>
        <p:spPr>
          <a:xfrm>
            <a:off x="9774555" y="90170"/>
            <a:ext cx="2225040" cy="694055"/>
          </a:xfrm>
          <a:prstGeom prst="rect">
            <a:avLst/>
          </a:prstGeom>
        </p:spPr>
      </p:pic>
      <p:sp>
        <p:nvSpPr>
          <p:cNvPr id="27" name="文本框 26"/>
          <p:cNvSpPr txBox="1"/>
          <p:nvPr/>
        </p:nvSpPr>
        <p:spPr>
          <a:xfrm>
            <a:off x="102870" y="167005"/>
            <a:ext cx="435292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200" b="1" i="0" u="none" strike="noStrike" kern="1200" cap="none" spc="0" normalizeH="0" baseline="0" noProof="0" dirty="0">
                <a:ln>
                  <a:noFill/>
                </a:ln>
                <a:solidFill>
                  <a:srgbClr val="970006"/>
                </a:solidFill>
                <a:effectLst/>
                <a:uLnTx/>
                <a:uFillTx/>
                <a:latin typeface="黑体" charset="0"/>
                <a:ea typeface="黑体" charset="0"/>
                <a:cs typeface="+mn-cs"/>
              </a:rPr>
              <a:t>Show results</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pic>
        <p:nvPicPr>
          <p:cNvPr id="28" name="图片 27" descr="截屏2022-10-17 11.00.47"/>
          <p:cNvPicPr>
            <a:picLocks noChangeAspect="1"/>
          </p:cNvPicPr>
          <p:nvPr/>
        </p:nvPicPr>
        <p:blipFill>
          <a:blip r:embed="rId7"/>
          <a:stretch>
            <a:fillRect/>
          </a:stretch>
        </p:blipFill>
        <p:spPr>
          <a:xfrm>
            <a:off x="6365240" y="873125"/>
            <a:ext cx="4658360" cy="1219200"/>
          </a:xfrm>
          <a:prstGeom prst="rect">
            <a:avLst/>
          </a:prstGeom>
        </p:spPr>
      </p:pic>
      <p:pic>
        <p:nvPicPr>
          <p:cNvPr id="30" name="图片 29" descr="截屏2022-10-17 11.01.04"/>
          <p:cNvPicPr>
            <a:picLocks noChangeAspect="1"/>
          </p:cNvPicPr>
          <p:nvPr/>
        </p:nvPicPr>
        <p:blipFill>
          <a:blip r:embed="rId8"/>
          <a:stretch>
            <a:fillRect/>
          </a:stretch>
        </p:blipFill>
        <p:spPr>
          <a:xfrm>
            <a:off x="6365240" y="2258060"/>
            <a:ext cx="4658360" cy="1219835"/>
          </a:xfrm>
          <a:prstGeom prst="rect">
            <a:avLst/>
          </a:prstGeom>
        </p:spPr>
      </p:pic>
      <p:pic>
        <p:nvPicPr>
          <p:cNvPr id="31" name="图片 30" descr="截屏2022-10-17 11.00.47"/>
          <p:cNvPicPr>
            <a:picLocks noChangeAspect="1"/>
          </p:cNvPicPr>
          <p:nvPr/>
        </p:nvPicPr>
        <p:blipFill>
          <a:blip r:embed="rId7"/>
          <a:stretch>
            <a:fillRect/>
          </a:stretch>
        </p:blipFill>
        <p:spPr>
          <a:xfrm>
            <a:off x="6365240" y="5028565"/>
            <a:ext cx="4658360" cy="1219200"/>
          </a:xfrm>
          <a:prstGeom prst="rect">
            <a:avLst/>
          </a:prstGeom>
        </p:spPr>
      </p:pic>
      <p:pic>
        <p:nvPicPr>
          <p:cNvPr id="5" name="图片 4" descr="C75D74BBC99DB9F6C7A914BBB312E1F4"/>
          <p:cNvPicPr>
            <a:picLocks noChangeAspect="1"/>
          </p:cNvPicPr>
          <p:nvPr/>
        </p:nvPicPr>
        <p:blipFill>
          <a:blip r:embed="rId9"/>
          <a:srcRect l="2931" t="10793" r="9310" b="2711"/>
          <a:stretch>
            <a:fillRect/>
          </a:stretch>
        </p:blipFill>
        <p:spPr>
          <a:xfrm>
            <a:off x="6365240" y="3632835"/>
            <a:ext cx="4658995" cy="1235710"/>
          </a:xfrm>
          <a:prstGeom prst="rect">
            <a:avLst/>
          </a:prstGeom>
        </p:spPr>
      </p:pic>
    </p:spTree>
  </p:cSld>
  <p:clrMapOvr>
    <a:masterClrMapping/>
  </p:clrMapOvr>
  <p:timing>
    <p:tnLst>
      <p:par>
        <p:cTn id="1" dur="indefinite" restart="never" nodeType="tmRoot">
          <p:childTnLst>
            <p:audio>
              <p:cMediaNode>
                <p:cTn id="2" fill="hold" display="1">
                  <p:stCondLst>
                    <p:cond delay="indefinite"/>
                  </p:stCondLst>
                  <p:endCondLst>
                    <p:cond evt="onNext">
                      <p:tgtEl>
                        <p:sldTgt/>
                      </p:tgtEl>
                    </p:cond>
                    <p:cond evt="onPrev">
                      <p:tgtEl>
                        <p:sldTgt/>
                      </p:tgtEl>
                    </p:cond>
                    <p:cond evt="onStopAudio">
                      <p:tgtEl>
                        <p:sldTgt/>
                      </p:tgtEl>
                    </p:cond>
                  </p:endCondLst>
                </p:cTn>
                <p:tgtEl>
                  <p:spTgt spid="3"/>
                </p:tgtEl>
              </p:cMediaNode>
            </p:audio>
            <p:audio>
              <p:cMediaNode>
                <p:cTn id="3" fill="hold" display="1">
                  <p:stCondLst>
                    <p:cond delay="indefinite"/>
                  </p:stCondLst>
                  <p:endCondLst>
                    <p:cond evt="onNext">
                      <p:tgtEl>
                        <p:sldTgt/>
                      </p:tgtEl>
                    </p:cond>
                    <p:cond evt="onPrev">
                      <p:tgtEl>
                        <p:sldTgt/>
                      </p:tgtEl>
                    </p:cond>
                    <p:cond evt="onStopAudio">
                      <p:tgtEl>
                        <p:sldTgt/>
                      </p:tgtEl>
                    </p:cond>
                  </p:endCondLst>
                </p:cTn>
                <p:tgtEl>
                  <p:spTgt spid="4"/>
                </p:tgtEl>
              </p:cMediaNode>
            </p:audio>
            <p:audio>
              <p:cMediaNode vol="30000">
                <p:cTn id="4" fill="hold" display="1">
                  <p:stCondLst>
                    <p:cond delay="indefinite"/>
                  </p:stCondLst>
                  <p:endCondLst>
                    <p:cond evt="onNext">
                      <p:tgtEl>
                        <p:sldTgt/>
                      </p:tgtEl>
                    </p:cond>
                    <p:cond evt="onPrev">
                      <p:tgtEl>
                        <p:sldTgt/>
                      </p:tgtEl>
                    </p:cond>
                    <p:cond evt="onStopAudio">
                      <p:tgtEl>
                        <p:sldTgt/>
                      </p:tgtEl>
                    </p:cond>
                  </p:endCondLst>
                </p:cTn>
                <p:tgtEl>
                  <p:spTgt spid="7"/>
                </p:tgtEl>
              </p:cMediaNode>
            </p:audio>
            <p:audio>
              <p:cMediaNode>
                <p:cTn id="5" fill="hold" display="1">
                  <p:stCondLst>
                    <p:cond delay="indefinite"/>
                  </p:stCondLst>
                  <p:endCondLst>
                    <p:cond evt="onNext">
                      <p:tgtEl>
                        <p:sldTgt/>
                      </p:tgtEl>
                    </p:cond>
                    <p:cond evt="onPrev">
                      <p:tgtEl>
                        <p:sldTgt/>
                      </p:tgtEl>
                    </p:cond>
                    <p:cond evt="onStopAudio">
                      <p:tgtEl>
                        <p:sldTgt/>
                      </p:tgtEl>
                    </p:cond>
                  </p:endCondLst>
                </p:cTn>
                <p:tgtEl>
                  <p:spTgt spid="14"/>
                </p:tgtEl>
              </p:cMediaNode>
            </p:audio>
            <p:seq concurrent="1" nextAc="seek">
              <p:cTn id="6" restart="whenNotActive" fill="hold" evtFilter="cancelBubble" nodeType="interactiveSeq">
                <p:stCondLst>
                  <p:cond evt="onClick" delay="0">
                    <p:tgtEl>
                      <p:spTgt spid="3"/>
                    </p:tgtEl>
                  </p:cond>
                </p:stCondLst>
                <p:endSync evt="end" delay="0">
                  <p:rtn val="all"/>
                </p:endSync>
                <p:childTnLst>
                  <p:par>
                    <p:cTn id="7" fill="hold">
                      <p:stCondLst>
                        <p:cond delay="0"/>
                      </p:stCondLst>
                      <p:childTnLst>
                        <p:par>
                          <p:cTn id="8" fill="hold">
                            <p:stCondLst>
                              <p:cond delay="0"/>
                            </p:stCondLst>
                            <p:childTnLst>
                              <p:par>
                                <p:cTn id="9" presetID="1" presetClass="mediacall" presetSubtype="0" fill="hold" nodeType="clickEffect">
                                  <p:stCondLst>
                                    <p:cond delay="0"/>
                                  </p:stCondLst>
                                  <p:childTnLst>
                                    <p:cmd type="call" cmd="playFrom(0.0)">
                                      <p:cBhvr additive="base">
                                        <p:cTn id="10" dur="1" fill="hold"/>
                                        <p:tgtEl>
                                          <p:spTgt spid="3"/>
                                        </p:tgtEl>
                                      </p:cBhvr>
                                    </p:cmd>
                                  </p:childTnLst>
                                </p:cTn>
                              </p:par>
                            </p:childTnLst>
                          </p:cTn>
                        </p:par>
                      </p:childTnLst>
                    </p:cTn>
                  </p:par>
                </p:childTnLst>
              </p:cTn>
              <p:nextCondLst>
                <p:cond evt="onClick" delay="0">
                  <p:tgtEl>
                    <p:spTgt spid="3"/>
                  </p:tgtEl>
                </p:cond>
              </p:nextCondLst>
            </p:seq>
            <p:seq concurrent="1" nextAc="seek">
              <p:cTn id="11" restart="whenNotActive" fill="hold" evtFilter="cancelBubble" nodeType="interactiveSeq">
                <p:stCondLst>
                  <p:cond evt="onClick" delay="0">
                    <p:tgtEl>
                      <p:spTgt spid="7"/>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additive="base">
                                        <p:cTn id="15" dur="1" fill="hold"/>
                                        <p:tgtEl>
                                          <p:spTgt spid="7"/>
                                        </p:tgtEl>
                                      </p:cBhvr>
                                    </p:cmd>
                                  </p:childTnLst>
                                </p:cTn>
                              </p:par>
                            </p:childTnLst>
                          </p:cTn>
                        </p:par>
                      </p:childTnLst>
                    </p:cTn>
                  </p:par>
                </p:childTnLst>
              </p:cTn>
              <p:nextCondLst>
                <p:cond evt="onClick" delay="0">
                  <p:tgtEl>
                    <p:spTgt spid="7"/>
                  </p:tgtEl>
                </p:cond>
              </p:nextCondLst>
            </p:seq>
            <p:seq concurrent="1" nextAc="seek">
              <p:cTn id="16" restart="whenNotActive" fill="hold" evtFilter="cancelBubble" nodeType="interactiveSeq">
                <p:stCondLst>
                  <p:cond evt="onClick" delay="0">
                    <p:tgtEl>
                      <p:spTgt spid="14"/>
                    </p:tgtEl>
                  </p:cond>
                </p:stCondLst>
                <p:endSync evt="end" delay="0">
                  <p:rtn val="all"/>
                </p:endSync>
                <p:childTnLst>
                  <p:par>
                    <p:cTn id="17" fill="hold">
                      <p:stCondLst>
                        <p:cond delay="0"/>
                      </p:stCondLst>
                      <p:childTnLst>
                        <p:par>
                          <p:cTn id="18" fill="hold">
                            <p:stCondLst>
                              <p:cond delay="0"/>
                            </p:stCondLst>
                            <p:childTnLst>
                              <p:par>
                                <p:cTn id="19" presetID="1" presetClass="mediacall" presetSubtype="0" fill="hold" nodeType="clickEffect">
                                  <p:stCondLst>
                                    <p:cond delay="0"/>
                                  </p:stCondLst>
                                  <p:childTnLst>
                                    <p:cmd type="call" cmd="playFrom(0.0)">
                                      <p:cBhvr additive="base">
                                        <p:cTn id="20" dur="1" fill="hold"/>
                                        <p:tgtEl>
                                          <p:spTgt spid="14"/>
                                        </p:tgtEl>
                                      </p:cBhvr>
                                    </p:cmd>
                                  </p:childTnLst>
                                </p:cTn>
                              </p:par>
                            </p:childTnLst>
                          </p:cTn>
                        </p:par>
                      </p:childTnLst>
                    </p:cTn>
                  </p:par>
                </p:childTnLst>
              </p:cTn>
              <p:nextCondLst>
                <p:cond evt="onClick" delay="0">
                  <p:tgtEl>
                    <p:spTgt spid="14"/>
                  </p:tgtEl>
                </p:cond>
              </p:nextCondLst>
            </p:seq>
            <p:seq concurrent="1" nextAc="seek">
              <p:cTn id="21" restart="whenNotActive" fill="hold" evtFilter="cancelBubble" nodeType="interactiveSeq">
                <p:stCondLst>
                  <p:cond evt="onClick" delay="0">
                    <p:tgtEl>
                      <p:spTgt spid="4"/>
                    </p:tgtEl>
                  </p:cond>
                </p:stCondLst>
                <p:endSync evt="end" delay="0">
                  <p:rtn val="all"/>
                </p:endSync>
                <p:childTnLst>
                  <p:par>
                    <p:cTn id="22" fill="hold">
                      <p:stCondLst>
                        <p:cond delay="0"/>
                      </p:stCondLst>
                      <p:childTnLst>
                        <p:par>
                          <p:cTn id="23" fill="hold">
                            <p:stCondLst>
                              <p:cond delay="0"/>
                            </p:stCondLst>
                            <p:childTnLst>
                              <p:par>
                                <p:cTn id="24" presetID="1" presetClass="mediacall" presetSubtype="0" fill="hold" nodeType="clickEffect">
                                  <p:stCondLst>
                                    <p:cond delay="0"/>
                                  </p:stCondLst>
                                  <p:childTnLst>
                                    <p:cmd type="call" cmd="playFrom(0.0)">
                                      <p:cBhvr additive="base">
                                        <p:cTn id="25"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109560"/>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Project Features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7" name="文本框 6"/>
          <p:cNvSpPr txBox="1"/>
          <p:nvPr/>
        </p:nvSpPr>
        <p:spPr>
          <a:xfrm>
            <a:off x="2304391" y="4449377"/>
            <a:ext cx="7583214" cy="82994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1.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The innovation of this study</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2.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Main technical indicators of this study</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p:txBody>
      </p:sp>
      <p:grpSp>
        <p:nvGrpSpPr>
          <p:cNvPr id="12" name="组合 11"/>
          <p:cNvGrpSpPr/>
          <p:nvPr/>
        </p:nvGrpSpPr>
        <p:grpSpPr>
          <a:xfrm>
            <a:off x="3991304" y="3673891"/>
            <a:ext cx="4209393" cy="394138"/>
            <a:chOff x="3991304" y="3673891"/>
            <a:chExt cx="4209393" cy="394138"/>
          </a:xfrm>
          <a:solidFill>
            <a:srgbClr val="9B0D14"/>
          </a:solidFill>
        </p:grpSpPr>
        <p:cxnSp>
          <p:nvCxnSpPr>
            <p:cNvPr id="6" name="直接连接符 5"/>
            <p:cNvCxnSpPr/>
            <p:nvPr/>
          </p:nvCxnSpPr>
          <p:spPr>
            <a:xfrm>
              <a:off x="3991304" y="385519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three</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520065" y="522605"/>
            <a:ext cx="235585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200" b="1" i="0" u="none" strike="noStrike" kern="1200" cap="none" spc="0" normalizeH="0" baseline="0" noProof="0" dirty="0">
                <a:ln>
                  <a:noFill/>
                </a:ln>
                <a:solidFill>
                  <a:srgbClr val="970006"/>
                </a:solidFill>
                <a:effectLst/>
                <a:uLnTx/>
                <a:uFillTx/>
                <a:latin typeface="黑体" charset="0"/>
                <a:ea typeface="黑体" charset="0"/>
                <a:cs typeface="+mn-cs"/>
              </a:rPr>
              <a:t>Innovation</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43" name="íṧḷídê"/>
          <p:cNvSpPr txBox="1"/>
          <p:nvPr/>
        </p:nvSpPr>
        <p:spPr>
          <a:xfrm>
            <a:off x="6627897" y="4011876"/>
            <a:ext cx="3043509" cy="381440"/>
          </a:xfrm>
          <a:prstGeom prst="rect">
            <a:avLst/>
          </a:prstGeom>
          <a:noFill/>
        </p:spPr>
        <p:txBody>
          <a:bodyPr wrap="none" rtlCol="0">
            <a:noAutofit/>
          </a:bodyPr>
          <a:lstStyle>
            <a:defPPr>
              <a:defRPr lang="zh-CN"/>
            </a:defPPr>
            <a:lvl1pPr>
              <a:defRPr sz="1400" b="1">
                <a:solidFill>
                  <a:schemeClr val="accent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5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27940" y="6699250"/>
            <a:ext cx="12219940" cy="158750"/>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0" y="6738620"/>
            <a:ext cx="12185015" cy="11938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671685" y="412115"/>
            <a:ext cx="2225040" cy="694055"/>
          </a:xfrm>
          <a:prstGeom prst="rect">
            <a:avLst/>
          </a:prstGeom>
        </p:spPr>
      </p:pic>
      <p:grpSp>
        <p:nvGrpSpPr>
          <p:cNvPr id="26" name="组合 25"/>
          <p:cNvGrpSpPr/>
          <p:nvPr/>
        </p:nvGrpSpPr>
        <p:grpSpPr>
          <a:xfrm>
            <a:off x="4613910" y="1858010"/>
            <a:ext cx="3439795" cy="4859655"/>
            <a:chOff x="12843" y="2903"/>
            <a:chExt cx="5417" cy="7653"/>
          </a:xfrm>
        </p:grpSpPr>
        <p:sp>
          <p:nvSpPr>
            <p:cNvPr id="15" name="文本框 14"/>
            <p:cNvSpPr txBox="1"/>
            <p:nvPr/>
          </p:nvSpPr>
          <p:spPr>
            <a:xfrm>
              <a:off x="12843" y="4265"/>
              <a:ext cx="5417" cy="725"/>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rPr>
                <a:t>Concealment</a:t>
              </a:r>
              <a:r>
                <a:rPr lang="en-US" altLang="en-GB" sz="2400" b="1">
                  <a:solidFill>
                    <a:srgbClr val="970006"/>
                  </a:solidFill>
                  <a:latin typeface="黑体" charset="0"/>
                  <a:ea typeface="黑体" charset="0"/>
                  <a:cs typeface="黑体" charset="0"/>
                </a:rPr>
                <a:t> </a:t>
              </a:r>
              <a:r>
                <a:rPr lang="en-GB" altLang="en-US" sz="2400" b="1">
                  <a:solidFill>
                    <a:srgbClr val="970006"/>
                  </a:solidFill>
                  <a:latin typeface="黑体" charset="0"/>
                  <a:ea typeface="黑体" charset="0"/>
                  <a:cs typeface="黑体" charset="0"/>
                </a:rPr>
                <a:t>stronger</a:t>
              </a:r>
              <a:endParaRPr lang="zh-CN" altLang="en-US" sz="2400" b="1">
                <a:solidFill>
                  <a:srgbClr val="970006"/>
                </a:solidFill>
                <a:latin typeface="黑体" charset="0"/>
                <a:ea typeface="黑体" charset="0"/>
                <a:cs typeface="黑体" charset="0"/>
              </a:endParaRPr>
            </a:p>
          </p:txBody>
        </p:sp>
        <p:sp>
          <p:nvSpPr>
            <p:cNvPr id="17" name="文本框 16"/>
            <p:cNvSpPr txBox="1"/>
            <p:nvPr/>
          </p:nvSpPr>
          <p:spPr>
            <a:xfrm>
              <a:off x="12843" y="5323"/>
              <a:ext cx="4668" cy="5233"/>
            </a:xfrm>
            <a:prstGeom prst="rect">
              <a:avLst/>
            </a:prstGeom>
            <a:noFill/>
          </p:spPr>
          <p:txBody>
            <a:bodyPr wrap="square" rtlCol="0">
              <a:spAutoFit/>
            </a:bodyPr>
            <a:p>
              <a:pPr indent="457200" algn="just"/>
              <a:r>
                <a:rPr lang="en-GB" altLang="en-US" sz="1400">
                  <a:latin typeface="黑体" charset="0"/>
                  <a:ea typeface="黑体" charset="0"/>
                  <a:cs typeface="黑体" charset="0"/>
                </a:rPr>
                <a:t>The audio after the attack cannot be distinguished by the human ear compared with the original audio file. Human ears cannot detect that the audio contains hidden information, and can only hear the original content of the audio, such as a piece of music or a piece of speech. Therefore, this model is more concealable than some other information hiding methods, such as using a piece of blank noise to hide text information.</a:t>
              </a:r>
              <a:endParaRPr lang="zh-CN" altLang="en-US" sz="1400">
                <a:latin typeface="黑体" charset="0"/>
                <a:ea typeface="黑体" charset="0"/>
                <a:cs typeface="黑体" charset="0"/>
              </a:endParaRPr>
            </a:p>
          </p:txBody>
        </p:sp>
        <p:pic>
          <p:nvPicPr>
            <p:cNvPr id="18" name="图片 17" descr="suo"/>
            <p:cNvPicPr>
              <a:picLocks noChangeAspect="1"/>
            </p:cNvPicPr>
            <p:nvPr/>
          </p:nvPicPr>
          <p:blipFill>
            <a:blip r:embed="rId2"/>
            <a:stretch>
              <a:fillRect/>
            </a:stretch>
          </p:blipFill>
          <p:spPr>
            <a:xfrm>
              <a:off x="13027" y="2903"/>
              <a:ext cx="1029" cy="1029"/>
            </a:xfrm>
            <a:prstGeom prst="rect">
              <a:avLst/>
            </a:prstGeom>
          </p:spPr>
        </p:pic>
      </p:grpSp>
      <p:grpSp>
        <p:nvGrpSpPr>
          <p:cNvPr id="27" name="组合 26"/>
          <p:cNvGrpSpPr/>
          <p:nvPr/>
        </p:nvGrpSpPr>
        <p:grpSpPr>
          <a:xfrm>
            <a:off x="8227695" y="1772920"/>
            <a:ext cx="3354070" cy="4721860"/>
            <a:chOff x="6804" y="2769"/>
            <a:chExt cx="5282" cy="7436"/>
          </a:xfrm>
        </p:grpSpPr>
        <p:pic>
          <p:nvPicPr>
            <p:cNvPr id="19" name="图片 18" descr="shujubianjie"/>
            <p:cNvPicPr>
              <a:picLocks noChangeAspect="1"/>
            </p:cNvPicPr>
            <p:nvPr/>
          </p:nvPicPr>
          <p:blipFill>
            <a:blip r:embed="rId3"/>
            <a:stretch>
              <a:fillRect/>
            </a:stretch>
          </p:blipFill>
          <p:spPr>
            <a:xfrm>
              <a:off x="7293" y="2769"/>
              <a:ext cx="1336" cy="1336"/>
            </a:xfrm>
            <a:prstGeom prst="rect">
              <a:avLst/>
            </a:prstGeom>
          </p:spPr>
        </p:pic>
        <p:sp>
          <p:nvSpPr>
            <p:cNvPr id="20" name="文本框 19"/>
            <p:cNvSpPr txBox="1"/>
            <p:nvPr/>
          </p:nvSpPr>
          <p:spPr>
            <a:xfrm>
              <a:off x="6804" y="4265"/>
              <a:ext cx="5282" cy="725"/>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rPr>
                <a:t>Universality</a:t>
              </a:r>
              <a:r>
                <a:rPr lang="en-US" altLang="en-GB" sz="2400" b="1">
                  <a:solidFill>
                    <a:srgbClr val="970006"/>
                  </a:solidFill>
                  <a:latin typeface="黑体" charset="0"/>
                  <a:ea typeface="黑体" charset="0"/>
                  <a:cs typeface="黑体" charset="0"/>
                </a:rPr>
                <a:t> </a:t>
              </a:r>
              <a:r>
                <a:rPr lang="en-GB" altLang="en-US" sz="2400" b="1">
                  <a:solidFill>
                    <a:srgbClr val="970006"/>
                  </a:solidFill>
                  <a:latin typeface="黑体" charset="0"/>
                  <a:ea typeface="黑体" charset="0"/>
                  <a:cs typeface="黑体" charset="0"/>
                </a:rPr>
                <a:t>stronger</a:t>
              </a:r>
              <a:endParaRPr lang="zh-CN" altLang="en-US" sz="2400" b="1">
                <a:solidFill>
                  <a:srgbClr val="970006"/>
                </a:solidFill>
                <a:latin typeface="黑体" charset="0"/>
                <a:ea typeface="黑体" charset="0"/>
                <a:cs typeface="黑体" charset="0"/>
              </a:endParaRPr>
            </a:p>
          </p:txBody>
        </p:sp>
        <p:sp>
          <p:nvSpPr>
            <p:cNvPr id="22" name="文本框 21"/>
            <p:cNvSpPr txBox="1"/>
            <p:nvPr/>
          </p:nvSpPr>
          <p:spPr>
            <a:xfrm>
              <a:off x="7216" y="5311"/>
              <a:ext cx="4668" cy="4894"/>
            </a:xfrm>
            <a:prstGeom prst="rect">
              <a:avLst/>
            </a:prstGeom>
            <a:noFill/>
          </p:spPr>
          <p:txBody>
            <a:bodyPr wrap="square" rtlCol="0">
              <a:spAutoFit/>
            </a:bodyPr>
            <a:p>
              <a:pPr indent="457200" algn="just"/>
              <a:r>
                <a:rPr lang="en-GB" altLang="en-US" sz="1400">
                  <a:latin typeface="黑体" charset="0"/>
                  <a:ea typeface="黑体" charset="0"/>
                  <a:cs typeface="黑体" charset="0"/>
                  <a:sym typeface="+mn-ea"/>
                </a:rPr>
                <a:t>Through continuous testing, the weight of the loss function is continuously and slightly adjusted according to the size of the audio noise obtained, the accuracy of the recognition, and the time it takes to generate the audio, and the effect of the combination of disturbance and different audios is adjusted. Realize the universality of adversarial attacks on various audios.</a:t>
              </a:r>
              <a:endParaRPr lang="zh-CN" altLang="en-US" sz="1400">
                <a:latin typeface="黑体" charset="0"/>
                <a:ea typeface="黑体" charset="0"/>
                <a:cs typeface="黑体" charset="0"/>
              </a:endParaRPr>
            </a:p>
          </p:txBody>
        </p:sp>
      </p:grpSp>
      <p:cxnSp>
        <p:nvCxnSpPr>
          <p:cNvPr id="29" name="直接连接符 28"/>
          <p:cNvCxnSpPr/>
          <p:nvPr/>
        </p:nvCxnSpPr>
        <p:spPr>
          <a:xfrm>
            <a:off x="41338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0581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34945" y="615315"/>
            <a:ext cx="4747895" cy="460375"/>
          </a:xfrm>
          <a:prstGeom prst="rect">
            <a:avLst/>
          </a:prstGeom>
          <a:noFill/>
        </p:spPr>
        <p:txBody>
          <a:bodyPr wrap="square" rtlCol="0">
            <a:spAutoFit/>
          </a:bodyPr>
          <a:p>
            <a:pPr lvl="0" algn="l"/>
            <a:r>
              <a:rPr lang="en-GB" altLang="en-US" sz="2400" b="1">
                <a:solidFill>
                  <a:srgbClr val="970006"/>
                </a:solidFill>
                <a:sym typeface="+mn-ea"/>
              </a:rPr>
              <a:t>——Strong covert communication strategy model</a:t>
            </a:r>
            <a:endParaRPr lang="zh-CN" altLang="en-US" sz="2400" b="1">
              <a:solidFill>
                <a:srgbClr val="970006"/>
              </a:solidFill>
              <a:sym typeface="+mn-ea"/>
            </a:endParaRPr>
          </a:p>
        </p:txBody>
      </p:sp>
      <p:grpSp>
        <p:nvGrpSpPr>
          <p:cNvPr id="4" name="组合 3"/>
          <p:cNvGrpSpPr/>
          <p:nvPr/>
        </p:nvGrpSpPr>
        <p:grpSpPr>
          <a:xfrm>
            <a:off x="780415" y="1858010"/>
            <a:ext cx="3354070" cy="4237355"/>
            <a:chOff x="1238" y="2821"/>
            <a:chExt cx="5282" cy="6673"/>
          </a:xfrm>
        </p:grpSpPr>
        <p:sp>
          <p:nvSpPr>
            <p:cNvPr id="23" name="文本框 22"/>
            <p:cNvSpPr txBox="1"/>
            <p:nvPr/>
          </p:nvSpPr>
          <p:spPr>
            <a:xfrm>
              <a:off x="1238" y="5279"/>
              <a:ext cx="4668" cy="4215"/>
            </a:xfrm>
            <a:prstGeom prst="rect">
              <a:avLst/>
            </a:prstGeom>
            <a:noFill/>
          </p:spPr>
          <p:txBody>
            <a:bodyPr wrap="square" rtlCol="0">
              <a:spAutoFit/>
            </a:bodyPr>
            <a:p>
              <a:pPr indent="457200" algn="just" fontAlgn="auto"/>
              <a:r>
                <a:rPr lang="en-GB" altLang="en-US" sz="1400">
                  <a:latin typeface="黑体" charset="0"/>
                  <a:ea typeface="黑体" charset="0"/>
                  <a:cs typeface="黑体" charset="0"/>
                </a:rPr>
                <a:t>The audio file constructed in this work is a selective adversarial sample, that is, unlike ordinary targeted attacks, the audio file can only extract hidden text information under specific model and parameters. Even if the model is the same but the training samples are different, the transmitted message content cannot be intercepted and deciphered.</a:t>
              </a:r>
              <a:endParaRPr lang="zh-CN" altLang="en-US" sz="1400">
                <a:latin typeface="黑体" charset="0"/>
                <a:ea typeface="黑体" charset="0"/>
                <a:cs typeface="黑体" charset="0"/>
              </a:endParaRPr>
            </a:p>
          </p:txBody>
        </p:sp>
        <p:sp>
          <p:nvSpPr>
            <p:cNvPr id="24" name="文本框 23"/>
            <p:cNvSpPr txBox="1"/>
            <p:nvPr/>
          </p:nvSpPr>
          <p:spPr>
            <a:xfrm>
              <a:off x="1238" y="4276"/>
              <a:ext cx="5282" cy="725"/>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sym typeface="+mn-ea"/>
                </a:rPr>
                <a:t>safety</a:t>
              </a:r>
              <a:r>
                <a:rPr lang="en-US" altLang="en-GB" sz="2400" b="1">
                  <a:solidFill>
                    <a:srgbClr val="970006"/>
                  </a:solidFill>
                  <a:latin typeface="黑体" charset="0"/>
                  <a:ea typeface="黑体" charset="0"/>
                  <a:cs typeface="黑体" charset="0"/>
                  <a:sym typeface="+mn-ea"/>
                </a:rPr>
                <a:t> </a:t>
              </a:r>
              <a:r>
                <a:rPr lang="en-GB" altLang="en-US" sz="2400" b="1">
                  <a:solidFill>
                    <a:srgbClr val="970006"/>
                  </a:solidFill>
                  <a:latin typeface="黑体" charset="0"/>
                  <a:ea typeface="黑体" charset="0"/>
                  <a:cs typeface="黑体" charset="0"/>
                  <a:sym typeface="+mn-ea"/>
                </a:rPr>
                <a:t>stronger</a:t>
              </a:r>
              <a:endParaRPr lang="zh-CN" altLang="en-US" sz="2400" b="1">
                <a:solidFill>
                  <a:srgbClr val="970006"/>
                </a:solidFill>
                <a:latin typeface="黑体" charset="0"/>
                <a:ea typeface="黑体" charset="0"/>
                <a:cs typeface="黑体" charset="0"/>
              </a:endParaRPr>
            </a:p>
          </p:txBody>
        </p:sp>
        <p:pic>
          <p:nvPicPr>
            <p:cNvPr id="3" name="图片 2" descr="安全"/>
            <p:cNvPicPr>
              <a:picLocks noChangeAspect="1"/>
            </p:cNvPicPr>
            <p:nvPr/>
          </p:nvPicPr>
          <p:blipFill>
            <a:blip r:embed="rId4"/>
            <a:stretch>
              <a:fillRect/>
            </a:stretch>
          </p:blipFill>
          <p:spPr>
            <a:xfrm>
              <a:off x="1255" y="2821"/>
              <a:ext cx="1177" cy="1177"/>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p:cNvSpPr txBox="1"/>
          <p:nvPr/>
        </p:nvSpPr>
        <p:spPr>
          <a:xfrm>
            <a:off x="520065" y="522605"/>
            <a:ext cx="235585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200" b="1" i="0" u="none" strike="noStrike" kern="1200" cap="none" spc="0" normalizeH="0" baseline="0" noProof="0" dirty="0">
                <a:ln>
                  <a:noFill/>
                </a:ln>
                <a:solidFill>
                  <a:srgbClr val="970006"/>
                </a:solidFill>
                <a:effectLst/>
                <a:uLnTx/>
                <a:uFillTx/>
                <a:latin typeface="黑体" charset="0"/>
                <a:ea typeface="黑体" charset="0"/>
                <a:cs typeface="+mn-cs"/>
              </a:rPr>
              <a:t>Innovation</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43" name="íṧḷídê"/>
          <p:cNvSpPr txBox="1"/>
          <p:nvPr/>
        </p:nvSpPr>
        <p:spPr>
          <a:xfrm>
            <a:off x="6627897" y="4011876"/>
            <a:ext cx="3043509" cy="381440"/>
          </a:xfrm>
          <a:prstGeom prst="rect">
            <a:avLst/>
          </a:prstGeom>
          <a:noFill/>
        </p:spPr>
        <p:txBody>
          <a:bodyPr wrap="none" rtlCol="0">
            <a:noAutofit/>
          </a:bodyPr>
          <a:lstStyle>
            <a:defPPr>
              <a:defRPr lang="zh-CN"/>
            </a:defPPr>
            <a:lvl1pPr>
              <a:defRPr sz="1400" b="1">
                <a:solidFill>
                  <a:schemeClr val="accent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5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27940" y="6699250"/>
            <a:ext cx="12219940" cy="158750"/>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905" y="6755765"/>
            <a:ext cx="12185015" cy="11938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671685" y="412115"/>
            <a:ext cx="2225040" cy="694055"/>
          </a:xfrm>
          <a:prstGeom prst="rect">
            <a:avLst/>
          </a:prstGeom>
        </p:spPr>
      </p:pic>
      <p:grpSp>
        <p:nvGrpSpPr>
          <p:cNvPr id="26" name="组合 25"/>
          <p:cNvGrpSpPr/>
          <p:nvPr/>
        </p:nvGrpSpPr>
        <p:grpSpPr>
          <a:xfrm>
            <a:off x="4613910" y="1858010"/>
            <a:ext cx="2968625" cy="4677410"/>
            <a:chOff x="12843" y="2903"/>
            <a:chExt cx="4675" cy="7366"/>
          </a:xfrm>
        </p:grpSpPr>
        <p:sp>
          <p:nvSpPr>
            <p:cNvPr id="15" name="文本框 14"/>
            <p:cNvSpPr txBox="1"/>
            <p:nvPr/>
          </p:nvSpPr>
          <p:spPr>
            <a:xfrm>
              <a:off x="12843" y="3807"/>
              <a:ext cx="4517" cy="725"/>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rPr>
                <a:t>real-time</a:t>
              </a:r>
              <a:r>
                <a:rPr lang="en-US" altLang="en-GB" sz="2400" b="1">
                  <a:solidFill>
                    <a:srgbClr val="970006"/>
                  </a:solidFill>
                  <a:latin typeface="黑体" charset="0"/>
                  <a:ea typeface="黑体" charset="0"/>
                  <a:cs typeface="黑体" charset="0"/>
                </a:rPr>
                <a:t> </a:t>
              </a:r>
              <a:r>
                <a:rPr lang="en-GB" altLang="en-US" sz="2400" b="1">
                  <a:solidFill>
                    <a:srgbClr val="970006"/>
                  </a:solidFill>
                  <a:latin typeface="黑体" charset="0"/>
                  <a:ea typeface="黑体" charset="0"/>
                  <a:cs typeface="黑体" charset="0"/>
                </a:rPr>
                <a:t>stronger</a:t>
              </a:r>
              <a:endParaRPr lang="zh-CN" altLang="en-US" sz="2400" b="1">
                <a:solidFill>
                  <a:srgbClr val="970006"/>
                </a:solidFill>
                <a:latin typeface="黑体" charset="0"/>
                <a:ea typeface="黑体" charset="0"/>
                <a:cs typeface="黑体" charset="0"/>
              </a:endParaRPr>
            </a:p>
          </p:txBody>
        </p:sp>
        <p:sp>
          <p:nvSpPr>
            <p:cNvPr id="17" name="文本框 16"/>
            <p:cNvSpPr txBox="1"/>
            <p:nvPr/>
          </p:nvSpPr>
          <p:spPr>
            <a:xfrm>
              <a:off x="12850" y="4358"/>
              <a:ext cx="4668" cy="5911"/>
            </a:xfrm>
            <a:prstGeom prst="rect">
              <a:avLst/>
            </a:prstGeom>
            <a:noFill/>
          </p:spPr>
          <p:txBody>
            <a:bodyPr wrap="square" rtlCol="0">
              <a:spAutoFit/>
            </a:bodyPr>
            <a:p>
              <a:pPr indent="457200" algn="just"/>
              <a:r>
                <a:rPr lang="en-GB" altLang="en-US" sz="1400">
                  <a:latin typeface="黑体" charset="0"/>
                  <a:ea typeface="黑体" charset="0"/>
                  <a:cs typeface="黑体" charset="0"/>
                </a:rPr>
                <a:t>Different from conventional cryptography encryption, the previous public-private key or chaos encryption process requires a lot of calculations and time. However, our team's model combines audio perturbation with adversarial sample attacks, and the perturbation process takes very little time. Moreover, this work hides the seeds mapped to several letters into extremely short Gaussian white noise, making the process of counterattacking less time-consuming.</a:t>
              </a:r>
              <a:endParaRPr lang="zh-CN" altLang="en-US" sz="1400">
                <a:latin typeface="黑体" charset="0"/>
                <a:ea typeface="黑体" charset="0"/>
                <a:cs typeface="黑体" charset="0"/>
              </a:endParaRPr>
            </a:p>
          </p:txBody>
        </p:sp>
        <p:pic>
          <p:nvPicPr>
            <p:cNvPr id="18" name="图片 17" descr="/Users/zhangruichen/Downloads/时间.png时间"/>
            <p:cNvPicPr>
              <a:picLocks noChangeAspect="1"/>
            </p:cNvPicPr>
            <p:nvPr/>
          </p:nvPicPr>
          <p:blipFill>
            <a:blip r:embed="rId2"/>
            <a:srcRect/>
            <a:stretch>
              <a:fillRect/>
            </a:stretch>
          </p:blipFill>
          <p:spPr>
            <a:xfrm>
              <a:off x="13027" y="2903"/>
              <a:ext cx="1029" cy="1029"/>
            </a:xfrm>
            <a:prstGeom prst="rect">
              <a:avLst/>
            </a:prstGeom>
          </p:spPr>
        </p:pic>
      </p:grpSp>
      <p:grpSp>
        <p:nvGrpSpPr>
          <p:cNvPr id="27" name="组合 26"/>
          <p:cNvGrpSpPr/>
          <p:nvPr/>
        </p:nvGrpSpPr>
        <p:grpSpPr>
          <a:xfrm>
            <a:off x="8533765" y="1790065"/>
            <a:ext cx="3201035" cy="4197985"/>
            <a:chOff x="7235" y="2769"/>
            <a:chExt cx="5041" cy="6611"/>
          </a:xfrm>
        </p:grpSpPr>
        <p:pic>
          <p:nvPicPr>
            <p:cNvPr id="19" name="图片 18" descr="/Users/zhangruichen/Downloads/灵活可控.png灵活可控"/>
            <p:cNvPicPr>
              <a:picLocks noChangeAspect="1"/>
            </p:cNvPicPr>
            <p:nvPr/>
          </p:nvPicPr>
          <p:blipFill>
            <a:blip r:embed="rId3"/>
            <a:srcRect/>
            <a:stretch>
              <a:fillRect/>
            </a:stretch>
          </p:blipFill>
          <p:spPr>
            <a:xfrm>
              <a:off x="7293" y="2769"/>
              <a:ext cx="1135" cy="1135"/>
            </a:xfrm>
            <a:prstGeom prst="rect">
              <a:avLst/>
            </a:prstGeom>
          </p:spPr>
        </p:pic>
        <p:sp>
          <p:nvSpPr>
            <p:cNvPr id="20" name="文本框 19"/>
            <p:cNvSpPr txBox="1"/>
            <p:nvPr/>
          </p:nvSpPr>
          <p:spPr>
            <a:xfrm>
              <a:off x="7293" y="4265"/>
              <a:ext cx="4983" cy="725"/>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rPr>
                <a:t>flexibility</a:t>
              </a:r>
              <a:r>
                <a:rPr lang="en-US" altLang="en-GB" sz="2400" b="1">
                  <a:solidFill>
                    <a:srgbClr val="970006"/>
                  </a:solidFill>
                  <a:latin typeface="黑体" charset="0"/>
                  <a:ea typeface="黑体" charset="0"/>
                  <a:cs typeface="黑体" charset="0"/>
                </a:rPr>
                <a:t> </a:t>
              </a:r>
              <a:r>
                <a:rPr lang="en-GB" altLang="en-US" sz="2400" b="1">
                  <a:solidFill>
                    <a:srgbClr val="970006"/>
                  </a:solidFill>
                  <a:latin typeface="黑体" charset="0"/>
                  <a:ea typeface="黑体" charset="0"/>
                  <a:cs typeface="黑体" charset="0"/>
                </a:rPr>
                <a:t>stronger</a:t>
              </a:r>
              <a:endParaRPr lang="zh-CN" altLang="en-US" sz="2400" b="1">
                <a:solidFill>
                  <a:srgbClr val="970006"/>
                </a:solidFill>
                <a:latin typeface="黑体" charset="0"/>
                <a:ea typeface="黑体" charset="0"/>
                <a:cs typeface="黑体" charset="0"/>
              </a:endParaRPr>
            </a:p>
          </p:txBody>
        </p:sp>
        <p:sp>
          <p:nvSpPr>
            <p:cNvPr id="22" name="文本框 21"/>
            <p:cNvSpPr txBox="1"/>
            <p:nvPr/>
          </p:nvSpPr>
          <p:spPr>
            <a:xfrm>
              <a:off x="7235" y="5844"/>
              <a:ext cx="4668" cy="3536"/>
            </a:xfrm>
            <a:prstGeom prst="rect">
              <a:avLst/>
            </a:prstGeom>
            <a:noFill/>
          </p:spPr>
          <p:txBody>
            <a:bodyPr wrap="square" rtlCol="0">
              <a:spAutoFit/>
            </a:bodyPr>
            <a:p>
              <a:pPr indent="457200" algn="just"/>
              <a:r>
                <a:rPr lang="en-GB" altLang="en-US" sz="1400">
                  <a:latin typeface="黑体" charset="0"/>
                  <a:ea typeface="黑体" charset="0"/>
                  <a:cs typeface="黑体" charset="0"/>
                  <a:sym typeface="+mn-ea"/>
                </a:rPr>
                <a:t>The team encapsulates the model and designs a specific communication plan. Based on the different conditions of the sender's machine, the specific implementation method of real-time communication can be flexibly selected to enhance the user experience.</a:t>
              </a:r>
              <a:endParaRPr lang="zh-CN" altLang="en-US" sz="1400">
                <a:latin typeface="黑体" charset="0"/>
                <a:ea typeface="黑体" charset="0"/>
                <a:cs typeface="黑体" charset="0"/>
                <a:sym typeface="+mn-ea"/>
              </a:endParaRPr>
            </a:p>
          </p:txBody>
        </p:sp>
      </p:grpSp>
      <p:cxnSp>
        <p:nvCxnSpPr>
          <p:cNvPr id="29" name="直接连接符 28"/>
          <p:cNvCxnSpPr/>
          <p:nvPr/>
        </p:nvCxnSpPr>
        <p:spPr>
          <a:xfrm>
            <a:off x="41338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058150" y="1936115"/>
            <a:ext cx="0" cy="37325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734945" y="615315"/>
            <a:ext cx="4747895" cy="460375"/>
          </a:xfrm>
          <a:prstGeom prst="rect">
            <a:avLst/>
          </a:prstGeom>
          <a:noFill/>
        </p:spPr>
        <p:txBody>
          <a:bodyPr wrap="square" rtlCol="0">
            <a:spAutoFit/>
          </a:bodyPr>
          <a:p>
            <a:pPr lvl="0" algn="l"/>
            <a:r>
              <a:rPr lang="en-GB" altLang="en-US" sz="2400" b="1">
                <a:solidFill>
                  <a:srgbClr val="970006"/>
                </a:solidFill>
                <a:sym typeface="+mn-ea"/>
              </a:rPr>
              <a:t>——Strong real-time communication strategy model</a:t>
            </a:r>
            <a:endParaRPr lang="zh-CN" altLang="en-US" sz="2400" b="1">
              <a:solidFill>
                <a:srgbClr val="970006"/>
              </a:solidFill>
              <a:sym typeface="+mn-ea"/>
            </a:endParaRPr>
          </a:p>
        </p:txBody>
      </p:sp>
      <p:grpSp>
        <p:nvGrpSpPr>
          <p:cNvPr id="4" name="组合 3"/>
          <p:cNvGrpSpPr/>
          <p:nvPr/>
        </p:nvGrpSpPr>
        <p:grpSpPr>
          <a:xfrm>
            <a:off x="780415" y="1858010"/>
            <a:ext cx="3043555" cy="4863465"/>
            <a:chOff x="1238" y="2821"/>
            <a:chExt cx="4793" cy="7659"/>
          </a:xfrm>
        </p:grpSpPr>
        <p:sp>
          <p:nvSpPr>
            <p:cNvPr id="23" name="文本框 22"/>
            <p:cNvSpPr txBox="1"/>
            <p:nvPr/>
          </p:nvSpPr>
          <p:spPr>
            <a:xfrm>
              <a:off x="1238" y="4908"/>
              <a:ext cx="4668" cy="5572"/>
            </a:xfrm>
            <a:prstGeom prst="rect">
              <a:avLst/>
            </a:prstGeom>
            <a:noFill/>
          </p:spPr>
          <p:txBody>
            <a:bodyPr wrap="square" rtlCol="0">
              <a:spAutoFit/>
            </a:bodyPr>
            <a:p>
              <a:pPr indent="457200" algn="just"/>
              <a:r>
                <a:rPr lang="en-GB" altLang="en-US" sz="1400">
                  <a:latin typeface="黑体" charset="0"/>
                  <a:ea typeface="黑体" charset="0"/>
                  <a:cs typeface="黑体" charset="0"/>
                </a:rPr>
                <a:t>After adding perturbation to the audio, neither human ears nor machines can recognize the original content. Moreover, the seeds are hidden by adversarial sample attacks. Due to the characteristics of the neural network, even if the seed content is the same, the generated perturbation audio containing seed information is very different. It is impossible to extract the rules and decipher the seed content, and the security is strong.</a:t>
              </a:r>
              <a:endParaRPr lang="zh-CN" altLang="en-US" sz="1400">
                <a:latin typeface="黑体" charset="0"/>
                <a:ea typeface="黑体" charset="0"/>
                <a:cs typeface="黑体" charset="0"/>
              </a:endParaRPr>
            </a:p>
          </p:txBody>
        </p:sp>
        <p:sp>
          <p:nvSpPr>
            <p:cNvPr id="24" name="文本框 23"/>
            <p:cNvSpPr txBox="1"/>
            <p:nvPr/>
          </p:nvSpPr>
          <p:spPr>
            <a:xfrm>
              <a:off x="1238" y="4276"/>
              <a:ext cx="4793" cy="725"/>
            </a:xfrm>
            <a:prstGeom prst="rect">
              <a:avLst/>
            </a:prstGeom>
            <a:noFill/>
          </p:spPr>
          <p:txBody>
            <a:bodyPr wrap="square" rtlCol="0">
              <a:spAutoFit/>
            </a:bodyPr>
            <a:p>
              <a:r>
                <a:rPr lang="en-GB" altLang="en-US" sz="2400" b="1">
                  <a:solidFill>
                    <a:srgbClr val="970006"/>
                  </a:solidFill>
                  <a:latin typeface="黑体" charset="0"/>
                  <a:ea typeface="黑体" charset="0"/>
                  <a:cs typeface="黑体" charset="0"/>
                  <a:sym typeface="+mn-ea"/>
                </a:rPr>
                <a:t>safety</a:t>
              </a:r>
              <a:r>
                <a:rPr lang="en-US" altLang="en-GB" sz="2400" b="1">
                  <a:solidFill>
                    <a:srgbClr val="970006"/>
                  </a:solidFill>
                  <a:latin typeface="黑体" charset="0"/>
                  <a:ea typeface="黑体" charset="0"/>
                  <a:cs typeface="黑体" charset="0"/>
                  <a:sym typeface="+mn-ea"/>
                </a:rPr>
                <a:t> </a:t>
              </a:r>
              <a:r>
                <a:rPr lang="en-GB" altLang="en-US" sz="2400" b="1">
                  <a:solidFill>
                    <a:srgbClr val="970006"/>
                  </a:solidFill>
                  <a:latin typeface="黑体" charset="0"/>
                  <a:ea typeface="黑体" charset="0"/>
                  <a:cs typeface="黑体" charset="0"/>
                  <a:sym typeface="+mn-ea"/>
                </a:rPr>
                <a:t>stronger</a:t>
              </a:r>
              <a:endParaRPr lang="zh-CN" altLang="en-US" sz="2400" b="1">
                <a:solidFill>
                  <a:srgbClr val="970006"/>
                </a:solidFill>
                <a:latin typeface="黑体" charset="0"/>
                <a:ea typeface="黑体" charset="0"/>
                <a:cs typeface="黑体" charset="0"/>
              </a:endParaRPr>
            </a:p>
          </p:txBody>
        </p:sp>
        <p:pic>
          <p:nvPicPr>
            <p:cNvPr id="3" name="图片 2" descr="安全"/>
            <p:cNvPicPr>
              <a:picLocks noChangeAspect="1"/>
            </p:cNvPicPr>
            <p:nvPr/>
          </p:nvPicPr>
          <p:blipFill>
            <a:blip r:embed="rId4"/>
            <a:stretch>
              <a:fillRect/>
            </a:stretch>
          </p:blipFill>
          <p:spPr>
            <a:xfrm>
              <a:off x="1255" y="2821"/>
              <a:ext cx="1177" cy="1177"/>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36"/>
          <p:cNvSpPr txBox="1"/>
          <p:nvPr/>
        </p:nvSpPr>
        <p:spPr>
          <a:xfrm>
            <a:off x="520065" y="522605"/>
            <a:ext cx="2355850"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200" b="1" i="0" u="none" strike="noStrike" kern="1200" cap="none" spc="0" normalizeH="0" baseline="0" noProof="0" dirty="0">
                <a:ln>
                  <a:noFill/>
                </a:ln>
                <a:solidFill>
                  <a:srgbClr val="970006"/>
                </a:solidFill>
                <a:effectLst/>
                <a:uLnTx/>
                <a:uFillTx/>
                <a:latin typeface="黑体" charset="0"/>
                <a:ea typeface="黑体" charset="0"/>
                <a:cs typeface="+mn-cs"/>
              </a:rPr>
              <a:t>Technical indicators</a:t>
            </a:r>
            <a:endParaRPr kumimoji="0" lang="zh-CN" altLang="en-US" sz="32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43" name="íṧḷídê"/>
          <p:cNvSpPr txBox="1"/>
          <p:nvPr/>
        </p:nvSpPr>
        <p:spPr>
          <a:xfrm>
            <a:off x="6627897" y="4011876"/>
            <a:ext cx="3043509" cy="381440"/>
          </a:xfrm>
          <a:prstGeom prst="rect">
            <a:avLst/>
          </a:prstGeom>
          <a:noFill/>
        </p:spPr>
        <p:txBody>
          <a:bodyPr wrap="none" rtlCol="0">
            <a:noAutofit/>
          </a:bodyPr>
          <a:lstStyle>
            <a:defPPr>
              <a:defRPr lang="zh-CN"/>
            </a:defPPr>
            <a:lvl1pPr>
              <a:defRPr sz="1400" b="1">
                <a:solidFill>
                  <a:schemeClr val="accent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5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8" name="矩形 7"/>
          <p:cNvSpPr/>
          <p:nvPr/>
        </p:nvSpPr>
        <p:spPr>
          <a:xfrm>
            <a:off x="-27940" y="6699250"/>
            <a:ext cx="12219940" cy="158750"/>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905" y="6755765"/>
            <a:ext cx="12185015" cy="11938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1" name="图片 20" descr="logo"/>
          <p:cNvPicPr>
            <a:picLocks noChangeAspect="1"/>
          </p:cNvPicPr>
          <p:nvPr/>
        </p:nvPicPr>
        <p:blipFill>
          <a:blip r:embed="rId1"/>
          <a:stretch>
            <a:fillRect/>
          </a:stretch>
        </p:blipFill>
        <p:spPr>
          <a:xfrm>
            <a:off x="9595485" y="522605"/>
            <a:ext cx="1997075" cy="622935"/>
          </a:xfrm>
          <a:prstGeom prst="rect">
            <a:avLst/>
          </a:prstGeom>
        </p:spPr>
      </p:pic>
      <p:sp>
        <p:nvSpPr>
          <p:cNvPr id="5" name="文本框 4"/>
          <p:cNvSpPr txBox="1"/>
          <p:nvPr/>
        </p:nvSpPr>
        <p:spPr>
          <a:xfrm>
            <a:off x="367665" y="2138045"/>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a:noFill/>
                </a:ln>
                <a:solidFill>
                  <a:srgbClr val="970006"/>
                </a:solidFill>
                <a:effectLst/>
                <a:uLnTx/>
                <a:uFillTx/>
                <a:latin typeface="黑体" charset="0"/>
                <a:ea typeface="黑体" charset="0"/>
                <a:cs typeface="+mn-cs"/>
              </a:rPr>
              <a:t>Similarity</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2" name="文本框 1"/>
          <p:cNvSpPr txBox="1"/>
          <p:nvPr/>
        </p:nvSpPr>
        <p:spPr>
          <a:xfrm>
            <a:off x="367665" y="3529330"/>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a:noFill/>
                </a:ln>
                <a:solidFill>
                  <a:srgbClr val="970006"/>
                </a:solidFill>
                <a:effectLst/>
                <a:uLnTx/>
                <a:uFillTx/>
                <a:latin typeface="黑体" charset="0"/>
                <a:ea typeface="黑体" charset="0"/>
                <a:cs typeface="+mn-cs"/>
              </a:rPr>
              <a:t>Success rate</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3" name="文本框 2"/>
          <p:cNvSpPr txBox="1"/>
          <p:nvPr/>
        </p:nvSpPr>
        <p:spPr>
          <a:xfrm>
            <a:off x="367665" y="4953000"/>
            <a:ext cx="2355850" cy="46037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400" b="1" i="0" u="none" strike="noStrike" kern="1200" cap="none" spc="0" normalizeH="0" baseline="0" noProof="0" dirty="0">
                <a:ln>
                  <a:noFill/>
                </a:ln>
                <a:solidFill>
                  <a:srgbClr val="970006"/>
                </a:solidFill>
                <a:effectLst/>
                <a:uLnTx/>
                <a:uFillTx/>
                <a:latin typeface="黑体" charset="0"/>
                <a:ea typeface="黑体" charset="0"/>
                <a:cs typeface="+mn-cs"/>
              </a:rPr>
              <a:t>delay</a:t>
            </a:r>
            <a:endParaRPr kumimoji="0" lang="zh-CN" altLang="en-US" sz="2400" b="1" i="0" u="none" strike="noStrike" kern="1200" cap="none" spc="0" normalizeH="0" baseline="0" noProof="0" dirty="0">
              <a:ln>
                <a:noFill/>
              </a:ln>
              <a:solidFill>
                <a:srgbClr val="970006"/>
              </a:solidFill>
              <a:effectLst/>
              <a:uLnTx/>
              <a:uFillTx/>
              <a:latin typeface="黑体" charset="0"/>
              <a:ea typeface="黑体" charset="0"/>
              <a:cs typeface="+mn-cs"/>
            </a:endParaRPr>
          </a:p>
        </p:txBody>
      </p:sp>
      <p:cxnSp>
        <p:nvCxnSpPr>
          <p:cNvPr id="4" name="直接连接符 3"/>
          <p:cNvCxnSpPr/>
          <p:nvPr/>
        </p:nvCxnSpPr>
        <p:spPr>
          <a:xfrm>
            <a:off x="862330" y="3029585"/>
            <a:ext cx="104394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62330" y="4490085"/>
            <a:ext cx="1043940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777615" y="1959610"/>
            <a:ext cx="7631430" cy="829945"/>
          </a:xfrm>
          <a:prstGeom prst="rect">
            <a:avLst/>
          </a:prstGeom>
          <a:noFill/>
        </p:spPr>
        <p:txBody>
          <a:bodyPr wrap="square" rtlCol="0">
            <a:spAutoFit/>
          </a:bodyPr>
          <a:p>
            <a:r>
              <a:rPr lang="en-GB" altLang="en-US" sz="1600" b="1">
                <a:latin typeface="黑体" charset="0"/>
                <a:ea typeface="黑体" charset="0"/>
                <a:cs typeface="黑体" charset="0"/>
              </a:rPr>
              <a:t>Given any waveform audio, the model can generate another audio that is more than 99.9% similar, which can be transcribed into any text to be communicated, and which can hide up to 50 characters per second.</a:t>
            </a:r>
            <a:endParaRPr lang="zh-CN" altLang="en-US" sz="1600" b="1">
              <a:latin typeface="黑体" charset="0"/>
              <a:ea typeface="黑体" charset="0"/>
              <a:cs typeface="黑体" charset="0"/>
            </a:endParaRPr>
          </a:p>
        </p:txBody>
      </p:sp>
      <p:sp>
        <p:nvSpPr>
          <p:cNvPr id="11" name="文本框 10"/>
          <p:cNvSpPr txBox="1"/>
          <p:nvPr/>
        </p:nvSpPr>
        <p:spPr>
          <a:xfrm>
            <a:off x="3777615" y="3406140"/>
            <a:ext cx="7637780" cy="829945"/>
          </a:xfrm>
          <a:prstGeom prst="rect">
            <a:avLst/>
          </a:prstGeom>
          <a:noFill/>
        </p:spPr>
        <p:txBody>
          <a:bodyPr wrap="square" rtlCol="0">
            <a:spAutoFit/>
          </a:bodyPr>
          <a:p>
            <a:r>
              <a:rPr lang="en-GB" altLang="en-US" sz="1600" b="1">
                <a:latin typeface="黑体" charset="0"/>
                <a:ea typeface="黑体" charset="0"/>
                <a:cs typeface="黑体" charset="0"/>
              </a:rPr>
              <a:t>Our team applied attacks based on white-box iterative optimization to various models in covert communication and proved that it has a 100% success rate.</a:t>
            </a:r>
            <a:endParaRPr lang="zh-CN" altLang="en-US" sz="1600" b="1">
              <a:latin typeface="黑体" charset="0"/>
              <a:ea typeface="黑体" charset="0"/>
              <a:cs typeface="黑体" charset="0"/>
            </a:endParaRPr>
          </a:p>
        </p:txBody>
      </p:sp>
      <p:sp>
        <p:nvSpPr>
          <p:cNvPr id="12" name="文本框 11"/>
          <p:cNvSpPr txBox="1"/>
          <p:nvPr/>
        </p:nvSpPr>
        <p:spPr>
          <a:xfrm>
            <a:off x="3774440" y="4787265"/>
            <a:ext cx="7637780" cy="1568450"/>
          </a:xfrm>
          <a:prstGeom prst="rect">
            <a:avLst/>
          </a:prstGeom>
          <a:noFill/>
        </p:spPr>
        <p:txBody>
          <a:bodyPr wrap="square" rtlCol="0">
            <a:spAutoFit/>
          </a:bodyPr>
          <a:p>
            <a:r>
              <a:rPr lang="en-GB" altLang="en-US" sz="1600" b="1">
                <a:latin typeface="黑体" charset="0"/>
                <a:ea typeface="黑体" charset="0"/>
                <a:cs typeface="黑体" charset="0"/>
              </a:rPr>
              <a:t>The jamming time for the original audio fluctuates slightly according to the length of the communication audio, and the time is at the ms level; the attack time for hidden seeds changes with different hardware. The GPU machine time reaches 3-4s, while the CPU machine takes slightly longer. However, </a:t>
            </a:r>
            <a:r>
              <a:rPr lang="en-GB" altLang="zh-CN" sz="1600" b="1">
                <a:latin typeface="黑体" charset="0"/>
                <a:ea typeface="黑体" charset="0"/>
                <a:cs typeface="黑体" charset="0"/>
              </a:rPr>
              <a:t>the MS level </a:t>
            </a:r>
            <a:r>
              <a:rPr lang="en-GB" altLang="en-US" sz="1600" b="1">
                <a:latin typeface="黑体" charset="0"/>
                <a:ea typeface="黑体" charset="0"/>
                <a:cs typeface="黑体" charset="0"/>
              </a:rPr>
              <a:t>can still be achieved by hiding the seed strategy in advance .</a:t>
            </a:r>
            <a:endParaRPr lang="zh-CN" altLang="en-US" sz="1600" b="1">
              <a:latin typeface="黑体" charset="0"/>
              <a:ea typeface="黑体" charset="0"/>
              <a:cs typeface="黑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082413"/>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Project prospects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grpSp>
        <p:nvGrpSpPr>
          <p:cNvPr id="12" name="组合 11"/>
          <p:cNvGrpSpPr/>
          <p:nvPr/>
        </p:nvGrpSpPr>
        <p:grpSpPr>
          <a:xfrm>
            <a:off x="3991304" y="3658651"/>
            <a:ext cx="4209393" cy="394138"/>
            <a:chOff x="3991304" y="3673891"/>
            <a:chExt cx="4209393" cy="394138"/>
          </a:xfrm>
          <a:solidFill>
            <a:srgbClr val="9B0D14"/>
          </a:solidFill>
        </p:grpSpPr>
        <p:cxnSp>
          <p:nvCxnSpPr>
            <p:cNvPr id="6" name="直接连接符 5"/>
            <p:cNvCxnSpPr/>
            <p:nvPr/>
          </p:nvCxnSpPr>
          <p:spPr>
            <a:xfrm>
              <a:off x="3991304" y="387043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6A33"/>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four</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412750" y="2287905"/>
            <a:ext cx="11240135" cy="3959225"/>
            <a:chOff x="649" y="4640"/>
            <a:chExt cx="17701" cy="6235"/>
          </a:xfrm>
        </p:grpSpPr>
        <p:sp>
          <p:nvSpPr>
            <p:cNvPr id="9" name="圆角矩形 8"/>
            <p:cNvSpPr/>
            <p:nvPr/>
          </p:nvSpPr>
          <p:spPr>
            <a:xfrm>
              <a:off x="649" y="4640"/>
              <a:ext cx="17701" cy="560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ïšḻîde"/>
            <p:cNvSpPr/>
            <p:nvPr/>
          </p:nvSpPr>
          <p:spPr>
            <a:xfrm>
              <a:off x="1200" y="4999"/>
              <a:ext cx="16598" cy="587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sz="2000" dirty="0">
                  <a:solidFill>
                    <a:schemeClr val="tx1"/>
                  </a:solidFill>
                  <a:latin typeface="黑体" charset="0"/>
                  <a:ea typeface="黑体" charset="0"/>
                  <a:sym typeface="+mn-ea"/>
                </a:rPr>
                <a:t>Strong real-time communication strategies and strong covert communication strategies can be based on various speech recognition models, including but not limited to deepspeech1, deepspeech2, lingvo, etc. Various modern theoretical and mathematical tools can be used in information hiding, which can be applied to the secure transmission of network information data and play an important role in protecting network information security. </a:t>
              </a:r>
              <a:r>
                <a:rPr lang="en-GB" sz="2000" dirty="0">
                  <a:solidFill>
                    <a:schemeClr val="tx1"/>
                  </a:solidFill>
                  <a:latin typeface="黑体" charset="0"/>
                  <a:ea typeface="黑体" charset="0"/>
                  <a:sym typeface="+mn-ea"/>
                </a:rPr>
                <a:t>The strong covert </a:t>
              </a:r>
              <a:r>
                <a:rPr sz="2000" dirty="0">
                  <a:solidFill>
                    <a:schemeClr val="tx1"/>
                  </a:solidFill>
                  <a:latin typeface="黑体" charset="0"/>
                  <a:ea typeface="黑体" charset="0"/>
                  <a:sym typeface="+mn-ea"/>
                </a:rPr>
                <a:t>communication </a:t>
              </a:r>
              <a:r>
                <a:rPr lang="en-GB" sz="2000" dirty="0">
                  <a:solidFill>
                    <a:schemeClr val="tx1"/>
                  </a:solidFill>
                  <a:latin typeface="黑体" charset="0"/>
                  <a:ea typeface="黑体" charset="0"/>
                  <a:sym typeface="+mn-ea"/>
                </a:rPr>
                <a:t>strategy </a:t>
              </a:r>
              <a:r>
                <a:rPr sz="2000" dirty="0">
                  <a:solidFill>
                    <a:schemeClr val="tx1"/>
                  </a:solidFill>
                  <a:latin typeface="黑体" charset="0"/>
                  <a:ea typeface="黑体" charset="0"/>
                  <a:sym typeface="+mn-ea"/>
                </a:rPr>
                <a:t>can be used in social software such as WeChat and QQ, and the strong real-time communication strategy can be used in calls, meetings and other occasions.</a:t>
              </a:r>
              <a:endParaRPr sz="2000" dirty="0">
                <a:solidFill>
                  <a:schemeClr val="tx1"/>
                </a:solidFill>
                <a:latin typeface="黑体" charset="0"/>
                <a:ea typeface="黑体" charset="0"/>
                <a:sym typeface="+mn-ea"/>
              </a:endParaRPr>
            </a:p>
          </p:txBody>
        </p:sp>
      </p:grpSp>
      <p:sp>
        <p:nvSpPr>
          <p:cNvPr id="37" name="文本框 36"/>
          <p:cNvSpPr txBox="1"/>
          <p:nvPr/>
        </p:nvSpPr>
        <p:spPr>
          <a:xfrm>
            <a:off x="147955" y="467360"/>
            <a:ext cx="3008630" cy="75565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en-GB" altLang="en-US" sz="3600" b="1" noProof="0" dirty="0">
                <a:ln>
                  <a:noFill/>
                </a:ln>
                <a:solidFill>
                  <a:schemeClr val="bg1"/>
                </a:solidFill>
                <a:effectLst/>
                <a:uLnTx/>
                <a:uFillTx/>
                <a:latin typeface="黑体" charset="0"/>
                <a:ea typeface="黑体" charset="0"/>
                <a:sym typeface="+mn-ea"/>
              </a:rPr>
              <a:t>Application prospects</a:t>
            </a:r>
            <a:endParaRPr lang="zh-CN" altLang="en-US" sz="3600" b="1" noProof="0" dirty="0">
              <a:ln>
                <a:noFill/>
              </a:ln>
              <a:solidFill>
                <a:schemeClr val="bg1"/>
              </a:solidFill>
              <a:effectLst/>
              <a:uLnTx/>
              <a:uFillTx/>
              <a:latin typeface="黑体" charset="0"/>
              <a:ea typeface="黑体" charset="0"/>
              <a:sym typeface="+mn-ea"/>
            </a:endParaRPr>
          </a:p>
        </p:txBody>
      </p:sp>
      <p:sp>
        <p:nvSpPr>
          <p:cNvPr id="8" name="矩形 7"/>
          <p:cNvSpPr/>
          <p:nvPr/>
        </p:nvSpPr>
        <p:spPr>
          <a:xfrm>
            <a:off x="607060" y="1831340"/>
            <a:ext cx="10934065"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logo"/>
          <p:cNvPicPr>
            <a:picLocks noChangeAspect="1"/>
          </p:cNvPicPr>
          <p:nvPr/>
        </p:nvPicPr>
        <p:blipFill>
          <a:blip r:embed="rId1"/>
          <a:stretch>
            <a:fillRect/>
          </a:stretch>
        </p:blipFill>
        <p:spPr>
          <a:xfrm>
            <a:off x="9769475" y="5975985"/>
            <a:ext cx="2225040" cy="6940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å±±ä¸å¤§å­¦æ ¡é¨"/>
          <p:cNvPicPr>
            <a:picLocks noChangeAspect="1" noChangeArrowheads="1"/>
          </p:cNvPicPr>
          <p:nvPr/>
        </p:nvPicPr>
        <p:blipFill rotWithShape="1">
          <a:blip r:embed="rId1">
            <a:extLst>
              <a:ext uri="{28A0092B-C50C-407E-A947-70E740481C1C}">
                <a14:useLocalDpi xmlns:a14="http://schemas.microsoft.com/office/drawing/2010/main" val="0"/>
              </a:ext>
            </a:extLst>
          </a:blip>
          <a:srcRect l="6210" r="6048"/>
          <a:stretch>
            <a:fillRect/>
          </a:stretch>
        </p:blipFill>
        <p:spPr bwMode="auto">
          <a:xfrm>
            <a:off x="57150" y="1367774"/>
            <a:ext cx="12093168" cy="54640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1682" y="1524742"/>
            <a:ext cx="12172948" cy="5333258"/>
          </a:xfrm>
          <a:prstGeom prst="rect">
            <a:avLst/>
          </a:prstGeom>
          <a:solidFill>
            <a:schemeClr val="bg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2" name="矩形 11"/>
          <p:cNvSpPr/>
          <p:nvPr/>
        </p:nvSpPr>
        <p:spPr>
          <a:xfrm>
            <a:off x="426720" y="281940"/>
            <a:ext cx="11338560" cy="6294120"/>
          </a:xfrm>
          <a:prstGeom prst="rect">
            <a:avLst/>
          </a:pr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noFill/>
              <a:effectLst/>
              <a:uLnTx/>
              <a:uFillTx/>
              <a:latin typeface="等线" panose="02010600030101010101" charset="-122"/>
              <a:ea typeface="等线" panose="02010600030101010101" charset="-122"/>
              <a:cs typeface="+mn-cs"/>
            </a:endParaRPr>
          </a:p>
        </p:txBody>
      </p:sp>
      <p:sp>
        <p:nvSpPr>
          <p:cNvPr id="6" name="直角三角形 5"/>
          <p:cNvSpPr/>
          <p:nvPr/>
        </p:nvSpPr>
        <p:spPr>
          <a:xfrm flipV="1">
            <a:off x="9526" y="30475"/>
            <a:ext cx="8509634" cy="3215643"/>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直角三角形 7"/>
          <p:cNvSpPr/>
          <p:nvPr/>
        </p:nvSpPr>
        <p:spPr>
          <a:xfrm flipH="1" flipV="1">
            <a:off x="4609146" y="30477"/>
            <a:ext cx="7573328" cy="3398522"/>
          </a:xfrm>
          <a:prstGeom prst="rtTriangle">
            <a:avLst/>
          </a:prstGeom>
          <a:solidFill>
            <a:srgbClr val="9B0D14"/>
          </a:solidFill>
          <a:ln w="76200">
            <a:solidFill>
              <a:srgbClr val="CBA17F"/>
            </a:solidFill>
          </a:ln>
          <a:effectLst>
            <a:outerShdw blurRad="50800" dist="76200" dir="792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任意多边形: 形状 10"/>
          <p:cNvSpPr/>
          <p:nvPr/>
        </p:nvSpPr>
        <p:spPr>
          <a:xfrm>
            <a:off x="4599618" y="0"/>
            <a:ext cx="2973706" cy="3808171"/>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solidFill>
            <a:srgbClr val="9B0D14"/>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任意多边形: 形状 12"/>
          <p:cNvSpPr/>
          <p:nvPr/>
        </p:nvSpPr>
        <p:spPr>
          <a:xfrm>
            <a:off x="4805216" y="-77610"/>
            <a:ext cx="2562509" cy="3647580"/>
          </a:xfrm>
          <a:custGeom>
            <a:avLst/>
            <a:gdLst>
              <a:gd name="connsiteX0" fmla="*/ 0 w 2973706"/>
              <a:gd name="connsiteY0" fmla="*/ 0 h 4329113"/>
              <a:gd name="connsiteX1" fmla="*/ 2971801 w 2973706"/>
              <a:gd name="connsiteY1" fmla="*/ 0 h 4329113"/>
              <a:gd name="connsiteX2" fmla="*/ 2971801 w 2973706"/>
              <a:gd name="connsiteY2" fmla="*/ 2804534 h 4329113"/>
              <a:gd name="connsiteX3" fmla="*/ 2973706 w 2973706"/>
              <a:gd name="connsiteY3" fmla="*/ 2842260 h 4329113"/>
              <a:gd name="connsiteX4" fmla="*/ 1486853 w 2973706"/>
              <a:gd name="connsiteY4" fmla="*/ 4329113 h 4329113"/>
              <a:gd name="connsiteX5" fmla="*/ 0 w 2973706"/>
              <a:gd name="connsiteY5" fmla="*/ 2842260 h 432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3706" h="4329113">
                <a:moveTo>
                  <a:pt x="0" y="0"/>
                </a:moveTo>
                <a:lnTo>
                  <a:pt x="2971801" y="0"/>
                </a:lnTo>
                <a:lnTo>
                  <a:pt x="2971801" y="2804534"/>
                </a:lnTo>
                <a:lnTo>
                  <a:pt x="2973706" y="2842260"/>
                </a:lnTo>
                <a:cubicBezTo>
                  <a:pt x="2973706" y="3663426"/>
                  <a:pt x="2308019" y="4329113"/>
                  <a:pt x="1486853" y="4329113"/>
                </a:cubicBezTo>
                <a:cubicBezTo>
                  <a:pt x="665687" y="4329113"/>
                  <a:pt x="0" y="3663426"/>
                  <a:pt x="0" y="2842260"/>
                </a:cubicBezTo>
                <a:close/>
              </a:path>
            </a:pathLst>
          </a:custGeom>
          <a:noFill/>
          <a:ln w="57150">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椭圆 15"/>
          <p:cNvSpPr/>
          <p:nvPr/>
        </p:nvSpPr>
        <p:spPr>
          <a:xfrm>
            <a:off x="5257800" y="158242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18" name="图形 17" descr="讲师"/>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134" y="43651"/>
            <a:ext cx="847731" cy="847731"/>
          </a:xfrm>
          <a:prstGeom prst="rect">
            <a:avLst/>
          </a:prstGeom>
        </p:spPr>
      </p:pic>
      <p:sp>
        <p:nvSpPr>
          <p:cNvPr id="19" name="文本框 18"/>
          <p:cNvSpPr txBox="1"/>
          <p:nvPr/>
        </p:nvSpPr>
        <p:spPr>
          <a:xfrm>
            <a:off x="5595935" y="891682"/>
            <a:ext cx="1000131"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GB" altLang="zh-CN"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rPr>
              <a:t>2022</a:t>
            </a:r>
            <a:endParaRPr kumimoji="0" lang="zh-CN" altLang="en-US" sz="2400" b="0" i="0" u="none" strike="noStrike" kern="1200" cap="none" spc="0" normalizeH="0" baseline="0" noProof="0" dirty="0">
              <a:ln>
                <a:noFill/>
              </a:ln>
              <a:solidFill>
                <a:srgbClr val="CBA17F"/>
              </a:solidFill>
              <a:effectLst/>
              <a:uLnTx/>
              <a:uFillTx/>
              <a:latin typeface="Brush Script MT" panose="03060802040406070304" pitchFamily="66" charset="-122"/>
              <a:ea typeface="等线" panose="02010600030101010101" charset="-122"/>
              <a:cs typeface="+mn-cs"/>
            </a:endParaRPr>
          </a:p>
        </p:txBody>
      </p:sp>
      <p:grpSp>
        <p:nvGrpSpPr>
          <p:cNvPr id="84" name="iṩḻïďê"/>
          <p:cNvGrpSpPr/>
          <p:nvPr/>
        </p:nvGrpSpPr>
        <p:grpSpPr>
          <a:xfrm>
            <a:off x="5459507" y="1785449"/>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grpSp>
      <p:sp>
        <p:nvSpPr>
          <p:cNvPr id="57" name="文本框 56"/>
          <p:cNvSpPr txBox="1"/>
          <p:nvPr/>
        </p:nvSpPr>
        <p:spPr>
          <a:xfrm>
            <a:off x="3002207" y="4261643"/>
            <a:ext cx="6187586"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9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Thank you</a:t>
            </a:r>
            <a:endParaRPr kumimoji="0" lang="zh-CN" altLang="en-US" sz="9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5"/>
          <p:cNvSpPr/>
          <p:nvPr/>
        </p:nvSpPr>
        <p:spPr bwMode="auto">
          <a:xfrm>
            <a:off x="9525" y="1"/>
            <a:ext cx="12182475" cy="3335902"/>
          </a:xfrm>
          <a:custGeom>
            <a:avLst/>
            <a:gdLst>
              <a:gd name="T0" fmla="*/ 0 w 1259"/>
              <a:gd name="T1" fmla="*/ 0 h 291"/>
              <a:gd name="T2" fmla="*/ 28 w 1259"/>
              <a:gd name="T3" fmla="*/ 129 h 291"/>
              <a:gd name="T4" fmla="*/ 98 w 1259"/>
              <a:gd name="T5" fmla="*/ 183 h 291"/>
              <a:gd name="T6" fmla="*/ 570 w 1259"/>
              <a:gd name="T7" fmla="*/ 278 h 291"/>
              <a:gd name="T8" fmla="*/ 685 w 1259"/>
              <a:gd name="T9" fmla="*/ 278 h 291"/>
              <a:gd name="T10" fmla="*/ 1018 w 1259"/>
              <a:gd name="T11" fmla="*/ 211 h 291"/>
              <a:gd name="T12" fmla="*/ 1161 w 1259"/>
              <a:gd name="T13" fmla="*/ 182 h 291"/>
              <a:gd name="T14" fmla="*/ 1236 w 1259"/>
              <a:gd name="T15" fmla="*/ 119 h 291"/>
              <a:gd name="T16" fmla="*/ 1259 w 1259"/>
              <a:gd name="T17" fmla="*/ 0 h 291"/>
              <a:gd name="T18" fmla="*/ 0 w 1259"/>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9" h="291">
                <a:moveTo>
                  <a:pt x="0" y="0"/>
                </a:moveTo>
                <a:cubicBezTo>
                  <a:pt x="28" y="129"/>
                  <a:pt x="28" y="129"/>
                  <a:pt x="28" y="129"/>
                </a:cubicBezTo>
                <a:cubicBezTo>
                  <a:pt x="28" y="129"/>
                  <a:pt x="42" y="172"/>
                  <a:pt x="98" y="183"/>
                </a:cubicBezTo>
                <a:cubicBezTo>
                  <a:pt x="570" y="278"/>
                  <a:pt x="570" y="278"/>
                  <a:pt x="570" y="278"/>
                </a:cubicBezTo>
                <a:cubicBezTo>
                  <a:pt x="570" y="278"/>
                  <a:pt x="623" y="291"/>
                  <a:pt x="685" y="278"/>
                </a:cubicBezTo>
                <a:cubicBezTo>
                  <a:pt x="1018" y="211"/>
                  <a:pt x="1018" y="211"/>
                  <a:pt x="1018" y="211"/>
                </a:cubicBezTo>
                <a:cubicBezTo>
                  <a:pt x="1161" y="182"/>
                  <a:pt x="1161" y="182"/>
                  <a:pt x="1161" y="182"/>
                </a:cubicBezTo>
                <a:cubicBezTo>
                  <a:pt x="1161" y="182"/>
                  <a:pt x="1227" y="167"/>
                  <a:pt x="1236" y="119"/>
                </a:cubicBezTo>
                <a:cubicBezTo>
                  <a:pt x="1259" y="0"/>
                  <a:pt x="1259" y="0"/>
                  <a:pt x="1259" y="0"/>
                </a:cubicBezTo>
                <a:lnTo>
                  <a:pt x="0" y="0"/>
                </a:lnTo>
                <a:close/>
              </a:path>
            </a:pathLst>
          </a:custGeom>
          <a:solidFill>
            <a:srgbClr val="9B0D1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2164955" y="604520"/>
            <a:ext cx="7872250" cy="15684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9600" b="0" i="0" u="none" strike="noStrike" kern="1200" cap="none" spc="0" normalizeH="0" baseline="0" noProof="0" dirty="0">
                <a:ln>
                  <a:noFill/>
                </a:ln>
                <a:solidFill>
                  <a:prstClr val="white"/>
                </a:solidFill>
                <a:effectLst/>
                <a:uLnTx/>
                <a:uFillTx/>
                <a:latin typeface="CommercialScript BT" panose="03030803040807090C04" pitchFamily="66" charset="0"/>
                <a:ea typeface="等线" panose="02010600030101010101" charset="-122"/>
                <a:cs typeface="+mn-cs"/>
              </a:rPr>
              <a:t>Report directory</a:t>
            </a:r>
            <a:endParaRPr kumimoji="0" lang="zh-CN" altLang="en-US" sz="9600" b="0" i="0" u="none" strike="noStrike" kern="1200" cap="none" spc="0" normalizeH="0" baseline="0" noProof="0" dirty="0">
              <a:ln>
                <a:noFill/>
              </a:ln>
              <a:solidFill>
                <a:prstClr val="white"/>
              </a:solidFill>
              <a:effectLst/>
              <a:uLnTx/>
              <a:uFillTx/>
              <a:latin typeface="CommercialScript BT" panose="03030803040807090C04" pitchFamily="66" charset="0"/>
              <a:ea typeface="等线" panose="02010600030101010101" charset="-122"/>
              <a:cs typeface="+mn-cs"/>
            </a:endParaRPr>
          </a:p>
        </p:txBody>
      </p:sp>
      <p:sp>
        <p:nvSpPr>
          <p:cNvPr id="27" name="文本框 26"/>
          <p:cNvSpPr txBox="1"/>
          <p:nvPr/>
        </p:nvSpPr>
        <p:spPr>
          <a:xfrm>
            <a:off x="-88900" y="5832475"/>
            <a:ext cx="2360930"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Research Background</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28" name="文本框 27"/>
          <p:cNvSpPr txBox="1"/>
          <p:nvPr/>
        </p:nvSpPr>
        <p:spPr>
          <a:xfrm>
            <a:off x="3081317" y="5832615"/>
            <a:ext cx="235116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2800" noProof="0" dirty="0">
                <a:ln>
                  <a:noFill/>
                </a:ln>
                <a:solidFill>
                  <a:srgbClr val="10325A"/>
                </a:solidFill>
                <a:effectLst/>
                <a:uLnTx/>
                <a:uFillTx/>
                <a:latin typeface="微软雅黑" panose="020B0502040204020203" pitchFamily="34" charset="-122"/>
                <a:ea typeface="微软雅黑" panose="020B0502040204020203" pitchFamily="34" charset="-122"/>
                <a:sym typeface="+mn-ea"/>
              </a:rPr>
              <a:t>Research progress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29" name="文本框 28"/>
          <p:cNvSpPr txBox="1"/>
          <p:nvPr/>
        </p:nvSpPr>
        <p:spPr>
          <a:xfrm>
            <a:off x="6305517" y="5832615"/>
            <a:ext cx="235116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2800" noProof="0" dirty="0">
                <a:ln>
                  <a:noFill/>
                </a:ln>
                <a:solidFill>
                  <a:srgbClr val="10325A"/>
                </a:solidFill>
                <a:effectLst/>
                <a:uLnTx/>
                <a:uFillTx/>
                <a:latin typeface="微软雅黑" panose="020B0502040204020203" pitchFamily="34" charset="-122"/>
                <a:ea typeface="微软雅黑" panose="020B0502040204020203" pitchFamily="34" charset="-122"/>
                <a:sym typeface="+mn-ea"/>
              </a:rPr>
              <a:t>Project Features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30" name="文本框 29"/>
          <p:cNvSpPr txBox="1"/>
          <p:nvPr/>
        </p:nvSpPr>
        <p:spPr>
          <a:xfrm>
            <a:off x="9628777" y="5832615"/>
            <a:ext cx="235116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altLang="en-US" sz="2800" noProof="0" dirty="0">
                <a:ln>
                  <a:noFill/>
                </a:ln>
                <a:solidFill>
                  <a:srgbClr val="10325A"/>
                </a:solidFill>
                <a:effectLst/>
                <a:uLnTx/>
                <a:uFillTx/>
                <a:latin typeface="微软雅黑" panose="020B0502040204020203" pitchFamily="34" charset="-122"/>
                <a:ea typeface="微软雅黑" panose="020B0502040204020203" pitchFamily="34" charset="-122"/>
                <a:sym typeface="+mn-ea"/>
              </a:rPr>
              <a:t>Project prospects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12" name="椭圆 11"/>
          <p:cNvSpPr/>
          <p:nvPr/>
        </p:nvSpPr>
        <p:spPr>
          <a:xfrm>
            <a:off x="503416"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3" name="文本框 9"/>
          <p:cNvSpPr txBox="1"/>
          <p:nvPr/>
        </p:nvSpPr>
        <p:spPr>
          <a:xfrm>
            <a:off x="503416" y="4570380"/>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01</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15" name="椭圆 14"/>
          <p:cNvSpPr/>
          <p:nvPr/>
        </p:nvSpPr>
        <p:spPr>
          <a:xfrm>
            <a:off x="3673641"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6" name="文本框 9"/>
          <p:cNvSpPr txBox="1"/>
          <p:nvPr/>
        </p:nvSpPr>
        <p:spPr>
          <a:xfrm>
            <a:off x="3673641"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02</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18" name="椭圆 17"/>
          <p:cNvSpPr/>
          <p:nvPr/>
        </p:nvSpPr>
        <p:spPr>
          <a:xfrm>
            <a:off x="6897206" y="4474522"/>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9" name="文本框 9"/>
          <p:cNvSpPr txBox="1"/>
          <p:nvPr/>
        </p:nvSpPr>
        <p:spPr>
          <a:xfrm>
            <a:off x="6897206"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03</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sp>
        <p:nvSpPr>
          <p:cNvPr id="21" name="椭圆 20"/>
          <p:cNvSpPr/>
          <p:nvPr/>
        </p:nvSpPr>
        <p:spPr>
          <a:xfrm>
            <a:off x="10221101" y="4473887"/>
            <a:ext cx="1166518" cy="1166518"/>
          </a:xfrm>
          <a:prstGeom prst="ellipse">
            <a:avLst/>
          </a:prstGeom>
          <a:solidFill>
            <a:srgbClr val="9B0D1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2" name="文本框 9"/>
          <p:cNvSpPr txBox="1"/>
          <p:nvPr/>
        </p:nvSpPr>
        <p:spPr>
          <a:xfrm>
            <a:off x="10221101" y="4549425"/>
            <a:ext cx="1166518"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rPr>
              <a:t>04</a:t>
            </a:r>
            <a:endParaRPr kumimoji="0" lang="zh-CN" altLang="en-US" sz="6000" b="1" i="0" u="none" strike="noStrike" kern="1200" cap="none" spc="0" normalizeH="0" baseline="0" noProof="0" dirty="0">
              <a:ln>
                <a:noFill/>
              </a:ln>
              <a:gradFill>
                <a:gsLst>
                  <a:gs pos="50000">
                    <a:prstClr val="white">
                      <a:lumMod val="95000"/>
                    </a:prstClr>
                  </a:gs>
                  <a:gs pos="0">
                    <a:prstClr val="white"/>
                  </a:gs>
                  <a:gs pos="100000">
                    <a:prstClr val="white">
                      <a:lumMod val="85000"/>
                    </a:prstClr>
                  </a:gs>
                </a:gsLst>
                <a:lin ang="5400000" scaled="1"/>
              </a:gradFill>
              <a:effectLst>
                <a:outerShdw blurRad="38100" dist="38100" dir="2700000" algn="tl">
                  <a:srgbClr val="000000">
                    <a:alpha val="43137"/>
                  </a:srgbClr>
                </a:outerShdw>
              </a:effectLst>
              <a:uLnTx/>
              <a:uFillTx/>
              <a:latin typeface="Agency FB" panose="020B0503020202020204" pitchFamily="34" charset="0"/>
              <a:ea typeface="等线" panose="02010600030101010101" charset="-122"/>
              <a:cs typeface="+mn-cs"/>
            </a:endParaRPr>
          </a:p>
        </p:txBody>
      </p:sp>
      <p:grpSp>
        <p:nvGrpSpPr>
          <p:cNvPr id="20" name="组合 19"/>
          <p:cNvGrpSpPr/>
          <p:nvPr/>
        </p:nvGrpSpPr>
        <p:grpSpPr>
          <a:xfrm>
            <a:off x="5094134" y="2304019"/>
            <a:ext cx="2089150" cy="1816100"/>
            <a:chOff x="8544231" y="2016919"/>
            <a:chExt cx="2089150" cy="1816100"/>
          </a:xfrm>
        </p:grpSpPr>
        <p:sp>
          <p:nvSpPr>
            <p:cNvPr id="36" name="AutoShape 3"/>
            <p:cNvSpPr>
              <a:spLocks noChangeAspect="1" noChangeArrowheads="1" noTextEdit="1"/>
            </p:cNvSpPr>
            <p:nvPr/>
          </p:nvSpPr>
          <p:spPr bwMode="auto">
            <a:xfrm>
              <a:off x="8547406" y="2016919"/>
              <a:ext cx="20859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5"/>
            <p:cNvSpPr/>
            <p:nvPr/>
          </p:nvSpPr>
          <p:spPr bwMode="auto">
            <a:xfrm>
              <a:off x="8544231" y="2062956"/>
              <a:ext cx="2089150" cy="1681162"/>
            </a:xfrm>
            <a:custGeom>
              <a:avLst/>
              <a:gdLst>
                <a:gd name="T0" fmla="*/ 30 w 688"/>
                <a:gd name="T1" fmla="*/ 355 h 552"/>
                <a:gd name="T2" fmla="*/ 5 w 688"/>
                <a:gd name="T3" fmla="*/ 355 h 552"/>
                <a:gd name="T4" fmla="*/ 0 w 688"/>
                <a:gd name="T5" fmla="*/ 350 h 552"/>
                <a:gd name="T6" fmla="*/ 0 w 688"/>
                <a:gd name="T7" fmla="*/ 202 h 552"/>
                <a:gd name="T8" fmla="*/ 5 w 688"/>
                <a:gd name="T9" fmla="*/ 198 h 552"/>
                <a:gd name="T10" fmla="*/ 30 w 688"/>
                <a:gd name="T11" fmla="*/ 198 h 552"/>
                <a:gd name="T12" fmla="*/ 37 w 688"/>
                <a:gd name="T13" fmla="*/ 196 h 552"/>
                <a:gd name="T14" fmla="*/ 81 w 688"/>
                <a:gd name="T15" fmla="*/ 196 h 552"/>
                <a:gd name="T16" fmla="*/ 88 w 688"/>
                <a:gd name="T17" fmla="*/ 191 h 552"/>
                <a:gd name="T18" fmla="*/ 142 w 688"/>
                <a:gd name="T19" fmla="*/ 95 h 552"/>
                <a:gd name="T20" fmla="*/ 217 w 688"/>
                <a:gd name="T21" fmla="*/ 35 h 552"/>
                <a:gd name="T22" fmla="*/ 284 w 688"/>
                <a:gd name="T23" fmla="*/ 8 h 552"/>
                <a:gd name="T24" fmla="*/ 359 w 688"/>
                <a:gd name="T25" fmla="*/ 1 h 552"/>
                <a:gd name="T26" fmla="*/ 455 w 688"/>
                <a:gd name="T27" fmla="*/ 26 h 552"/>
                <a:gd name="T28" fmla="*/ 535 w 688"/>
                <a:gd name="T29" fmla="*/ 82 h 552"/>
                <a:gd name="T30" fmla="*/ 599 w 688"/>
                <a:gd name="T31" fmla="*/ 188 h 552"/>
                <a:gd name="T32" fmla="*/ 610 w 688"/>
                <a:gd name="T33" fmla="*/ 196 h 552"/>
                <a:gd name="T34" fmla="*/ 651 w 688"/>
                <a:gd name="T35" fmla="*/ 196 h 552"/>
                <a:gd name="T36" fmla="*/ 658 w 688"/>
                <a:gd name="T37" fmla="*/ 198 h 552"/>
                <a:gd name="T38" fmla="*/ 683 w 688"/>
                <a:gd name="T39" fmla="*/ 198 h 552"/>
                <a:gd name="T40" fmla="*/ 688 w 688"/>
                <a:gd name="T41" fmla="*/ 202 h 552"/>
                <a:gd name="T42" fmla="*/ 688 w 688"/>
                <a:gd name="T43" fmla="*/ 351 h 552"/>
                <a:gd name="T44" fmla="*/ 684 w 688"/>
                <a:gd name="T45" fmla="*/ 355 h 552"/>
                <a:gd name="T46" fmla="*/ 658 w 688"/>
                <a:gd name="T47" fmla="*/ 355 h 552"/>
                <a:gd name="T48" fmla="*/ 651 w 688"/>
                <a:gd name="T49" fmla="*/ 356 h 552"/>
                <a:gd name="T50" fmla="*/ 608 w 688"/>
                <a:gd name="T51" fmla="*/ 356 h 552"/>
                <a:gd name="T52" fmla="*/ 600 w 688"/>
                <a:gd name="T53" fmla="*/ 362 h 552"/>
                <a:gd name="T54" fmla="*/ 561 w 688"/>
                <a:gd name="T55" fmla="*/ 440 h 552"/>
                <a:gd name="T56" fmla="*/ 479 w 688"/>
                <a:gd name="T57" fmla="*/ 515 h 552"/>
                <a:gd name="T58" fmla="*/ 377 w 688"/>
                <a:gd name="T59" fmla="*/ 550 h 552"/>
                <a:gd name="T60" fmla="*/ 346 w 688"/>
                <a:gd name="T61" fmla="*/ 552 h 552"/>
                <a:gd name="T62" fmla="*/ 228 w 688"/>
                <a:gd name="T63" fmla="*/ 526 h 552"/>
                <a:gd name="T64" fmla="*/ 177 w 688"/>
                <a:gd name="T65" fmla="*/ 493 h 552"/>
                <a:gd name="T66" fmla="*/ 123 w 688"/>
                <a:gd name="T67" fmla="*/ 434 h 552"/>
                <a:gd name="T68" fmla="*/ 88 w 688"/>
                <a:gd name="T69" fmla="*/ 362 h 552"/>
                <a:gd name="T70" fmla="*/ 80 w 688"/>
                <a:gd name="T71" fmla="*/ 356 h 552"/>
                <a:gd name="T72" fmla="*/ 37 w 688"/>
                <a:gd name="T73" fmla="*/ 356 h 552"/>
                <a:gd name="T74" fmla="*/ 30 w 688"/>
                <a:gd name="T75" fmla="*/ 35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8" h="552">
                  <a:moveTo>
                    <a:pt x="30" y="355"/>
                  </a:moveTo>
                  <a:cubicBezTo>
                    <a:pt x="22" y="355"/>
                    <a:pt x="13" y="355"/>
                    <a:pt x="5" y="355"/>
                  </a:cubicBezTo>
                  <a:cubicBezTo>
                    <a:pt x="1" y="355"/>
                    <a:pt x="0" y="355"/>
                    <a:pt x="0" y="350"/>
                  </a:cubicBezTo>
                  <a:cubicBezTo>
                    <a:pt x="0" y="301"/>
                    <a:pt x="0" y="252"/>
                    <a:pt x="0" y="202"/>
                  </a:cubicBezTo>
                  <a:cubicBezTo>
                    <a:pt x="0" y="199"/>
                    <a:pt x="1" y="197"/>
                    <a:pt x="5" y="198"/>
                  </a:cubicBezTo>
                  <a:cubicBezTo>
                    <a:pt x="13" y="198"/>
                    <a:pt x="22" y="198"/>
                    <a:pt x="30" y="198"/>
                  </a:cubicBezTo>
                  <a:cubicBezTo>
                    <a:pt x="32" y="196"/>
                    <a:pt x="35" y="196"/>
                    <a:pt x="37" y="196"/>
                  </a:cubicBezTo>
                  <a:cubicBezTo>
                    <a:pt x="51" y="196"/>
                    <a:pt x="66" y="196"/>
                    <a:pt x="81" y="196"/>
                  </a:cubicBezTo>
                  <a:cubicBezTo>
                    <a:pt x="85" y="196"/>
                    <a:pt x="87" y="195"/>
                    <a:pt x="88" y="191"/>
                  </a:cubicBezTo>
                  <a:cubicBezTo>
                    <a:pt x="99" y="155"/>
                    <a:pt x="117" y="123"/>
                    <a:pt x="142" y="95"/>
                  </a:cubicBezTo>
                  <a:cubicBezTo>
                    <a:pt x="163" y="70"/>
                    <a:pt x="188" y="50"/>
                    <a:pt x="217" y="35"/>
                  </a:cubicBezTo>
                  <a:cubicBezTo>
                    <a:pt x="238" y="23"/>
                    <a:pt x="261" y="15"/>
                    <a:pt x="284" y="8"/>
                  </a:cubicBezTo>
                  <a:cubicBezTo>
                    <a:pt x="309" y="1"/>
                    <a:pt x="334" y="0"/>
                    <a:pt x="359" y="1"/>
                  </a:cubicBezTo>
                  <a:cubicBezTo>
                    <a:pt x="392" y="3"/>
                    <a:pt x="424" y="13"/>
                    <a:pt x="455" y="26"/>
                  </a:cubicBezTo>
                  <a:cubicBezTo>
                    <a:pt x="485" y="40"/>
                    <a:pt x="512" y="59"/>
                    <a:pt x="535" y="82"/>
                  </a:cubicBezTo>
                  <a:cubicBezTo>
                    <a:pt x="564" y="113"/>
                    <a:pt x="586" y="148"/>
                    <a:pt x="599" y="188"/>
                  </a:cubicBezTo>
                  <a:cubicBezTo>
                    <a:pt x="602" y="196"/>
                    <a:pt x="602" y="196"/>
                    <a:pt x="610" y="196"/>
                  </a:cubicBezTo>
                  <a:cubicBezTo>
                    <a:pt x="624" y="196"/>
                    <a:pt x="637" y="196"/>
                    <a:pt x="651" y="196"/>
                  </a:cubicBezTo>
                  <a:cubicBezTo>
                    <a:pt x="653" y="196"/>
                    <a:pt x="656" y="196"/>
                    <a:pt x="658" y="198"/>
                  </a:cubicBezTo>
                  <a:cubicBezTo>
                    <a:pt x="666" y="198"/>
                    <a:pt x="675" y="198"/>
                    <a:pt x="683" y="198"/>
                  </a:cubicBezTo>
                  <a:cubicBezTo>
                    <a:pt x="686" y="198"/>
                    <a:pt x="688" y="198"/>
                    <a:pt x="688" y="202"/>
                  </a:cubicBezTo>
                  <a:cubicBezTo>
                    <a:pt x="688" y="252"/>
                    <a:pt x="688" y="301"/>
                    <a:pt x="688" y="351"/>
                  </a:cubicBezTo>
                  <a:cubicBezTo>
                    <a:pt x="688" y="354"/>
                    <a:pt x="687" y="355"/>
                    <a:pt x="684" y="355"/>
                  </a:cubicBezTo>
                  <a:cubicBezTo>
                    <a:pt x="675" y="355"/>
                    <a:pt x="666" y="355"/>
                    <a:pt x="658" y="355"/>
                  </a:cubicBezTo>
                  <a:cubicBezTo>
                    <a:pt x="656" y="357"/>
                    <a:pt x="653" y="356"/>
                    <a:pt x="651" y="356"/>
                  </a:cubicBezTo>
                  <a:cubicBezTo>
                    <a:pt x="637" y="356"/>
                    <a:pt x="622" y="357"/>
                    <a:pt x="608" y="356"/>
                  </a:cubicBezTo>
                  <a:cubicBezTo>
                    <a:pt x="603" y="356"/>
                    <a:pt x="601" y="358"/>
                    <a:pt x="600" y="362"/>
                  </a:cubicBezTo>
                  <a:cubicBezTo>
                    <a:pt x="591" y="390"/>
                    <a:pt x="577" y="416"/>
                    <a:pt x="561" y="440"/>
                  </a:cubicBezTo>
                  <a:cubicBezTo>
                    <a:pt x="539" y="472"/>
                    <a:pt x="511" y="496"/>
                    <a:pt x="479" y="515"/>
                  </a:cubicBezTo>
                  <a:cubicBezTo>
                    <a:pt x="447" y="534"/>
                    <a:pt x="413" y="545"/>
                    <a:pt x="377" y="550"/>
                  </a:cubicBezTo>
                  <a:cubicBezTo>
                    <a:pt x="367" y="552"/>
                    <a:pt x="356" y="552"/>
                    <a:pt x="346" y="552"/>
                  </a:cubicBezTo>
                  <a:cubicBezTo>
                    <a:pt x="305" y="552"/>
                    <a:pt x="265" y="544"/>
                    <a:pt x="228" y="526"/>
                  </a:cubicBezTo>
                  <a:cubicBezTo>
                    <a:pt x="210" y="517"/>
                    <a:pt x="193" y="506"/>
                    <a:pt x="177" y="493"/>
                  </a:cubicBezTo>
                  <a:cubicBezTo>
                    <a:pt x="156" y="476"/>
                    <a:pt x="138" y="456"/>
                    <a:pt x="123" y="434"/>
                  </a:cubicBezTo>
                  <a:cubicBezTo>
                    <a:pt x="108" y="411"/>
                    <a:pt x="96" y="388"/>
                    <a:pt x="88" y="362"/>
                  </a:cubicBezTo>
                  <a:cubicBezTo>
                    <a:pt x="87" y="358"/>
                    <a:pt x="84" y="356"/>
                    <a:pt x="80" y="356"/>
                  </a:cubicBezTo>
                  <a:cubicBezTo>
                    <a:pt x="66" y="357"/>
                    <a:pt x="51" y="356"/>
                    <a:pt x="37" y="356"/>
                  </a:cubicBezTo>
                  <a:cubicBezTo>
                    <a:pt x="35" y="356"/>
                    <a:pt x="32" y="357"/>
                    <a:pt x="30" y="355"/>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6"/>
            <p:cNvSpPr/>
            <p:nvPr/>
          </p:nvSpPr>
          <p:spPr bwMode="auto">
            <a:xfrm>
              <a:off x="8634719" y="3144044"/>
              <a:ext cx="1912938" cy="688975"/>
            </a:xfrm>
            <a:custGeom>
              <a:avLst/>
              <a:gdLst>
                <a:gd name="T0" fmla="*/ 0 w 630"/>
                <a:gd name="T1" fmla="*/ 0 h 226"/>
                <a:gd name="T2" fmla="*/ 53 w 630"/>
                <a:gd name="T3" fmla="*/ 0 h 226"/>
                <a:gd name="T4" fmla="*/ 58 w 630"/>
                <a:gd name="T5" fmla="*/ 4 h 226"/>
                <a:gd name="T6" fmla="*/ 102 w 630"/>
                <a:gd name="T7" fmla="*/ 90 h 226"/>
                <a:gd name="T8" fmla="*/ 266 w 630"/>
                <a:gd name="T9" fmla="*/ 191 h 226"/>
                <a:gd name="T10" fmla="*/ 521 w 630"/>
                <a:gd name="T11" fmla="*/ 96 h 226"/>
                <a:gd name="T12" fmla="*/ 569 w 630"/>
                <a:gd name="T13" fmla="*/ 5 h 226"/>
                <a:gd name="T14" fmla="*/ 576 w 630"/>
                <a:gd name="T15" fmla="*/ 0 h 226"/>
                <a:gd name="T16" fmla="*/ 628 w 630"/>
                <a:gd name="T17" fmla="*/ 0 h 226"/>
                <a:gd name="T18" fmla="*/ 627 w 630"/>
                <a:gd name="T19" fmla="*/ 16 h 226"/>
                <a:gd name="T20" fmla="*/ 613 w 630"/>
                <a:gd name="T21" fmla="*/ 17 h 226"/>
                <a:gd name="T22" fmla="*/ 586 w 630"/>
                <a:gd name="T23" fmla="*/ 17 h 226"/>
                <a:gd name="T24" fmla="*/ 581 w 630"/>
                <a:gd name="T25" fmla="*/ 20 h 226"/>
                <a:gd name="T26" fmla="*/ 546 w 630"/>
                <a:gd name="T27" fmla="*/ 90 h 226"/>
                <a:gd name="T28" fmla="*/ 373 w 630"/>
                <a:gd name="T29" fmla="*/ 206 h 226"/>
                <a:gd name="T30" fmla="*/ 120 w 630"/>
                <a:gd name="T31" fmla="*/ 135 h 226"/>
                <a:gd name="T32" fmla="*/ 86 w 630"/>
                <a:gd name="T33" fmla="*/ 95 h 226"/>
                <a:gd name="T34" fmla="*/ 47 w 630"/>
                <a:gd name="T35" fmla="*/ 21 h 226"/>
                <a:gd name="T36" fmla="*/ 41 w 630"/>
                <a:gd name="T37" fmla="*/ 17 h 226"/>
                <a:gd name="T38" fmla="*/ 5 w 630"/>
                <a:gd name="T39" fmla="*/ 17 h 226"/>
                <a:gd name="T40" fmla="*/ 0 w 630"/>
                <a:gd name="T41" fmla="*/ 12 h 226"/>
                <a:gd name="T42" fmla="*/ 0 w 630"/>
                <a:gd name="T4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0" h="226">
                  <a:moveTo>
                    <a:pt x="0" y="0"/>
                  </a:moveTo>
                  <a:cubicBezTo>
                    <a:pt x="18" y="0"/>
                    <a:pt x="36" y="0"/>
                    <a:pt x="53" y="0"/>
                  </a:cubicBezTo>
                  <a:cubicBezTo>
                    <a:pt x="56" y="0"/>
                    <a:pt x="57" y="1"/>
                    <a:pt x="58" y="4"/>
                  </a:cubicBezTo>
                  <a:cubicBezTo>
                    <a:pt x="68" y="35"/>
                    <a:pt x="83" y="64"/>
                    <a:pt x="102" y="90"/>
                  </a:cubicBezTo>
                  <a:cubicBezTo>
                    <a:pt x="144" y="145"/>
                    <a:pt x="199" y="179"/>
                    <a:pt x="266" y="191"/>
                  </a:cubicBezTo>
                  <a:cubicBezTo>
                    <a:pt x="368" y="209"/>
                    <a:pt x="454" y="176"/>
                    <a:pt x="521" y="96"/>
                  </a:cubicBezTo>
                  <a:cubicBezTo>
                    <a:pt x="543" y="70"/>
                    <a:pt x="559" y="39"/>
                    <a:pt x="569" y="5"/>
                  </a:cubicBezTo>
                  <a:cubicBezTo>
                    <a:pt x="570" y="1"/>
                    <a:pt x="572" y="0"/>
                    <a:pt x="576" y="0"/>
                  </a:cubicBezTo>
                  <a:cubicBezTo>
                    <a:pt x="593" y="0"/>
                    <a:pt x="610" y="0"/>
                    <a:pt x="628" y="0"/>
                  </a:cubicBezTo>
                  <a:cubicBezTo>
                    <a:pt x="628" y="6"/>
                    <a:pt x="630" y="12"/>
                    <a:pt x="627" y="16"/>
                  </a:cubicBezTo>
                  <a:cubicBezTo>
                    <a:pt x="625" y="19"/>
                    <a:pt x="618" y="17"/>
                    <a:pt x="613" y="17"/>
                  </a:cubicBezTo>
                  <a:cubicBezTo>
                    <a:pt x="604" y="17"/>
                    <a:pt x="595" y="17"/>
                    <a:pt x="586" y="17"/>
                  </a:cubicBezTo>
                  <a:cubicBezTo>
                    <a:pt x="583" y="17"/>
                    <a:pt x="582" y="18"/>
                    <a:pt x="581" y="20"/>
                  </a:cubicBezTo>
                  <a:cubicBezTo>
                    <a:pt x="573" y="45"/>
                    <a:pt x="561" y="68"/>
                    <a:pt x="546" y="90"/>
                  </a:cubicBezTo>
                  <a:cubicBezTo>
                    <a:pt x="503" y="152"/>
                    <a:pt x="445" y="191"/>
                    <a:pt x="373" y="206"/>
                  </a:cubicBezTo>
                  <a:cubicBezTo>
                    <a:pt x="277" y="226"/>
                    <a:pt x="193" y="201"/>
                    <a:pt x="120" y="135"/>
                  </a:cubicBezTo>
                  <a:cubicBezTo>
                    <a:pt x="107" y="123"/>
                    <a:pt x="96" y="110"/>
                    <a:pt x="86" y="95"/>
                  </a:cubicBezTo>
                  <a:cubicBezTo>
                    <a:pt x="70" y="72"/>
                    <a:pt x="56" y="48"/>
                    <a:pt x="47" y="21"/>
                  </a:cubicBezTo>
                  <a:cubicBezTo>
                    <a:pt x="46" y="18"/>
                    <a:pt x="44" y="17"/>
                    <a:pt x="41" y="17"/>
                  </a:cubicBezTo>
                  <a:cubicBezTo>
                    <a:pt x="29" y="17"/>
                    <a:pt x="17" y="17"/>
                    <a:pt x="5" y="17"/>
                  </a:cubicBezTo>
                  <a:cubicBezTo>
                    <a:pt x="1" y="17"/>
                    <a:pt x="0" y="16"/>
                    <a:pt x="0" y="12"/>
                  </a:cubicBezTo>
                  <a:cubicBezTo>
                    <a:pt x="0" y="8"/>
                    <a:pt x="0" y="4"/>
                    <a:pt x="0" y="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7"/>
            <p:cNvSpPr/>
            <p:nvPr/>
          </p:nvSpPr>
          <p:spPr bwMode="auto">
            <a:xfrm>
              <a:off x="8629956" y="2020094"/>
              <a:ext cx="1912938" cy="646112"/>
            </a:xfrm>
            <a:custGeom>
              <a:avLst/>
              <a:gdLst>
                <a:gd name="T0" fmla="*/ 630 w 630"/>
                <a:gd name="T1" fmla="*/ 212 h 212"/>
                <a:gd name="T2" fmla="*/ 577 w 630"/>
                <a:gd name="T3" fmla="*/ 212 h 212"/>
                <a:gd name="T4" fmla="*/ 571 w 630"/>
                <a:gd name="T5" fmla="*/ 207 h 212"/>
                <a:gd name="T6" fmla="*/ 505 w 630"/>
                <a:gd name="T7" fmla="*/ 97 h 212"/>
                <a:gd name="T8" fmla="*/ 374 w 630"/>
                <a:gd name="T9" fmla="*/ 24 h 212"/>
                <a:gd name="T10" fmla="*/ 264 w 630"/>
                <a:gd name="T11" fmla="*/ 22 h 212"/>
                <a:gd name="T12" fmla="*/ 61 w 630"/>
                <a:gd name="T13" fmla="*/ 208 h 212"/>
                <a:gd name="T14" fmla="*/ 56 w 630"/>
                <a:gd name="T15" fmla="*/ 212 h 212"/>
                <a:gd name="T16" fmla="*/ 2 w 630"/>
                <a:gd name="T17" fmla="*/ 212 h 212"/>
                <a:gd name="T18" fmla="*/ 3 w 630"/>
                <a:gd name="T19" fmla="*/ 196 h 212"/>
                <a:gd name="T20" fmla="*/ 18 w 630"/>
                <a:gd name="T21" fmla="*/ 195 h 212"/>
                <a:gd name="T22" fmla="*/ 43 w 630"/>
                <a:gd name="T23" fmla="*/ 195 h 212"/>
                <a:gd name="T24" fmla="*/ 49 w 630"/>
                <a:gd name="T25" fmla="*/ 191 h 212"/>
                <a:gd name="T26" fmla="*/ 155 w 630"/>
                <a:gd name="T27" fmla="*/ 51 h 212"/>
                <a:gd name="T28" fmla="*/ 203 w 630"/>
                <a:gd name="T29" fmla="*/ 25 h 212"/>
                <a:gd name="T30" fmla="*/ 319 w 630"/>
                <a:gd name="T31" fmla="*/ 0 h 212"/>
                <a:gd name="T32" fmla="*/ 423 w 630"/>
                <a:gd name="T33" fmla="*/ 21 h 212"/>
                <a:gd name="T34" fmla="*/ 583 w 630"/>
                <a:gd name="T35" fmla="*/ 191 h 212"/>
                <a:gd name="T36" fmla="*/ 589 w 630"/>
                <a:gd name="T37" fmla="*/ 195 h 212"/>
                <a:gd name="T38" fmla="*/ 625 w 630"/>
                <a:gd name="T39" fmla="*/ 195 h 212"/>
                <a:gd name="T40" fmla="*/ 630 w 630"/>
                <a:gd name="T41" fmla="*/ 199 h 212"/>
                <a:gd name="T42" fmla="*/ 630 w 630"/>
                <a:gd name="T43"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30" h="212">
                  <a:moveTo>
                    <a:pt x="630" y="212"/>
                  </a:moveTo>
                  <a:cubicBezTo>
                    <a:pt x="612" y="212"/>
                    <a:pt x="594" y="212"/>
                    <a:pt x="577" y="212"/>
                  </a:cubicBezTo>
                  <a:cubicBezTo>
                    <a:pt x="573" y="212"/>
                    <a:pt x="572" y="210"/>
                    <a:pt x="571" y="207"/>
                  </a:cubicBezTo>
                  <a:cubicBezTo>
                    <a:pt x="558" y="165"/>
                    <a:pt x="536" y="128"/>
                    <a:pt x="505" y="97"/>
                  </a:cubicBezTo>
                  <a:cubicBezTo>
                    <a:pt x="468" y="59"/>
                    <a:pt x="424" y="36"/>
                    <a:pt x="374" y="24"/>
                  </a:cubicBezTo>
                  <a:cubicBezTo>
                    <a:pt x="337" y="14"/>
                    <a:pt x="300" y="13"/>
                    <a:pt x="264" y="22"/>
                  </a:cubicBezTo>
                  <a:cubicBezTo>
                    <a:pt x="164" y="46"/>
                    <a:pt x="94" y="107"/>
                    <a:pt x="61" y="208"/>
                  </a:cubicBezTo>
                  <a:cubicBezTo>
                    <a:pt x="60" y="211"/>
                    <a:pt x="59" y="212"/>
                    <a:pt x="56" y="212"/>
                  </a:cubicBezTo>
                  <a:cubicBezTo>
                    <a:pt x="38" y="212"/>
                    <a:pt x="20" y="212"/>
                    <a:pt x="2" y="212"/>
                  </a:cubicBezTo>
                  <a:cubicBezTo>
                    <a:pt x="2" y="206"/>
                    <a:pt x="0" y="200"/>
                    <a:pt x="3" y="196"/>
                  </a:cubicBezTo>
                  <a:cubicBezTo>
                    <a:pt x="6" y="193"/>
                    <a:pt x="13" y="195"/>
                    <a:pt x="18" y="195"/>
                  </a:cubicBezTo>
                  <a:cubicBezTo>
                    <a:pt x="26" y="195"/>
                    <a:pt x="35" y="195"/>
                    <a:pt x="43" y="195"/>
                  </a:cubicBezTo>
                  <a:cubicBezTo>
                    <a:pt x="46" y="195"/>
                    <a:pt x="48" y="194"/>
                    <a:pt x="49" y="191"/>
                  </a:cubicBezTo>
                  <a:cubicBezTo>
                    <a:pt x="70" y="133"/>
                    <a:pt x="105" y="87"/>
                    <a:pt x="155" y="51"/>
                  </a:cubicBezTo>
                  <a:cubicBezTo>
                    <a:pt x="170" y="41"/>
                    <a:pt x="186" y="33"/>
                    <a:pt x="203" y="25"/>
                  </a:cubicBezTo>
                  <a:cubicBezTo>
                    <a:pt x="240" y="6"/>
                    <a:pt x="279" y="0"/>
                    <a:pt x="319" y="0"/>
                  </a:cubicBezTo>
                  <a:cubicBezTo>
                    <a:pt x="355" y="0"/>
                    <a:pt x="390" y="6"/>
                    <a:pt x="423" y="21"/>
                  </a:cubicBezTo>
                  <a:cubicBezTo>
                    <a:pt x="499" y="55"/>
                    <a:pt x="554" y="111"/>
                    <a:pt x="583" y="191"/>
                  </a:cubicBezTo>
                  <a:cubicBezTo>
                    <a:pt x="584" y="194"/>
                    <a:pt x="585" y="195"/>
                    <a:pt x="589" y="195"/>
                  </a:cubicBezTo>
                  <a:cubicBezTo>
                    <a:pt x="601" y="195"/>
                    <a:pt x="613" y="195"/>
                    <a:pt x="625" y="195"/>
                  </a:cubicBezTo>
                  <a:cubicBezTo>
                    <a:pt x="629" y="195"/>
                    <a:pt x="630" y="196"/>
                    <a:pt x="630" y="199"/>
                  </a:cubicBezTo>
                  <a:cubicBezTo>
                    <a:pt x="629" y="203"/>
                    <a:pt x="630" y="208"/>
                    <a:pt x="630" y="212"/>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8"/>
            <p:cNvSpPr/>
            <p:nvPr/>
          </p:nvSpPr>
          <p:spPr bwMode="auto">
            <a:xfrm>
              <a:off x="8860144" y="3144044"/>
              <a:ext cx="1454150" cy="579437"/>
            </a:xfrm>
            <a:custGeom>
              <a:avLst/>
              <a:gdLst>
                <a:gd name="T0" fmla="*/ 479 w 479"/>
                <a:gd name="T1" fmla="*/ 1 h 190"/>
                <a:gd name="T2" fmla="*/ 472 w 479"/>
                <a:gd name="T3" fmla="*/ 21 h 190"/>
                <a:gd name="T4" fmla="*/ 431 w 479"/>
                <a:gd name="T5" fmla="*/ 90 h 190"/>
                <a:gd name="T6" fmla="*/ 295 w 479"/>
                <a:gd name="T7" fmla="*/ 173 h 190"/>
                <a:gd name="T8" fmla="*/ 81 w 479"/>
                <a:gd name="T9" fmla="*/ 122 h 190"/>
                <a:gd name="T10" fmla="*/ 54 w 479"/>
                <a:gd name="T11" fmla="*/ 96 h 190"/>
                <a:gd name="T12" fmla="*/ 2 w 479"/>
                <a:gd name="T13" fmla="*/ 7 h 190"/>
                <a:gd name="T14" fmla="*/ 7 w 479"/>
                <a:gd name="T15" fmla="*/ 0 h 190"/>
                <a:gd name="T16" fmla="*/ 92 w 479"/>
                <a:gd name="T17" fmla="*/ 0 h 190"/>
                <a:gd name="T18" fmla="*/ 99 w 479"/>
                <a:gd name="T19" fmla="*/ 5 h 190"/>
                <a:gd name="T20" fmla="*/ 222 w 479"/>
                <a:gd name="T21" fmla="*/ 86 h 190"/>
                <a:gd name="T22" fmla="*/ 381 w 479"/>
                <a:gd name="T23" fmla="*/ 4 h 190"/>
                <a:gd name="T24" fmla="*/ 387 w 479"/>
                <a:gd name="T25" fmla="*/ 0 h 190"/>
                <a:gd name="T26" fmla="*/ 477 w 479"/>
                <a:gd name="T27" fmla="*/ 0 h 190"/>
                <a:gd name="T28" fmla="*/ 479 w 479"/>
                <a:gd name="T29" fmla="*/ 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9" h="190">
                  <a:moveTo>
                    <a:pt x="479" y="1"/>
                  </a:moveTo>
                  <a:cubicBezTo>
                    <a:pt x="478" y="8"/>
                    <a:pt x="475" y="14"/>
                    <a:pt x="472" y="21"/>
                  </a:cubicBezTo>
                  <a:cubicBezTo>
                    <a:pt x="462" y="46"/>
                    <a:pt x="448" y="69"/>
                    <a:pt x="431" y="90"/>
                  </a:cubicBezTo>
                  <a:cubicBezTo>
                    <a:pt x="395" y="133"/>
                    <a:pt x="349" y="161"/>
                    <a:pt x="295" y="173"/>
                  </a:cubicBezTo>
                  <a:cubicBezTo>
                    <a:pt x="216" y="190"/>
                    <a:pt x="144" y="173"/>
                    <a:pt x="81" y="122"/>
                  </a:cubicBezTo>
                  <a:cubicBezTo>
                    <a:pt x="71" y="114"/>
                    <a:pt x="62" y="105"/>
                    <a:pt x="54" y="96"/>
                  </a:cubicBezTo>
                  <a:cubicBezTo>
                    <a:pt x="32" y="69"/>
                    <a:pt x="13" y="40"/>
                    <a:pt x="2" y="7"/>
                  </a:cubicBezTo>
                  <a:cubicBezTo>
                    <a:pt x="0" y="0"/>
                    <a:pt x="0" y="0"/>
                    <a:pt x="7" y="0"/>
                  </a:cubicBezTo>
                  <a:cubicBezTo>
                    <a:pt x="35" y="0"/>
                    <a:pt x="63" y="0"/>
                    <a:pt x="92" y="0"/>
                  </a:cubicBezTo>
                  <a:cubicBezTo>
                    <a:pt x="95" y="0"/>
                    <a:pt x="97" y="1"/>
                    <a:pt x="99" y="5"/>
                  </a:cubicBezTo>
                  <a:cubicBezTo>
                    <a:pt x="127" y="52"/>
                    <a:pt x="167" y="81"/>
                    <a:pt x="222" y="86"/>
                  </a:cubicBezTo>
                  <a:cubicBezTo>
                    <a:pt x="291" y="93"/>
                    <a:pt x="345" y="65"/>
                    <a:pt x="381" y="4"/>
                  </a:cubicBezTo>
                  <a:cubicBezTo>
                    <a:pt x="383" y="2"/>
                    <a:pt x="384" y="0"/>
                    <a:pt x="387" y="0"/>
                  </a:cubicBezTo>
                  <a:cubicBezTo>
                    <a:pt x="417" y="0"/>
                    <a:pt x="447" y="0"/>
                    <a:pt x="477" y="0"/>
                  </a:cubicBezTo>
                  <a:cubicBezTo>
                    <a:pt x="478" y="0"/>
                    <a:pt x="478" y="0"/>
                    <a:pt x="479" y="1"/>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
            <p:cNvSpPr/>
            <p:nvPr/>
          </p:nvSpPr>
          <p:spPr bwMode="auto">
            <a:xfrm>
              <a:off x="8860144" y="2074069"/>
              <a:ext cx="1457325" cy="592137"/>
            </a:xfrm>
            <a:custGeom>
              <a:avLst/>
              <a:gdLst>
                <a:gd name="T0" fmla="*/ 480 w 480"/>
                <a:gd name="T1" fmla="*/ 194 h 194"/>
                <a:gd name="T2" fmla="*/ 421 w 480"/>
                <a:gd name="T3" fmla="*/ 194 h 194"/>
                <a:gd name="T4" fmla="*/ 388 w 480"/>
                <a:gd name="T5" fmla="*/ 194 h 194"/>
                <a:gd name="T6" fmla="*/ 381 w 480"/>
                <a:gd name="T7" fmla="*/ 190 h 194"/>
                <a:gd name="T8" fmla="*/ 259 w 480"/>
                <a:gd name="T9" fmla="*/ 108 h 194"/>
                <a:gd name="T10" fmla="*/ 100 w 480"/>
                <a:gd name="T11" fmla="*/ 188 h 194"/>
                <a:gd name="T12" fmla="*/ 90 w 480"/>
                <a:gd name="T13" fmla="*/ 194 h 194"/>
                <a:gd name="T14" fmla="*/ 7 w 480"/>
                <a:gd name="T15" fmla="*/ 194 h 194"/>
                <a:gd name="T16" fmla="*/ 2 w 480"/>
                <a:gd name="T17" fmla="*/ 187 h 194"/>
                <a:gd name="T18" fmla="*/ 163 w 480"/>
                <a:gd name="T19" fmla="*/ 28 h 194"/>
                <a:gd name="T20" fmla="*/ 408 w 480"/>
                <a:gd name="T21" fmla="*/ 82 h 194"/>
                <a:gd name="T22" fmla="*/ 478 w 480"/>
                <a:gd name="T23" fmla="*/ 189 h 194"/>
                <a:gd name="T24" fmla="*/ 480 w 480"/>
                <a:gd name="T25"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0" h="194">
                  <a:moveTo>
                    <a:pt x="480" y="194"/>
                  </a:moveTo>
                  <a:cubicBezTo>
                    <a:pt x="460" y="194"/>
                    <a:pt x="440" y="194"/>
                    <a:pt x="421" y="194"/>
                  </a:cubicBezTo>
                  <a:cubicBezTo>
                    <a:pt x="410" y="194"/>
                    <a:pt x="399" y="193"/>
                    <a:pt x="388" y="194"/>
                  </a:cubicBezTo>
                  <a:cubicBezTo>
                    <a:pt x="385" y="194"/>
                    <a:pt x="383" y="193"/>
                    <a:pt x="381" y="190"/>
                  </a:cubicBezTo>
                  <a:cubicBezTo>
                    <a:pt x="354" y="142"/>
                    <a:pt x="313" y="115"/>
                    <a:pt x="259" y="108"/>
                  </a:cubicBezTo>
                  <a:cubicBezTo>
                    <a:pt x="196" y="99"/>
                    <a:pt x="132" y="132"/>
                    <a:pt x="100" y="188"/>
                  </a:cubicBezTo>
                  <a:cubicBezTo>
                    <a:pt x="97" y="192"/>
                    <a:pt x="95" y="194"/>
                    <a:pt x="90" y="194"/>
                  </a:cubicBezTo>
                  <a:cubicBezTo>
                    <a:pt x="62" y="193"/>
                    <a:pt x="35" y="194"/>
                    <a:pt x="7" y="194"/>
                  </a:cubicBezTo>
                  <a:cubicBezTo>
                    <a:pt x="0" y="194"/>
                    <a:pt x="0" y="194"/>
                    <a:pt x="2" y="187"/>
                  </a:cubicBezTo>
                  <a:cubicBezTo>
                    <a:pt x="31" y="108"/>
                    <a:pt x="84" y="53"/>
                    <a:pt x="163" y="28"/>
                  </a:cubicBezTo>
                  <a:cubicBezTo>
                    <a:pt x="254" y="0"/>
                    <a:pt x="336" y="18"/>
                    <a:pt x="408" y="82"/>
                  </a:cubicBezTo>
                  <a:cubicBezTo>
                    <a:pt x="441" y="111"/>
                    <a:pt x="464" y="147"/>
                    <a:pt x="478" y="189"/>
                  </a:cubicBezTo>
                  <a:cubicBezTo>
                    <a:pt x="479" y="190"/>
                    <a:pt x="479" y="191"/>
                    <a:pt x="480" y="194"/>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10"/>
            <p:cNvSpPr/>
            <p:nvPr/>
          </p:nvSpPr>
          <p:spPr bwMode="auto">
            <a:xfrm>
              <a:off x="8568044" y="2690019"/>
              <a:ext cx="2041525" cy="433387"/>
            </a:xfrm>
            <a:custGeom>
              <a:avLst/>
              <a:gdLst>
                <a:gd name="T0" fmla="*/ 336 w 672"/>
                <a:gd name="T1" fmla="*/ 0 h 142"/>
                <a:gd name="T2" fmla="*/ 666 w 672"/>
                <a:gd name="T3" fmla="*/ 0 h 142"/>
                <a:gd name="T4" fmla="*/ 672 w 672"/>
                <a:gd name="T5" fmla="*/ 6 h 142"/>
                <a:gd name="T6" fmla="*/ 672 w 672"/>
                <a:gd name="T7" fmla="*/ 136 h 142"/>
                <a:gd name="T8" fmla="*/ 667 w 672"/>
                <a:gd name="T9" fmla="*/ 142 h 142"/>
                <a:gd name="T10" fmla="*/ 5 w 672"/>
                <a:gd name="T11" fmla="*/ 142 h 142"/>
                <a:gd name="T12" fmla="*/ 0 w 672"/>
                <a:gd name="T13" fmla="*/ 136 h 142"/>
                <a:gd name="T14" fmla="*/ 0 w 672"/>
                <a:gd name="T15" fmla="*/ 5 h 142"/>
                <a:gd name="T16" fmla="*/ 5 w 672"/>
                <a:gd name="T17" fmla="*/ 0 h 142"/>
                <a:gd name="T18" fmla="*/ 336 w 672"/>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142">
                  <a:moveTo>
                    <a:pt x="336" y="0"/>
                  </a:moveTo>
                  <a:cubicBezTo>
                    <a:pt x="446" y="0"/>
                    <a:pt x="556" y="0"/>
                    <a:pt x="666" y="0"/>
                  </a:cubicBezTo>
                  <a:cubicBezTo>
                    <a:pt x="671" y="0"/>
                    <a:pt x="672" y="1"/>
                    <a:pt x="672" y="6"/>
                  </a:cubicBezTo>
                  <a:cubicBezTo>
                    <a:pt x="672" y="49"/>
                    <a:pt x="672" y="93"/>
                    <a:pt x="672" y="136"/>
                  </a:cubicBezTo>
                  <a:cubicBezTo>
                    <a:pt x="672" y="140"/>
                    <a:pt x="671" y="142"/>
                    <a:pt x="667" y="142"/>
                  </a:cubicBezTo>
                  <a:cubicBezTo>
                    <a:pt x="446" y="142"/>
                    <a:pt x="226" y="142"/>
                    <a:pt x="5" y="142"/>
                  </a:cubicBezTo>
                  <a:cubicBezTo>
                    <a:pt x="1" y="142"/>
                    <a:pt x="0" y="141"/>
                    <a:pt x="0" y="136"/>
                  </a:cubicBezTo>
                  <a:cubicBezTo>
                    <a:pt x="0" y="93"/>
                    <a:pt x="0" y="49"/>
                    <a:pt x="0" y="5"/>
                  </a:cubicBezTo>
                  <a:cubicBezTo>
                    <a:pt x="0" y="1"/>
                    <a:pt x="1" y="0"/>
                    <a:pt x="5" y="0"/>
                  </a:cubicBezTo>
                  <a:cubicBezTo>
                    <a:pt x="115" y="0"/>
                    <a:pt x="226" y="0"/>
                    <a:pt x="336" y="0"/>
                  </a:cubicBezTo>
                  <a:close/>
                </a:path>
              </a:pathLst>
            </a:custGeom>
            <a:solidFill>
              <a:srgbClr val="1232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11"/>
            <p:cNvSpPr/>
            <p:nvPr/>
          </p:nvSpPr>
          <p:spPr bwMode="auto">
            <a:xfrm>
              <a:off x="8829981" y="3140869"/>
              <a:ext cx="1514475" cy="576262"/>
            </a:xfrm>
            <a:custGeom>
              <a:avLst/>
              <a:gdLst>
                <a:gd name="T0" fmla="*/ 250 w 499"/>
                <a:gd name="T1" fmla="*/ 189 h 189"/>
                <a:gd name="T2" fmla="*/ 54 w 499"/>
                <a:gd name="T3" fmla="*/ 98 h 189"/>
                <a:gd name="T4" fmla="*/ 3 w 499"/>
                <a:gd name="T5" fmla="*/ 6 h 189"/>
                <a:gd name="T6" fmla="*/ 3 w 499"/>
                <a:gd name="T7" fmla="*/ 1 h 189"/>
                <a:gd name="T8" fmla="*/ 7 w 499"/>
                <a:gd name="T9" fmla="*/ 5 h 189"/>
                <a:gd name="T10" fmla="*/ 54 w 499"/>
                <a:gd name="T11" fmla="*/ 91 h 189"/>
                <a:gd name="T12" fmla="*/ 162 w 499"/>
                <a:gd name="T13" fmla="*/ 169 h 189"/>
                <a:gd name="T14" fmla="*/ 249 w 499"/>
                <a:gd name="T15" fmla="*/ 185 h 189"/>
                <a:gd name="T16" fmla="*/ 427 w 499"/>
                <a:gd name="T17" fmla="*/ 112 h 189"/>
                <a:gd name="T18" fmla="*/ 493 w 499"/>
                <a:gd name="T19" fmla="*/ 6 h 189"/>
                <a:gd name="T20" fmla="*/ 493 w 499"/>
                <a:gd name="T21" fmla="*/ 4 h 189"/>
                <a:gd name="T22" fmla="*/ 497 w 499"/>
                <a:gd name="T23" fmla="*/ 1 h 189"/>
                <a:gd name="T24" fmla="*/ 497 w 499"/>
                <a:gd name="T25" fmla="*/ 5 h 189"/>
                <a:gd name="T26" fmla="*/ 485 w 499"/>
                <a:gd name="T27" fmla="*/ 38 h 189"/>
                <a:gd name="T28" fmla="*/ 452 w 499"/>
                <a:gd name="T29" fmla="*/ 90 h 189"/>
                <a:gd name="T30" fmla="*/ 291 w 499"/>
                <a:gd name="T31" fmla="*/ 186 h 189"/>
                <a:gd name="T32" fmla="*/ 275 w 499"/>
                <a:gd name="T33" fmla="*/ 188 h 189"/>
                <a:gd name="T34" fmla="*/ 250 w 499"/>
                <a:gd name="T3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189">
                  <a:moveTo>
                    <a:pt x="250" y="189"/>
                  </a:moveTo>
                  <a:cubicBezTo>
                    <a:pt x="172" y="187"/>
                    <a:pt x="105" y="158"/>
                    <a:pt x="54" y="98"/>
                  </a:cubicBezTo>
                  <a:cubicBezTo>
                    <a:pt x="31" y="71"/>
                    <a:pt x="13" y="40"/>
                    <a:pt x="3" y="6"/>
                  </a:cubicBezTo>
                  <a:cubicBezTo>
                    <a:pt x="2" y="5"/>
                    <a:pt x="0" y="3"/>
                    <a:pt x="3" y="1"/>
                  </a:cubicBezTo>
                  <a:cubicBezTo>
                    <a:pt x="5" y="0"/>
                    <a:pt x="6" y="3"/>
                    <a:pt x="7" y="5"/>
                  </a:cubicBezTo>
                  <a:cubicBezTo>
                    <a:pt x="17" y="36"/>
                    <a:pt x="33" y="65"/>
                    <a:pt x="54" y="91"/>
                  </a:cubicBezTo>
                  <a:cubicBezTo>
                    <a:pt x="83" y="127"/>
                    <a:pt x="119" y="152"/>
                    <a:pt x="162" y="169"/>
                  </a:cubicBezTo>
                  <a:cubicBezTo>
                    <a:pt x="190" y="179"/>
                    <a:pt x="219" y="185"/>
                    <a:pt x="249" y="185"/>
                  </a:cubicBezTo>
                  <a:cubicBezTo>
                    <a:pt x="317" y="184"/>
                    <a:pt x="377" y="161"/>
                    <a:pt x="427" y="112"/>
                  </a:cubicBezTo>
                  <a:cubicBezTo>
                    <a:pt x="457" y="82"/>
                    <a:pt x="479" y="47"/>
                    <a:pt x="493" y="6"/>
                  </a:cubicBezTo>
                  <a:cubicBezTo>
                    <a:pt x="493" y="5"/>
                    <a:pt x="493" y="5"/>
                    <a:pt x="493" y="4"/>
                  </a:cubicBezTo>
                  <a:cubicBezTo>
                    <a:pt x="494" y="2"/>
                    <a:pt x="495" y="1"/>
                    <a:pt x="497" y="1"/>
                  </a:cubicBezTo>
                  <a:cubicBezTo>
                    <a:pt x="499" y="2"/>
                    <a:pt x="498" y="4"/>
                    <a:pt x="497" y="5"/>
                  </a:cubicBezTo>
                  <a:cubicBezTo>
                    <a:pt x="494" y="16"/>
                    <a:pt x="490" y="27"/>
                    <a:pt x="485" y="38"/>
                  </a:cubicBezTo>
                  <a:cubicBezTo>
                    <a:pt x="476" y="56"/>
                    <a:pt x="465" y="74"/>
                    <a:pt x="452" y="90"/>
                  </a:cubicBezTo>
                  <a:cubicBezTo>
                    <a:pt x="411" y="143"/>
                    <a:pt x="356" y="174"/>
                    <a:pt x="291" y="186"/>
                  </a:cubicBezTo>
                  <a:cubicBezTo>
                    <a:pt x="286" y="187"/>
                    <a:pt x="280" y="187"/>
                    <a:pt x="275" y="188"/>
                  </a:cubicBezTo>
                  <a:cubicBezTo>
                    <a:pt x="266" y="189"/>
                    <a:pt x="258" y="189"/>
                    <a:pt x="250" y="189"/>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12"/>
            <p:cNvSpPr/>
            <p:nvPr/>
          </p:nvSpPr>
          <p:spPr bwMode="auto">
            <a:xfrm>
              <a:off x="8833156" y="2040731"/>
              <a:ext cx="1514475" cy="628650"/>
            </a:xfrm>
            <a:custGeom>
              <a:avLst/>
              <a:gdLst>
                <a:gd name="T0" fmla="*/ 241 w 499"/>
                <a:gd name="T1" fmla="*/ 18 h 206"/>
                <a:gd name="T2" fmla="*/ 359 w 499"/>
                <a:gd name="T3" fmla="*/ 43 h 206"/>
                <a:gd name="T4" fmla="*/ 496 w 499"/>
                <a:gd name="T5" fmla="*/ 200 h 206"/>
                <a:gd name="T6" fmla="*/ 496 w 499"/>
                <a:gd name="T7" fmla="*/ 204 h 206"/>
                <a:gd name="T8" fmla="*/ 492 w 499"/>
                <a:gd name="T9" fmla="*/ 201 h 206"/>
                <a:gd name="T10" fmla="*/ 312 w 499"/>
                <a:gd name="T11" fmla="*/ 31 h 206"/>
                <a:gd name="T12" fmla="*/ 22 w 499"/>
                <a:gd name="T13" fmla="*/ 162 h 206"/>
                <a:gd name="T14" fmla="*/ 6 w 499"/>
                <a:gd name="T15" fmla="*/ 200 h 206"/>
                <a:gd name="T16" fmla="*/ 6 w 499"/>
                <a:gd name="T17" fmla="*/ 202 h 206"/>
                <a:gd name="T18" fmla="*/ 2 w 499"/>
                <a:gd name="T19" fmla="*/ 205 h 206"/>
                <a:gd name="T20" fmla="*/ 2 w 499"/>
                <a:gd name="T21" fmla="*/ 201 h 206"/>
                <a:gd name="T22" fmla="*/ 44 w 499"/>
                <a:gd name="T23" fmla="*/ 120 h 206"/>
                <a:gd name="T24" fmla="*/ 204 w 499"/>
                <a:gd name="T25" fmla="*/ 22 h 206"/>
                <a:gd name="T26" fmla="*/ 223 w 499"/>
                <a:gd name="T27" fmla="*/ 20 h 206"/>
                <a:gd name="T28" fmla="*/ 241 w 499"/>
                <a:gd name="T29" fmla="*/ 1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9" h="206">
                  <a:moveTo>
                    <a:pt x="241" y="18"/>
                  </a:moveTo>
                  <a:cubicBezTo>
                    <a:pt x="283" y="17"/>
                    <a:pt x="322" y="25"/>
                    <a:pt x="359" y="43"/>
                  </a:cubicBezTo>
                  <a:cubicBezTo>
                    <a:pt x="426" y="75"/>
                    <a:pt x="472" y="128"/>
                    <a:pt x="496" y="200"/>
                  </a:cubicBezTo>
                  <a:cubicBezTo>
                    <a:pt x="496" y="201"/>
                    <a:pt x="499" y="203"/>
                    <a:pt x="496" y="204"/>
                  </a:cubicBezTo>
                  <a:cubicBezTo>
                    <a:pt x="493" y="206"/>
                    <a:pt x="493" y="203"/>
                    <a:pt x="492" y="201"/>
                  </a:cubicBezTo>
                  <a:cubicBezTo>
                    <a:pt x="460" y="113"/>
                    <a:pt x="401" y="55"/>
                    <a:pt x="312" y="31"/>
                  </a:cubicBezTo>
                  <a:cubicBezTo>
                    <a:pt x="197" y="0"/>
                    <a:pt x="77" y="56"/>
                    <a:pt x="22" y="162"/>
                  </a:cubicBezTo>
                  <a:cubicBezTo>
                    <a:pt x="16" y="174"/>
                    <a:pt x="11" y="187"/>
                    <a:pt x="6" y="200"/>
                  </a:cubicBezTo>
                  <a:cubicBezTo>
                    <a:pt x="6" y="201"/>
                    <a:pt x="6" y="201"/>
                    <a:pt x="6" y="202"/>
                  </a:cubicBezTo>
                  <a:cubicBezTo>
                    <a:pt x="5" y="204"/>
                    <a:pt x="4" y="205"/>
                    <a:pt x="2" y="205"/>
                  </a:cubicBezTo>
                  <a:cubicBezTo>
                    <a:pt x="0" y="204"/>
                    <a:pt x="1" y="202"/>
                    <a:pt x="2" y="201"/>
                  </a:cubicBezTo>
                  <a:cubicBezTo>
                    <a:pt x="11" y="171"/>
                    <a:pt x="25" y="144"/>
                    <a:pt x="44" y="120"/>
                  </a:cubicBezTo>
                  <a:cubicBezTo>
                    <a:pt x="85" y="67"/>
                    <a:pt x="139" y="34"/>
                    <a:pt x="204" y="22"/>
                  </a:cubicBezTo>
                  <a:cubicBezTo>
                    <a:pt x="210" y="21"/>
                    <a:pt x="217" y="20"/>
                    <a:pt x="223" y="20"/>
                  </a:cubicBezTo>
                  <a:cubicBezTo>
                    <a:pt x="229" y="19"/>
                    <a:pt x="236" y="19"/>
                    <a:pt x="241" y="18"/>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13"/>
            <p:cNvSpPr/>
            <p:nvPr/>
          </p:nvSpPr>
          <p:spPr bwMode="auto">
            <a:xfrm>
              <a:off x="9166531" y="2394744"/>
              <a:ext cx="841375" cy="274637"/>
            </a:xfrm>
            <a:custGeom>
              <a:avLst/>
              <a:gdLst>
                <a:gd name="T0" fmla="*/ 277 w 277"/>
                <a:gd name="T1" fmla="*/ 88 h 90"/>
                <a:gd name="T2" fmla="*/ 271 w 277"/>
                <a:gd name="T3" fmla="*/ 86 h 90"/>
                <a:gd name="T4" fmla="*/ 169 w 277"/>
                <a:gd name="T5" fmla="*/ 13 h 90"/>
                <a:gd name="T6" fmla="*/ 8 w 277"/>
                <a:gd name="T7" fmla="*/ 85 h 90"/>
                <a:gd name="T8" fmla="*/ 0 w 277"/>
                <a:gd name="T9" fmla="*/ 88 h 90"/>
                <a:gd name="T10" fmla="*/ 140 w 277"/>
                <a:gd name="T11" fmla="*/ 6 h 90"/>
                <a:gd name="T12" fmla="*/ 277 w 277"/>
                <a:gd name="T13" fmla="*/ 88 h 90"/>
              </a:gdLst>
              <a:ahLst/>
              <a:cxnLst>
                <a:cxn ang="0">
                  <a:pos x="T0" y="T1"/>
                </a:cxn>
                <a:cxn ang="0">
                  <a:pos x="T2" y="T3"/>
                </a:cxn>
                <a:cxn ang="0">
                  <a:pos x="T4" y="T5"/>
                </a:cxn>
                <a:cxn ang="0">
                  <a:pos x="T6" y="T7"/>
                </a:cxn>
                <a:cxn ang="0">
                  <a:pos x="T8" y="T9"/>
                </a:cxn>
                <a:cxn ang="0">
                  <a:pos x="T10" y="T11"/>
                </a:cxn>
                <a:cxn ang="0">
                  <a:pos x="T12" y="T13"/>
                </a:cxn>
              </a:cxnLst>
              <a:rect l="0" t="0" r="r" b="b"/>
              <a:pathLst>
                <a:path w="277" h="90">
                  <a:moveTo>
                    <a:pt x="277" y="88"/>
                  </a:moveTo>
                  <a:cubicBezTo>
                    <a:pt x="274" y="89"/>
                    <a:pt x="273" y="88"/>
                    <a:pt x="271" y="86"/>
                  </a:cubicBezTo>
                  <a:cubicBezTo>
                    <a:pt x="247" y="47"/>
                    <a:pt x="213" y="23"/>
                    <a:pt x="169" y="13"/>
                  </a:cubicBezTo>
                  <a:cubicBezTo>
                    <a:pt x="107" y="0"/>
                    <a:pt x="40" y="29"/>
                    <a:pt x="8" y="85"/>
                  </a:cubicBezTo>
                  <a:cubicBezTo>
                    <a:pt x="6" y="87"/>
                    <a:pt x="5" y="90"/>
                    <a:pt x="0" y="88"/>
                  </a:cubicBezTo>
                  <a:cubicBezTo>
                    <a:pt x="33" y="35"/>
                    <a:pt x="79" y="5"/>
                    <a:pt x="140" y="6"/>
                  </a:cubicBezTo>
                  <a:cubicBezTo>
                    <a:pt x="200" y="6"/>
                    <a:pt x="246" y="35"/>
                    <a:pt x="277" y="88"/>
                  </a:cubicBezTo>
                  <a:close/>
                </a:path>
              </a:pathLst>
            </a:custGeom>
            <a:solidFill>
              <a:srgbClr val="1032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4"/>
            <p:cNvSpPr/>
            <p:nvPr/>
          </p:nvSpPr>
          <p:spPr bwMode="auto">
            <a:xfrm>
              <a:off x="9169706" y="3140869"/>
              <a:ext cx="838200" cy="277812"/>
            </a:xfrm>
            <a:custGeom>
              <a:avLst/>
              <a:gdLst>
                <a:gd name="T0" fmla="*/ 0 w 276"/>
                <a:gd name="T1" fmla="*/ 2 h 91"/>
                <a:gd name="T2" fmla="*/ 7 w 276"/>
                <a:gd name="T3" fmla="*/ 6 h 91"/>
                <a:gd name="T4" fmla="*/ 104 w 276"/>
                <a:gd name="T5" fmla="*/ 76 h 91"/>
                <a:gd name="T6" fmla="*/ 270 w 276"/>
                <a:gd name="T7" fmla="*/ 5 h 91"/>
                <a:gd name="T8" fmla="*/ 276 w 276"/>
                <a:gd name="T9" fmla="*/ 2 h 91"/>
                <a:gd name="T10" fmla="*/ 133 w 276"/>
                <a:gd name="T11" fmla="*/ 84 h 91"/>
                <a:gd name="T12" fmla="*/ 0 w 276"/>
                <a:gd name="T13" fmla="*/ 2 h 91"/>
              </a:gdLst>
              <a:ahLst/>
              <a:cxnLst>
                <a:cxn ang="0">
                  <a:pos x="T0" y="T1"/>
                </a:cxn>
                <a:cxn ang="0">
                  <a:pos x="T2" y="T3"/>
                </a:cxn>
                <a:cxn ang="0">
                  <a:pos x="T4" y="T5"/>
                </a:cxn>
                <a:cxn ang="0">
                  <a:pos x="T6" y="T7"/>
                </a:cxn>
                <a:cxn ang="0">
                  <a:pos x="T8" y="T9"/>
                </a:cxn>
                <a:cxn ang="0">
                  <a:pos x="T10" y="T11"/>
                </a:cxn>
                <a:cxn ang="0">
                  <a:pos x="T12" y="T13"/>
                </a:cxn>
              </a:cxnLst>
              <a:rect l="0" t="0" r="r" b="b"/>
              <a:pathLst>
                <a:path w="276" h="91">
                  <a:moveTo>
                    <a:pt x="0" y="2"/>
                  </a:moveTo>
                  <a:cubicBezTo>
                    <a:pt x="4" y="0"/>
                    <a:pt x="5" y="3"/>
                    <a:pt x="7" y="6"/>
                  </a:cubicBezTo>
                  <a:cubicBezTo>
                    <a:pt x="30" y="43"/>
                    <a:pt x="62" y="67"/>
                    <a:pt x="104" y="76"/>
                  </a:cubicBezTo>
                  <a:cubicBezTo>
                    <a:pt x="169" y="91"/>
                    <a:pt x="234" y="63"/>
                    <a:pt x="270" y="5"/>
                  </a:cubicBezTo>
                  <a:cubicBezTo>
                    <a:pt x="271" y="3"/>
                    <a:pt x="272" y="0"/>
                    <a:pt x="276" y="2"/>
                  </a:cubicBezTo>
                  <a:cubicBezTo>
                    <a:pt x="255" y="43"/>
                    <a:pt x="203" y="87"/>
                    <a:pt x="133" y="84"/>
                  </a:cubicBezTo>
                  <a:cubicBezTo>
                    <a:pt x="74" y="83"/>
                    <a:pt x="23" y="47"/>
                    <a:pt x="0" y="2"/>
                  </a:cubicBezTo>
                  <a:close/>
                </a:path>
              </a:pathLst>
            </a:custGeom>
            <a:solidFill>
              <a:srgbClr val="10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5"/>
            <p:cNvSpPr/>
            <p:nvPr/>
          </p:nvSpPr>
          <p:spPr bwMode="auto">
            <a:xfrm>
              <a:off x="9576106" y="3144044"/>
              <a:ext cx="15875" cy="222250"/>
            </a:xfrm>
            <a:custGeom>
              <a:avLst/>
              <a:gdLst>
                <a:gd name="T0" fmla="*/ 1 w 5"/>
                <a:gd name="T1" fmla="*/ 73 h 73"/>
                <a:gd name="T2" fmla="*/ 1 w 5"/>
                <a:gd name="T3" fmla="*/ 4 h 73"/>
                <a:gd name="T4" fmla="*/ 3 w 5"/>
                <a:gd name="T5" fmla="*/ 0 h 73"/>
                <a:gd name="T6" fmla="*/ 4 w 5"/>
                <a:gd name="T7" fmla="*/ 4 h 73"/>
                <a:gd name="T8" fmla="*/ 2 w 5"/>
                <a:gd name="T9" fmla="*/ 59 h 73"/>
                <a:gd name="T10" fmla="*/ 1 w 5"/>
                <a:gd name="T11" fmla="*/ 73 h 73"/>
              </a:gdLst>
              <a:ahLst/>
              <a:cxnLst>
                <a:cxn ang="0">
                  <a:pos x="T0" y="T1"/>
                </a:cxn>
                <a:cxn ang="0">
                  <a:pos x="T2" y="T3"/>
                </a:cxn>
                <a:cxn ang="0">
                  <a:pos x="T4" y="T5"/>
                </a:cxn>
                <a:cxn ang="0">
                  <a:pos x="T6" y="T7"/>
                </a:cxn>
                <a:cxn ang="0">
                  <a:pos x="T8" y="T9"/>
                </a:cxn>
                <a:cxn ang="0">
                  <a:pos x="T10" y="T11"/>
                </a:cxn>
              </a:cxnLst>
              <a:rect l="0" t="0" r="r" b="b"/>
              <a:pathLst>
                <a:path w="5" h="73">
                  <a:moveTo>
                    <a:pt x="1" y="73"/>
                  </a:moveTo>
                  <a:cubicBezTo>
                    <a:pt x="1" y="50"/>
                    <a:pt x="1" y="27"/>
                    <a:pt x="1" y="4"/>
                  </a:cubicBezTo>
                  <a:cubicBezTo>
                    <a:pt x="1" y="3"/>
                    <a:pt x="0" y="0"/>
                    <a:pt x="3" y="0"/>
                  </a:cubicBezTo>
                  <a:cubicBezTo>
                    <a:pt x="5" y="1"/>
                    <a:pt x="4" y="3"/>
                    <a:pt x="4" y="4"/>
                  </a:cubicBezTo>
                  <a:cubicBezTo>
                    <a:pt x="3" y="22"/>
                    <a:pt x="3" y="41"/>
                    <a:pt x="2" y="59"/>
                  </a:cubicBezTo>
                  <a:cubicBezTo>
                    <a:pt x="2" y="64"/>
                    <a:pt x="1" y="69"/>
                    <a:pt x="1" y="73"/>
                  </a:cubicBezTo>
                  <a:close/>
                </a:path>
              </a:pathLst>
            </a:custGeom>
            <a:solidFill>
              <a:srgbClr val="BA56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6"/>
            <p:cNvSpPr/>
            <p:nvPr/>
          </p:nvSpPr>
          <p:spPr bwMode="auto">
            <a:xfrm>
              <a:off x="9585631" y="2447131"/>
              <a:ext cx="15875" cy="219075"/>
            </a:xfrm>
            <a:custGeom>
              <a:avLst/>
              <a:gdLst>
                <a:gd name="T0" fmla="*/ 4 w 5"/>
                <a:gd name="T1" fmla="*/ 0 h 72"/>
                <a:gd name="T2" fmla="*/ 4 w 5"/>
                <a:gd name="T3" fmla="*/ 68 h 72"/>
                <a:gd name="T4" fmla="*/ 2 w 5"/>
                <a:gd name="T5" fmla="*/ 72 h 72"/>
                <a:gd name="T6" fmla="*/ 1 w 5"/>
                <a:gd name="T7" fmla="*/ 69 h 72"/>
                <a:gd name="T8" fmla="*/ 4 w 5"/>
                <a:gd name="T9" fmla="*/ 0 h 72"/>
                <a:gd name="T10" fmla="*/ 4 w 5"/>
                <a:gd name="T11" fmla="*/ 0 h 72"/>
              </a:gdLst>
              <a:ahLst/>
              <a:cxnLst>
                <a:cxn ang="0">
                  <a:pos x="T0" y="T1"/>
                </a:cxn>
                <a:cxn ang="0">
                  <a:pos x="T2" y="T3"/>
                </a:cxn>
                <a:cxn ang="0">
                  <a:pos x="T4" y="T5"/>
                </a:cxn>
                <a:cxn ang="0">
                  <a:pos x="T6" y="T7"/>
                </a:cxn>
                <a:cxn ang="0">
                  <a:pos x="T8" y="T9"/>
                </a:cxn>
                <a:cxn ang="0">
                  <a:pos x="T10" y="T11"/>
                </a:cxn>
              </a:cxnLst>
              <a:rect l="0" t="0" r="r" b="b"/>
              <a:pathLst>
                <a:path w="5" h="72">
                  <a:moveTo>
                    <a:pt x="4" y="0"/>
                  </a:moveTo>
                  <a:cubicBezTo>
                    <a:pt x="4" y="23"/>
                    <a:pt x="4" y="46"/>
                    <a:pt x="4" y="68"/>
                  </a:cubicBezTo>
                  <a:cubicBezTo>
                    <a:pt x="4" y="70"/>
                    <a:pt x="5" y="72"/>
                    <a:pt x="2" y="72"/>
                  </a:cubicBezTo>
                  <a:cubicBezTo>
                    <a:pt x="0" y="71"/>
                    <a:pt x="1" y="70"/>
                    <a:pt x="1" y="69"/>
                  </a:cubicBezTo>
                  <a:cubicBezTo>
                    <a:pt x="2" y="46"/>
                    <a:pt x="3" y="23"/>
                    <a:pt x="4" y="0"/>
                  </a:cubicBezTo>
                  <a:cubicBezTo>
                    <a:pt x="4" y="0"/>
                    <a:pt x="4" y="0"/>
                    <a:pt x="4" y="0"/>
                  </a:cubicBezTo>
                  <a:close/>
                </a:path>
              </a:pathLst>
            </a:custGeom>
            <a:solidFill>
              <a:srgbClr val="C067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7"/>
            <p:cNvSpPr/>
            <p:nvPr/>
          </p:nvSpPr>
          <p:spPr bwMode="auto">
            <a:xfrm>
              <a:off x="9534831" y="3144044"/>
              <a:ext cx="33338" cy="185737"/>
            </a:xfrm>
            <a:custGeom>
              <a:avLst/>
              <a:gdLst>
                <a:gd name="T0" fmla="*/ 0 w 11"/>
                <a:gd name="T1" fmla="*/ 61 h 61"/>
                <a:gd name="T2" fmla="*/ 3 w 11"/>
                <a:gd name="T3" fmla="*/ 36 h 61"/>
                <a:gd name="T4" fmla="*/ 6 w 11"/>
                <a:gd name="T5" fmla="*/ 4 h 61"/>
                <a:gd name="T6" fmla="*/ 8 w 11"/>
                <a:gd name="T7" fmla="*/ 0 h 61"/>
                <a:gd name="T8" fmla="*/ 9 w 11"/>
                <a:gd name="T9" fmla="*/ 5 h 61"/>
                <a:gd name="T10" fmla="*/ 2 w 11"/>
                <a:gd name="T11" fmla="*/ 55 h 61"/>
                <a:gd name="T12" fmla="*/ 1 w 11"/>
                <a:gd name="T13" fmla="*/ 61 h 61"/>
                <a:gd name="T14" fmla="*/ 0 w 11"/>
                <a:gd name="T15" fmla="*/ 61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1">
                  <a:moveTo>
                    <a:pt x="0" y="61"/>
                  </a:moveTo>
                  <a:cubicBezTo>
                    <a:pt x="1" y="53"/>
                    <a:pt x="2" y="44"/>
                    <a:pt x="3" y="36"/>
                  </a:cubicBezTo>
                  <a:cubicBezTo>
                    <a:pt x="4" y="25"/>
                    <a:pt x="5" y="15"/>
                    <a:pt x="6" y="4"/>
                  </a:cubicBezTo>
                  <a:cubicBezTo>
                    <a:pt x="6" y="3"/>
                    <a:pt x="6" y="0"/>
                    <a:pt x="8" y="0"/>
                  </a:cubicBezTo>
                  <a:cubicBezTo>
                    <a:pt x="11" y="1"/>
                    <a:pt x="9" y="3"/>
                    <a:pt x="9" y="5"/>
                  </a:cubicBezTo>
                  <a:cubicBezTo>
                    <a:pt x="7" y="22"/>
                    <a:pt x="4" y="38"/>
                    <a:pt x="2" y="55"/>
                  </a:cubicBezTo>
                  <a:cubicBezTo>
                    <a:pt x="1" y="57"/>
                    <a:pt x="1" y="59"/>
                    <a:pt x="1" y="61"/>
                  </a:cubicBezTo>
                  <a:cubicBezTo>
                    <a:pt x="1" y="61"/>
                    <a:pt x="0" y="61"/>
                    <a:pt x="0" y="61"/>
                  </a:cubicBezTo>
                  <a:close/>
                </a:path>
              </a:pathLst>
            </a:custGeom>
            <a:solidFill>
              <a:srgbClr val="BC5A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8"/>
            <p:cNvSpPr/>
            <p:nvPr/>
          </p:nvSpPr>
          <p:spPr bwMode="auto">
            <a:xfrm>
              <a:off x="9609444" y="2488406"/>
              <a:ext cx="33338" cy="177800"/>
            </a:xfrm>
            <a:custGeom>
              <a:avLst/>
              <a:gdLst>
                <a:gd name="T0" fmla="*/ 10 w 11"/>
                <a:gd name="T1" fmla="*/ 1 h 58"/>
                <a:gd name="T2" fmla="*/ 5 w 11"/>
                <a:gd name="T3" fmla="*/ 54 h 58"/>
                <a:gd name="T4" fmla="*/ 3 w 11"/>
                <a:gd name="T5" fmla="*/ 58 h 58"/>
                <a:gd name="T6" fmla="*/ 2 w 11"/>
                <a:gd name="T7" fmla="*/ 54 h 58"/>
                <a:gd name="T8" fmla="*/ 9 w 11"/>
                <a:gd name="T9" fmla="*/ 0 h 58"/>
                <a:gd name="T10" fmla="*/ 10 w 11"/>
                <a:gd name="T11" fmla="*/ 1 h 58"/>
              </a:gdLst>
              <a:ahLst/>
              <a:cxnLst>
                <a:cxn ang="0">
                  <a:pos x="T0" y="T1"/>
                </a:cxn>
                <a:cxn ang="0">
                  <a:pos x="T2" y="T3"/>
                </a:cxn>
                <a:cxn ang="0">
                  <a:pos x="T4" y="T5"/>
                </a:cxn>
                <a:cxn ang="0">
                  <a:pos x="T6" y="T7"/>
                </a:cxn>
                <a:cxn ang="0">
                  <a:pos x="T8" y="T9"/>
                </a:cxn>
                <a:cxn ang="0">
                  <a:pos x="T10" y="T11"/>
                </a:cxn>
              </a:cxnLst>
              <a:rect l="0" t="0" r="r" b="b"/>
              <a:pathLst>
                <a:path w="11" h="58">
                  <a:moveTo>
                    <a:pt x="10" y="1"/>
                  </a:moveTo>
                  <a:cubicBezTo>
                    <a:pt x="9" y="19"/>
                    <a:pt x="7" y="36"/>
                    <a:pt x="5" y="54"/>
                  </a:cubicBezTo>
                  <a:cubicBezTo>
                    <a:pt x="5" y="55"/>
                    <a:pt x="5" y="58"/>
                    <a:pt x="3" y="58"/>
                  </a:cubicBezTo>
                  <a:cubicBezTo>
                    <a:pt x="0" y="57"/>
                    <a:pt x="2" y="55"/>
                    <a:pt x="2" y="54"/>
                  </a:cubicBezTo>
                  <a:cubicBezTo>
                    <a:pt x="4" y="36"/>
                    <a:pt x="7" y="18"/>
                    <a:pt x="9" y="0"/>
                  </a:cubicBezTo>
                  <a:cubicBezTo>
                    <a:pt x="10" y="0"/>
                    <a:pt x="11" y="0"/>
                    <a:pt x="10" y="1"/>
                  </a:cubicBezTo>
                  <a:close/>
                </a:path>
              </a:pathLst>
            </a:custGeom>
            <a:solidFill>
              <a:srgbClr val="BC5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9"/>
            <p:cNvSpPr/>
            <p:nvPr/>
          </p:nvSpPr>
          <p:spPr bwMode="auto">
            <a:xfrm>
              <a:off x="9549119" y="2504281"/>
              <a:ext cx="26988" cy="161925"/>
            </a:xfrm>
            <a:custGeom>
              <a:avLst/>
              <a:gdLst>
                <a:gd name="T0" fmla="*/ 2 w 9"/>
                <a:gd name="T1" fmla="*/ 0 h 53"/>
                <a:gd name="T2" fmla="*/ 7 w 9"/>
                <a:gd name="T3" fmla="*/ 46 h 53"/>
                <a:gd name="T4" fmla="*/ 7 w 9"/>
                <a:gd name="T5" fmla="*/ 48 h 53"/>
                <a:gd name="T6" fmla="*/ 6 w 9"/>
                <a:gd name="T7" fmla="*/ 52 h 53"/>
                <a:gd name="T8" fmla="*/ 4 w 9"/>
                <a:gd name="T9" fmla="*/ 48 h 53"/>
                <a:gd name="T10" fmla="*/ 1 w 9"/>
                <a:gd name="T11" fmla="*/ 5 h 53"/>
                <a:gd name="T12" fmla="*/ 2 w 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9" h="53">
                  <a:moveTo>
                    <a:pt x="2" y="0"/>
                  </a:moveTo>
                  <a:cubicBezTo>
                    <a:pt x="4" y="15"/>
                    <a:pt x="5" y="30"/>
                    <a:pt x="7" y="46"/>
                  </a:cubicBezTo>
                  <a:cubicBezTo>
                    <a:pt x="7" y="46"/>
                    <a:pt x="7" y="47"/>
                    <a:pt x="7" y="48"/>
                  </a:cubicBezTo>
                  <a:cubicBezTo>
                    <a:pt x="7" y="49"/>
                    <a:pt x="9" y="52"/>
                    <a:pt x="6" y="52"/>
                  </a:cubicBezTo>
                  <a:cubicBezTo>
                    <a:pt x="3" y="53"/>
                    <a:pt x="4" y="50"/>
                    <a:pt x="4" y="48"/>
                  </a:cubicBezTo>
                  <a:cubicBezTo>
                    <a:pt x="3" y="34"/>
                    <a:pt x="2" y="19"/>
                    <a:pt x="1" y="5"/>
                  </a:cubicBezTo>
                  <a:cubicBezTo>
                    <a:pt x="1" y="3"/>
                    <a:pt x="0" y="1"/>
                    <a:pt x="2" y="0"/>
                  </a:cubicBezTo>
                  <a:close/>
                </a:path>
              </a:pathLst>
            </a:custGeom>
            <a:solidFill>
              <a:srgbClr val="BB5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20"/>
            <p:cNvSpPr/>
            <p:nvPr/>
          </p:nvSpPr>
          <p:spPr bwMode="auto">
            <a:xfrm>
              <a:off x="9601506" y="3144044"/>
              <a:ext cx="26988" cy="155575"/>
            </a:xfrm>
            <a:custGeom>
              <a:avLst/>
              <a:gdLst>
                <a:gd name="T0" fmla="*/ 7 w 9"/>
                <a:gd name="T1" fmla="*/ 51 h 51"/>
                <a:gd name="T2" fmla="*/ 2 w 9"/>
                <a:gd name="T3" fmla="*/ 5 h 51"/>
                <a:gd name="T4" fmla="*/ 3 w 9"/>
                <a:gd name="T5" fmla="*/ 0 h 51"/>
                <a:gd name="T6" fmla="*/ 5 w 9"/>
                <a:gd name="T7" fmla="*/ 5 h 51"/>
                <a:gd name="T8" fmla="*/ 8 w 9"/>
                <a:gd name="T9" fmla="*/ 48 h 51"/>
                <a:gd name="T10" fmla="*/ 7 w 9"/>
                <a:gd name="T11" fmla="*/ 51 h 51"/>
              </a:gdLst>
              <a:ahLst/>
              <a:cxnLst>
                <a:cxn ang="0">
                  <a:pos x="T0" y="T1"/>
                </a:cxn>
                <a:cxn ang="0">
                  <a:pos x="T2" y="T3"/>
                </a:cxn>
                <a:cxn ang="0">
                  <a:pos x="T4" y="T5"/>
                </a:cxn>
                <a:cxn ang="0">
                  <a:pos x="T6" y="T7"/>
                </a:cxn>
                <a:cxn ang="0">
                  <a:pos x="T8" y="T9"/>
                </a:cxn>
                <a:cxn ang="0">
                  <a:pos x="T10" y="T11"/>
                </a:cxn>
              </a:cxnLst>
              <a:rect l="0" t="0" r="r" b="b"/>
              <a:pathLst>
                <a:path w="9" h="51">
                  <a:moveTo>
                    <a:pt x="7" y="51"/>
                  </a:moveTo>
                  <a:cubicBezTo>
                    <a:pt x="5" y="35"/>
                    <a:pt x="3" y="20"/>
                    <a:pt x="2" y="5"/>
                  </a:cubicBezTo>
                  <a:cubicBezTo>
                    <a:pt x="2" y="3"/>
                    <a:pt x="0" y="1"/>
                    <a:pt x="3" y="0"/>
                  </a:cubicBezTo>
                  <a:cubicBezTo>
                    <a:pt x="6" y="0"/>
                    <a:pt x="5" y="3"/>
                    <a:pt x="5" y="5"/>
                  </a:cubicBezTo>
                  <a:cubicBezTo>
                    <a:pt x="6" y="19"/>
                    <a:pt x="7" y="33"/>
                    <a:pt x="8" y="48"/>
                  </a:cubicBezTo>
                  <a:cubicBezTo>
                    <a:pt x="8" y="49"/>
                    <a:pt x="9" y="50"/>
                    <a:pt x="7" y="51"/>
                  </a:cubicBezTo>
                  <a:close/>
                </a:path>
              </a:pathLst>
            </a:custGeom>
            <a:solidFill>
              <a:srgbClr val="BB57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21"/>
            <p:cNvSpPr/>
            <p:nvPr/>
          </p:nvSpPr>
          <p:spPr bwMode="auto">
            <a:xfrm>
              <a:off x="9495144" y="3144044"/>
              <a:ext cx="44450" cy="155575"/>
            </a:xfrm>
            <a:custGeom>
              <a:avLst/>
              <a:gdLst>
                <a:gd name="T0" fmla="*/ 0 w 15"/>
                <a:gd name="T1" fmla="*/ 51 h 51"/>
                <a:gd name="T2" fmla="*/ 10 w 15"/>
                <a:gd name="T3" fmla="*/ 3 h 51"/>
                <a:gd name="T4" fmla="*/ 13 w 15"/>
                <a:gd name="T5" fmla="*/ 0 h 51"/>
                <a:gd name="T6" fmla="*/ 13 w 15"/>
                <a:gd name="T7" fmla="*/ 4 h 51"/>
                <a:gd name="T8" fmla="*/ 1 w 15"/>
                <a:gd name="T9" fmla="*/ 51 h 51"/>
                <a:gd name="T10" fmla="*/ 0 w 15"/>
                <a:gd name="T11" fmla="*/ 51 h 51"/>
              </a:gdLst>
              <a:ahLst/>
              <a:cxnLst>
                <a:cxn ang="0">
                  <a:pos x="T0" y="T1"/>
                </a:cxn>
                <a:cxn ang="0">
                  <a:pos x="T2" y="T3"/>
                </a:cxn>
                <a:cxn ang="0">
                  <a:pos x="T4" y="T5"/>
                </a:cxn>
                <a:cxn ang="0">
                  <a:pos x="T6" y="T7"/>
                </a:cxn>
                <a:cxn ang="0">
                  <a:pos x="T8" y="T9"/>
                </a:cxn>
                <a:cxn ang="0">
                  <a:pos x="T10" y="T11"/>
                </a:cxn>
              </a:cxnLst>
              <a:rect l="0" t="0" r="r" b="b"/>
              <a:pathLst>
                <a:path w="15" h="51">
                  <a:moveTo>
                    <a:pt x="0" y="51"/>
                  </a:moveTo>
                  <a:cubicBezTo>
                    <a:pt x="4" y="35"/>
                    <a:pt x="7" y="19"/>
                    <a:pt x="10" y="3"/>
                  </a:cubicBezTo>
                  <a:cubicBezTo>
                    <a:pt x="11" y="1"/>
                    <a:pt x="11" y="0"/>
                    <a:pt x="13" y="0"/>
                  </a:cubicBezTo>
                  <a:cubicBezTo>
                    <a:pt x="15" y="1"/>
                    <a:pt x="14" y="3"/>
                    <a:pt x="13" y="4"/>
                  </a:cubicBezTo>
                  <a:cubicBezTo>
                    <a:pt x="9" y="20"/>
                    <a:pt x="5" y="35"/>
                    <a:pt x="1" y="51"/>
                  </a:cubicBezTo>
                  <a:cubicBezTo>
                    <a:pt x="1" y="51"/>
                    <a:pt x="1" y="51"/>
                    <a:pt x="0" y="51"/>
                  </a:cubicBezTo>
                  <a:close/>
                </a:path>
              </a:pathLst>
            </a:custGeom>
            <a:solidFill>
              <a:srgbClr val="BB58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22"/>
            <p:cNvSpPr/>
            <p:nvPr/>
          </p:nvSpPr>
          <p:spPr bwMode="auto">
            <a:xfrm>
              <a:off x="9628494" y="3144044"/>
              <a:ext cx="39688" cy="152400"/>
            </a:xfrm>
            <a:custGeom>
              <a:avLst/>
              <a:gdLst>
                <a:gd name="T0" fmla="*/ 11 w 13"/>
                <a:gd name="T1" fmla="*/ 50 h 50"/>
                <a:gd name="T2" fmla="*/ 2 w 13"/>
                <a:gd name="T3" fmla="*/ 5 h 50"/>
                <a:gd name="T4" fmla="*/ 2 w 13"/>
                <a:gd name="T5" fmla="*/ 1 h 50"/>
                <a:gd name="T6" fmla="*/ 5 w 13"/>
                <a:gd name="T7" fmla="*/ 4 h 50"/>
                <a:gd name="T8" fmla="*/ 12 w 13"/>
                <a:gd name="T9" fmla="*/ 49 h 50"/>
                <a:gd name="T10" fmla="*/ 11 w 13"/>
                <a:gd name="T11" fmla="*/ 50 h 50"/>
              </a:gdLst>
              <a:ahLst/>
              <a:cxnLst>
                <a:cxn ang="0">
                  <a:pos x="T0" y="T1"/>
                </a:cxn>
                <a:cxn ang="0">
                  <a:pos x="T2" y="T3"/>
                </a:cxn>
                <a:cxn ang="0">
                  <a:pos x="T4" y="T5"/>
                </a:cxn>
                <a:cxn ang="0">
                  <a:pos x="T6" y="T7"/>
                </a:cxn>
                <a:cxn ang="0">
                  <a:pos x="T8" y="T9"/>
                </a:cxn>
                <a:cxn ang="0">
                  <a:pos x="T10" y="T11"/>
                </a:cxn>
              </a:cxnLst>
              <a:rect l="0" t="0" r="r" b="b"/>
              <a:pathLst>
                <a:path w="13" h="50">
                  <a:moveTo>
                    <a:pt x="11" y="50"/>
                  </a:moveTo>
                  <a:cubicBezTo>
                    <a:pt x="8" y="35"/>
                    <a:pt x="5" y="20"/>
                    <a:pt x="2" y="5"/>
                  </a:cubicBezTo>
                  <a:cubicBezTo>
                    <a:pt x="1" y="3"/>
                    <a:pt x="0" y="1"/>
                    <a:pt x="2" y="1"/>
                  </a:cubicBezTo>
                  <a:cubicBezTo>
                    <a:pt x="5" y="0"/>
                    <a:pt x="4" y="3"/>
                    <a:pt x="5" y="4"/>
                  </a:cubicBezTo>
                  <a:cubicBezTo>
                    <a:pt x="7" y="19"/>
                    <a:pt x="10" y="34"/>
                    <a:pt x="12" y="49"/>
                  </a:cubicBezTo>
                  <a:cubicBezTo>
                    <a:pt x="13" y="50"/>
                    <a:pt x="12" y="50"/>
                    <a:pt x="11" y="50"/>
                  </a:cubicBezTo>
                  <a:close/>
                </a:path>
              </a:pathLst>
            </a:custGeom>
            <a:solidFill>
              <a:srgbClr val="BC59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23"/>
            <p:cNvSpPr/>
            <p:nvPr/>
          </p:nvSpPr>
          <p:spPr bwMode="auto">
            <a:xfrm>
              <a:off x="9655481" y="3144044"/>
              <a:ext cx="57150" cy="155575"/>
            </a:xfrm>
            <a:custGeom>
              <a:avLst/>
              <a:gdLst>
                <a:gd name="T0" fmla="*/ 18 w 19"/>
                <a:gd name="T1" fmla="*/ 51 h 51"/>
                <a:gd name="T2" fmla="*/ 1 w 19"/>
                <a:gd name="T3" fmla="*/ 3 h 51"/>
                <a:gd name="T4" fmla="*/ 2 w 19"/>
                <a:gd name="T5" fmla="*/ 0 h 51"/>
                <a:gd name="T6" fmla="*/ 5 w 19"/>
                <a:gd name="T7" fmla="*/ 3 h 51"/>
                <a:gd name="T8" fmla="*/ 15 w 19"/>
                <a:gd name="T9" fmla="*/ 40 h 51"/>
                <a:gd name="T10" fmla="*/ 19 w 19"/>
                <a:gd name="T11" fmla="*/ 51 h 51"/>
                <a:gd name="T12" fmla="*/ 18 w 19"/>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19" h="51">
                  <a:moveTo>
                    <a:pt x="18" y="51"/>
                  </a:moveTo>
                  <a:cubicBezTo>
                    <a:pt x="12" y="35"/>
                    <a:pt x="7" y="19"/>
                    <a:pt x="1" y="3"/>
                  </a:cubicBezTo>
                  <a:cubicBezTo>
                    <a:pt x="1" y="2"/>
                    <a:pt x="0" y="1"/>
                    <a:pt x="2" y="0"/>
                  </a:cubicBezTo>
                  <a:cubicBezTo>
                    <a:pt x="4" y="0"/>
                    <a:pt x="4" y="2"/>
                    <a:pt x="5" y="3"/>
                  </a:cubicBezTo>
                  <a:cubicBezTo>
                    <a:pt x="8" y="15"/>
                    <a:pt x="12" y="28"/>
                    <a:pt x="15" y="40"/>
                  </a:cubicBezTo>
                  <a:cubicBezTo>
                    <a:pt x="16" y="44"/>
                    <a:pt x="17" y="47"/>
                    <a:pt x="19" y="51"/>
                  </a:cubicBezTo>
                  <a:cubicBezTo>
                    <a:pt x="18" y="51"/>
                    <a:pt x="18" y="51"/>
                    <a:pt x="18" y="51"/>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24"/>
            <p:cNvSpPr/>
            <p:nvPr/>
          </p:nvSpPr>
          <p:spPr bwMode="auto">
            <a:xfrm>
              <a:off x="9685644" y="3144044"/>
              <a:ext cx="66675" cy="146050"/>
            </a:xfrm>
            <a:custGeom>
              <a:avLst/>
              <a:gdLst>
                <a:gd name="T0" fmla="*/ 22 w 22"/>
                <a:gd name="T1" fmla="*/ 48 h 48"/>
                <a:gd name="T2" fmla="*/ 1 w 22"/>
                <a:gd name="T3" fmla="*/ 3 h 48"/>
                <a:gd name="T4" fmla="*/ 1 w 22"/>
                <a:gd name="T5" fmla="*/ 0 h 48"/>
                <a:gd name="T6" fmla="*/ 4 w 22"/>
                <a:gd name="T7" fmla="*/ 1 h 48"/>
                <a:gd name="T8" fmla="*/ 4 w 22"/>
                <a:gd name="T9" fmla="*/ 3 h 48"/>
                <a:gd name="T10" fmla="*/ 22 w 22"/>
                <a:gd name="T11" fmla="*/ 46 h 48"/>
                <a:gd name="T12" fmla="*/ 22 w 2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22" h="48">
                  <a:moveTo>
                    <a:pt x="22" y="48"/>
                  </a:moveTo>
                  <a:cubicBezTo>
                    <a:pt x="15" y="33"/>
                    <a:pt x="8" y="18"/>
                    <a:pt x="1" y="3"/>
                  </a:cubicBezTo>
                  <a:cubicBezTo>
                    <a:pt x="1" y="2"/>
                    <a:pt x="0" y="1"/>
                    <a:pt x="1" y="0"/>
                  </a:cubicBezTo>
                  <a:cubicBezTo>
                    <a:pt x="2" y="0"/>
                    <a:pt x="3" y="0"/>
                    <a:pt x="4" y="1"/>
                  </a:cubicBezTo>
                  <a:cubicBezTo>
                    <a:pt x="4" y="2"/>
                    <a:pt x="4" y="2"/>
                    <a:pt x="4" y="3"/>
                  </a:cubicBezTo>
                  <a:cubicBezTo>
                    <a:pt x="10" y="17"/>
                    <a:pt x="16" y="32"/>
                    <a:pt x="22" y="46"/>
                  </a:cubicBezTo>
                  <a:cubicBezTo>
                    <a:pt x="22" y="46"/>
                    <a:pt x="22" y="47"/>
                    <a:pt x="22" y="48"/>
                  </a:cubicBezTo>
                  <a:close/>
                </a:path>
              </a:pathLst>
            </a:custGeom>
            <a:solidFill>
              <a:srgbClr val="BD5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25"/>
            <p:cNvSpPr/>
            <p:nvPr/>
          </p:nvSpPr>
          <p:spPr bwMode="auto">
            <a:xfrm>
              <a:off x="9468156" y="2516981"/>
              <a:ext cx="53975" cy="149225"/>
            </a:xfrm>
            <a:custGeom>
              <a:avLst/>
              <a:gdLst>
                <a:gd name="T0" fmla="*/ 1 w 18"/>
                <a:gd name="T1" fmla="*/ 0 h 49"/>
                <a:gd name="T2" fmla="*/ 16 w 18"/>
                <a:gd name="T3" fmla="*/ 45 h 49"/>
                <a:gd name="T4" fmla="*/ 16 w 18"/>
                <a:gd name="T5" fmla="*/ 48 h 49"/>
                <a:gd name="T6" fmla="*/ 13 w 18"/>
                <a:gd name="T7" fmla="*/ 46 h 49"/>
                <a:gd name="T8" fmla="*/ 0 w 18"/>
                <a:gd name="T9" fmla="*/ 1 h 49"/>
                <a:gd name="T10" fmla="*/ 1 w 18"/>
                <a:gd name="T11" fmla="*/ 0 h 49"/>
              </a:gdLst>
              <a:ahLst/>
              <a:cxnLst>
                <a:cxn ang="0">
                  <a:pos x="T0" y="T1"/>
                </a:cxn>
                <a:cxn ang="0">
                  <a:pos x="T2" y="T3"/>
                </a:cxn>
                <a:cxn ang="0">
                  <a:pos x="T4" y="T5"/>
                </a:cxn>
                <a:cxn ang="0">
                  <a:pos x="T6" y="T7"/>
                </a:cxn>
                <a:cxn ang="0">
                  <a:pos x="T8" y="T9"/>
                </a:cxn>
                <a:cxn ang="0">
                  <a:pos x="T10" y="T11"/>
                </a:cxn>
              </a:cxnLst>
              <a:rect l="0" t="0" r="r" b="b"/>
              <a:pathLst>
                <a:path w="18" h="49">
                  <a:moveTo>
                    <a:pt x="1" y="0"/>
                  </a:moveTo>
                  <a:cubicBezTo>
                    <a:pt x="6" y="15"/>
                    <a:pt x="11" y="30"/>
                    <a:pt x="16" y="45"/>
                  </a:cubicBezTo>
                  <a:cubicBezTo>
                    <a:pt x="16" y="46"/>
                    <a:pt x="18" y="48"/>
                    <a:pt x="16" y="48"/>
                  </a:cubicBezTo>
                  <a:cubicBezTo>
                    <a:pt x="14" y="49"/>
                    <a:pt x="14" y="48"/>
                    <a:pt x="13" y="46"/>
                  </a:cubicBezTo>
                  <a:cubicBezTo>
                    <a:pt x="9" y="31"/>
                    <a:pt x="5" y="16"/>
                    <a:pt x="0" y="1"/>
                  </a:cubicBezTo>
                  <a:cubicBezTo>
                    <a:pt x="0" y="0"/>
                    <a:pt x="0" y="0"/>
                    <a:pt x="1" y="0"/>
                  </a:cubicBezTo>
                  <a:close/>
                </a:path>
              </a:pathLst>
            </a:custGeom>
            <a:solidFill>
              <a:srgbClr val="BD5C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26"/>
            <p:cNvSpPr/>
            <p:nvPr/>
          </p:nvSpPr>
          <p:spPr bwMode="auto">
            <a:xfrm>
              <a:off x="9509431" y="2523331"/>
              <a:ext cx="39688" cy="142875"/>
            </a:xfrm>
            <a:custGeom>
              <a:avLst/>
              <a:gdLst>
                <a:gd name="T0" fmla="*/ 2 w 13"/>
                <a:gd name="T1" fmla="*/ 0 h 47"/>
                <a:gd name="T2" fmla="*/ 11 w 13"/>
                <a:gd name="T3" fmla="*/ 43 h 47"/>
                <a:gd name="T4" fmla="*/ 11 w 13"/>
                <a:gd name="T5" fmla="*/ 46 h 47"/>
                <a:gd name="T6" fmla="*/ 8 w 13"/>
                <a:gd name="T7" fmla="*/ 43 h 47"/>
                <a:gd name="T8" fmla="*/ 1 w 13"/>
                <a:gd name="T9" fmla="*/ 2 h 47"/>
                <a:gd name="T10" fmla="*/ 2 w 13"/>
                <a:gd name="T11" fmla="*/ 0 h 47"/>
              </a:gdLst>
              <a:ahLst/>
              <a:cxnLst>
                <a:cxn ang="0">
                  <a:pos x="T0" y="T1"/>
                </a:cxn>
                <a:cxn ang="0">
                  <a:pos x="T2" y="T3"/>
                </a:cxn>
                <a:cxn ang="0">
                  <a:pos x="T4" y="T5"/>
                </a:cxn>
                <a:cxn ang="0">
                  <a:pos x="T6" y="T7"/>
                </a:cxn>
                <a:cxn ang="0">
                  <a:pos x="T8" y="T9"/>
                </a:cxn>
                <a:cxn ang="0">
                  <a:pos x="T10" y="T11"/>
                </a:cxn>
              </a:cxnLst>
              <a:rect l="0" t="0" r="r" b="b"/>
              <a:pathLst>
                <a:path w="13" h="47">
                  <a:moveTo>
                    <a:pt x="2" y="0"/>
                  </a:moveTo>
                  <a:cubicBezTo>
                    <a:pt x="5" y="14"/>
                    <a:pt x="8" y="28"/>
                    <a:pt x="11" y="43"/>
                  </a:cubicBezTo>
                  <a:cubicBezTo>
                    <a:pt x="11" y="44"/>
                    <a:pt x="13" y="46"/>
                    <a:pt x="11" y="46"/>
                  </a:cubicBezTo>
                  <a:cubicBezTo>
                    <a:pt x="8" y="47"/>
                    <a:pt x="9" y="44"/>
                    <a:pt x="8" y="43"/>
                  </a:cubicBezTo>
                  <a:cubicBezTo>
                    <a:pt x="6" y="29"/>
                    <a:pt x="4" y="16"/>
                    <a:pt x="1" y="2"/>
                  </a:cubicBezTo>
                  <a:cubicBezTo>
                    <a:pt x="1" y="1"/>
                    <a:pt x="0" y="0"/>
                    <a:pt x="2" y="0"/>
                  </a:cubicBezTo>
                  <a:close/>
                </a:path>
              </a:pathLst>
            </a:custGeom>
            <a:solidFill>
              <a:srgbClr val="BB58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27"/>
            <p:cNvSpPr/>
            <p:nvPr/>
          </p:nvSpPr>
          <p:spPr bwMode="auto">
            <a:xfrm>
              <a:off x="9422119" y="2523331"/>
              <a:ext cx="69850" cy="142875"/>
            </a:xfrm>
            <a:custGeom>
              <a:avLst/>
              <a:gdLst>
                <a:gd name="T0" fmla="*/ 1 w 23"/>
                <a:gd name="T1" fmla="*/ 0 h 47"/>
                <a:gd name="T2" fmla="*/ 22 w 23"/>
                <a:gd name="T3" fmla="*/ 44 h 47"/>
                <a:gd name="T4" fmla="*/ 22 w 23"/>
                <a:gd name="T5" fmla="*/ 47 h 47"/>
                <a:gd name="T6" fmla="*/ 19 w 23"/>
                <a:gd name="T7" fmla="*/ 45 h 47"/>
                <a:gd name="T8" fmla="*/ 16 w 23"/>
                <a:gd name="T9" fmla="*/ 38 h 47"/>
                <a:gd name="T10" fmla="*/ 0 w 23"/>
                <a:gd name="T11" fmla="*/ 0 h 47"/>
                <a:gd name="T12" fmla="*/ 1 w 2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23" h="47">
                  <a:moveTo>
                    <a:pt x="1" y="0"/>
                  </a:moveTo>
                  <a:cubicBezTo>
                    <a:pt x="8" y="14"/>
                    <a:pt x="15" y="29"/>
                    <a:pt x="22" y="44"/>
                  </a:cubicBezTo>
                  <a:cubicBezTo>
                    <a:pt x="22" y="45"/>
                    <a:pt x="23" y="46"/>
                    <a:pt x="22" y="47"/>
                  </a:cubicBezTo>
                  <a:cubicBezTo>
                    <a:pt x="21" y="47"/>
                    <a:pt x="20" y="47"/>
                    <a:pt x="19" y="45"/>
                  </a:cubicBezTo>
                  <a:cubicBezTo>
                    <a:pt x="18" y="43"/>
                    <a:pt x="17" y="41"/>
                    <a:pt x="16" y="38"/>
                  </a:cubicBezTo>
                  <a:cubicBezTo>
                    <a:pt x="11" y="26"/>
                    <a:pt x="6" y="13"/>
                    <a:pt x="0" y="0"/>
                  </a:cubicBezTo>
                  <a:cubicBezTo>
                    <a:pt x="1" y="0"/>
                    <a:pt x="1" y="0"/>
                    <a:pt x="1" y="0"/>
                  </a:cubicBezTo>
                  <a:close/>
                </a:path>
              </a:pathLst>
            </a:custGeom>
            <a:solidFill>
              <a:srgbClr val="BD5D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28"/>
            <p:cNvSpPr/>
            <p:nvPr/>
          </p:nvSpPr>
          <p:spPr bwMode="auto">
            <a:xfrm>
              <a:off x="9638019" y="2537619"/>
              <a:ext cx="38100" cy="128587"/>
            </a:xfrm>
            <a:custGeom>
              <a:avLst/>
              <a:gdLst>
                <a:gd name="T0" fmla="*/ 12 w 13"/>
                <a:gd name="T1" fmla="*/ 2 h 42"/>
                <a:gd name="T2" fmla="*/ 5 w 13"/>
                <a:gd name="T3" fmla="*/ 39 h 42"/>
                <a:gd name="T4" fmla="*/ 2 w 13"/>
                <a:gd name="T5" fmla="*/ 41 h 42"/>
                <a:gd name="T6" fmla="*/ 2 w 13"/>
                <a:gd name="T7" fmla="*/ 38 h 42"/>
                <a:gd name="T8" fmla="*/ 11 w 13"/>
                <a:gd name="T9" fmla="*/ 0 h 42"/>
                <a:gd name="T10" fmla="*/ 12 w 13"/>
                <a:gd name="T11" fmla="*/ 2 h 42"/>
              </a:gdLst>
              <a:ahLst/>
              <a:cxnLst>
                <a:cxn ang="0">
                  <a:pos x="T0" y="T1"/>
                </a:cxn>
                <a:cxn ang="0">
                  <a:pos x="T2" y="T3"/>
                </a:cxn>
                <a:cxn ang="0">
                  <a:pos x="T4" y="T5"/>
                </a:cxn>
                <a:cxn ang="0">
                  <a:pos x="T6" y="T7"/>
                </a:cxn>
                <a:cxn ang="0">
                  <a:pos x="T8" y="T9"/>
                </a:cxn>
                <a:cxn ang="0">
                  <a:pos x="T10" y="T11"/>
                </a:cxn>
              </a:cxnLst>
              <a:rect l="0" t="0" r="r" b="b"/>
              <a:pathLst>
                <a:path w="13" h="42">
                  <a:moveTo>
                    <a:pt x="12" y="2"/>
                  </a:moveTo>
                  <a:cubicBezTo>
                    <a:pt x="10" y="14"/>
                    <a:pt x="7" y="26"/>
                    <a:pt x="5" y="39"/>
                  </a:cubicBezTo>
                  <a:cubicBezTo>
                    <a:pt x="4" y="40"/>
                    <a:pt x="5" y="42"/>
                    <a:pt x="2" y="41"/>
                  </a:cubicBezTo>
                  <a:cubicBezTo>
                    <a:pt x="0" y="41"/>
                    <a:pt x="2" y="39"/>
                    <a:pt x="2" y="38"/>
                  </a:cubicBezTo>
                  <a:cubicBezTo>
                    <a:pt x="5" y="25"/>
                    <a:pt x="8" y="13"/>
                    <a:pt x="11" y="0"/>
                  </a:cubicBezTo>
                  <a:cubicBezTo>
                    <a:pt x="13" y="0"/>
                    <a:pt x="13" y="1"/>
                    <a:pt x="12" y="2"/>
                  </a:cubicBezTo>
                  <a:close/>
                </a:path>
              </a:pathLst>
            </a:custGeom>
            <a:solidFill>
              <a:srgbClr val="BB56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29"/>
            <p:cNvSpPr/>
            <p:nvPr/>
          </p:nvSpPr>
          <p:spPr bwMode="auto">
            <a:xfrm>
              <a:off x="9458631" y="3144044"/>
              <a:ext cx="53975" cy="131762"/>
            </a:xfrm>
            <a:custGeom>
              <a:avLst/>
              <a:gdLst>
                <a:gd name="T0" fmla="*/ 0 w 18"/>
                <a:gd name="T1" fmla="*/ 42 h 43"/>
                <a:gd name="T2" fmla="*/ 13 w 18"/>
                <a:gd name="T3" fmla="*/ 4 h 43"/>
                <a:gd name="T4" fmla="*/ 16 w 18"/>
                <a:gd name="T5" fmla="*/ 0 h 43"/>
                <a:gd name="T6" fmla="*/ 15 w 18"/>
                <a:gd name="T7" fmla="*/ 5 h 43"/>
                <a:gd name="T8" fmla="*/ 1 w 18"/>
                <a:gd name="T9" fmla="*/ 43 h 43"/>
                <a:gd name="T10" fmla="*/ 0 w 18"/>
                <a:gd name="T11" fmla="*/ 42 h 43"/>
              </a:gdLst>
              <a:ahLst/>
              <a:cxnLst>
                <a:cxn ang="0">
                  <a:pos x="T0" y="T1"/>
                </a:cxn>
                <a:cxn ang="0">
                  <a:pos x="T2" y="T3"/>
                </a:cxn>
                <a:cxn ang="0">
                  <a:pos x="T4" y="T5"/>
                </a:cxn>
                <a:cxn ang="0">
                  <a:pos x="T6" y="T7"/>
                </a:cxn>
                <a:cxn ang="0">
                  <a:pos x="T8" y="T9"/>
                </a:cxn>
                <a:cxn ang="0">
                  <a:pos x="T10" y="T11"/>
                </a:cxn>
              </a:cxnLst>
              <a:rect l="0" t="0" r="r" b="b"/>
              <a:pathLst>
                <a:path w="18" h="43">
                  <a:moveTo>
                    <a:pt x="0" y="42"/>
                  </a:moveTo>
                  <a:cubicBezTo>
                    <a:pt x="4" y="29"/>
                    <a:pt x="9" y="16"/>
                    <a:pt x="13" y="4"/>
                  </a:cubicBezTo>
                  <a:cubicBezTo>
                    <a:pt x="13" y="2"/>
                    <a:pt x="13" y="0"/>
                    <a:pt x="16" y="0"/>
                  </a:cubicBezTo>
                  <a:cubicBezTo>
                    <a:pt x="18" y="1"/>
                    <a:pt x="16" y="3"/>
                    <a:pt x="15" y="5"/>
                  </a:cubicBezTo>
                  <a:cubicBezTo>
                    <a:pt x="11" y="17"/>
                    <a:pt x="6" y="30"/>
                    <a:pt x="1" y="43"/>
                  </a:cubicBezTo>
                  <a:cubicBezTo>
                    <a:pt x="0" y="43"/>
                    <a:pt x="0" y="43"/>
                    <a:pt x="0" y="42"/>
                  </a:cubicBezTo>
                  <a:close/>
                </a:path>
              </a:pathLst>
            </a:custGeom>
            <a:solidFill>
              <a:srgbClr val="BC5B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30"/>
            <p:cNvSpPr/>
            <p:nvPr/>
          </p:nvSpPr>
          <p:spPr bwMode="auto">
            <a:xfrm>
              <a:off x="9698344" y="2537619"/>
              <a:ext cx="66675" cy="131762"/>
            </a:xfrm>
            <a:custGeom>
              <a:avLst/>
              <a:gdLst>
                <a:gd name="T0" fmla="*/ 21 w 22"/>
                <a:gd name="T1" fmla="*/ 0 h 43"/>
                <a:gd name="T2" fmla="*/ 20 w 22"/>
                <a:gd name="T3" fmla="*/ 3 h 43"/>
                <a:gd name="T4" fmla="*/ 4 w 22"/>
                <a:gd name="T5" fmla="*/ 39 h 43"/>
                <a:gd name="T6" fmla="*/ 0 w 22"/>
                <a:gd name="T7" fmla="*/ 41 h 43"/>
                <a:gd name="T8" fmla="*/ 21 w 22"/>
                <a:gd name="T9" fmla="*/ 0 h 43"/>
              </a:gdLst>
              <a:ahLst/>
              <a:cxnLst>
                <a:cxn ang="0">
                  <a:pos x="T0" y="T1"/>
                </a:cxn>
                <a:cxn ang="0">
                  <a:pos x="T2" y="T3"/>
                </a:cxn>
                <a:cxn ang="0">
                  <a:pos x="T4" y="T5"/>
                </a:cxn>
                <a:cxn ang="0">
                  <a:pos x="T6" y="T7"/>
                </a:cxn>
                <a:cxn ang="0">
                  <a:pos x="T8" y="T9"/>
                </a:cxn>
              </a:cxnLst>
              <a:rect l="0" t="0" r="r" b="b"/>
              <a:pathLst>
                <a:path w="22" h="43">
                  <a:moveTo>
                    <a:pt x="21" y="0"/>
                  </a:moveTo>
                  <a:cubicBezTo>
                    <a:pt x="22" y="1"/>
                    <a:pt x="21" y="2"/>
                    <a:pt x="20" y="3"/>
                  </a:cubicBezTo>
                  <a:cubicBezTo>
                    <a:pt x="15" y="15"/>
                    <a:pt x="10" y="27"/>
                    <a:pt x="4" y="39"/>
                  </a:cubicBezTo>
                  <a:cubicBezTo>
                    <a:pt x="4" y="41"/>
                    <a:pt x="3" y="43"/>
                    <a:pt x="0" y="41"/>
                  </a:cubicBezTo>
                  <a:cubicBezTo>
                    <a:pt x="7" y="27"/>
                    <a:pt x="14" y="14"/>
                    <a:pt x="21" y="0"/>
                  </a:cubicBezTo>
                  <a:close/>
                </a:path>
              </a:pathLst>
            </a:custGeom>
            <a:solidFill>
              <a:srgbClr val="BD5C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31"/>
            <p:cNvSpPr/>
            <p:nvPr/>
          </p:nvSpPr>
          <p:spPr bwMode="auto">
            <a:xfrm>
              <a:off x="9415769" y="3147219"/>
              <a:ext cx="63500" cy="131762"/>
            </a:xfrm>
            <a:custGeom>
              <a:avLst/>
              <a:gdLst>
                <a:gd name="T0" fmla="*/ 21 w 21"/>
                <a:gd name="T1" fmla="*/ 0 h 43"/>
                <a:gd name="T2" fmla="*/ 0 w 21"/>
                <a:gd name="T3" fmla="*/ 43 h 43"/>
                <a:gd name="T4" fmla="*/ 21 w 21"/>
                <a:gd name="T5" fmla="*/ 0 h 43"/>
              </a:gdLst>
              <a:ahLst/>
              <a:cxnLst>
                <a:cxn ang="0">
                  <a:pos x="T0" y="T1"/>
                </a:cxn>
                <a:cxn ang="0">
                  <a:pos x="T2" y="T3"/>
                </a:cxn>
                <a:cxn ang="0">
                  <a:pos x="T4" y="T5"/>
                </a:cxn>
              </a:cxnLst>
              <a:rect l="0" t="0" r="r" b="b"/>
              <a:pathLst>
                <a:path w="21" h="43">
                  <a:moveTo>
                    <a:pt x="21" y="0"/>
                  </a:moveTo>
                  <a:cubicBezTo>
                    <a:pt x="14" y="14"/>
                    <a:pt x="7" y="28"/>
                    <a:pt x="0" y="43"/>
                  </a:cubicBezTo>
                  <a:cubicBezTo>
                    <a:pt x="1" y="33"/>
                    <a:pt x="17" y="0"/>
                    <a:pt x="21" y="0"/>
                  </a:cubicBezTo>
                  <a:close/>
                </a:path>
              </a:pathLst>
            </a:custGeom>
            <a:solidFill>
              <a:srgbClr val="BD5D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32"/>
            <p:cNvSpPr/>
            <p:nvPr/>
          </p:nvSpPr>
          <p:spPr bwMode="auto">
            <a:xfrm>
              <a:off x="9668181" y="2528094"/>
              <a:ext cx="53975" cy="138112"/>
            </a:xfrm>
            <a:custGeom>
              <a:avLst/>
              <a:gdLst>
                <a:gd name="T0" fmla="*/ 18 w 18"/>
                <a:gd name="T1" fmla="*/ 1 h 45"/>
                <a:gd name="T2" fmla="*/ 4 w 18"/>
                <a:gd name="T3" fmla="*/ 43 h 45"/>
                <a:gd name="T4" fmla="*/ 1 w 18"/>
                <a:gd name="T5" fmla="*/ 45 h 45"/>
                <a:gd name="T6" fmla="*/ 1 w 18"/>
                <a:gd name="T7" fmla="*/ 42 h 45"/>
                <a:gd name="T8" fmla="*/ 17 w 18"/>
                <a:gd name="T9" fmla="*/ 0 h 45"/>
                <a:gd name="T10" fmla="*/ 18 w 18"/>
                <a:gd name="T11" fmla="*/ 1 h 45"/>
              </a:gdLst>
              <a:ahLst/>
              <a:cxnLst>
                <a:cxn ang="0">
                  <a:pos x="T0" y="T1"/>
                </a:cxn>
                <a:cxn ang="0">
                  <a:pos x="T2" y="T3"/>
                </a:cxn>
                <a:cxn ang="0">
                  <a:pos x="T4" y="T5"/>
                </a:cxn>
                <a:cxn ang="0">
                  <a:pos x="T6" y="T7"/>
                </a:cxn>
                <a:cxn ang="0">
                  <a:pos x="T8" y="T9"/>
                </a:cxn>
                <a:cxn ang="0">
                  <a:pos x="T10" y="T11"/>
                </a:cxn>
              </a:cxnLst>
              <a:rect l="0" t="0" r="r" b="b"/>
              <a:pathLst>
                <a:path w="18" h="45">
                  <a:moveTo>
                    <a:pt x="18" y="1"/>
                  </a:moveTo>
                  <a:cubicBezTo>
                    <a:pt x="13" y="15"/>
                    <a:pt x="8" y="29"/>
                    <a:pt x="4" y="43"/>
                  </a:cubicBezTo>
                  <a:cubicBezTo>
                    <a:pt x="3" y="44"/>
                    <a:pt x="3" y="45"/>
                    <a:pt x="1" y="45"/>
                  </a:cubicBezTo>
                  <a:cubicBezTo>
                    <a:pt x="0" y="44"/>
                    <a:pt x="1" y="43"/>
                    <a:pt x="1" y="42"/>
                  </a:cubicBezTo>
                  <a:cubicBezTo>
                    <a:pt x="6" y="28"/>
                    <a:pt x="11" y="14"/>
                    <a:pt x="17" y="0"/>
                  </a:cubicBezTo>
                  <a:cubicBezTo>
                    <a:pt x="17" y="0"/>
                    <a:pt x="17" y="1"/>
                    <a:pt x="18" y="1"/>
                  </a:cubicBezTo>
                  <a:close/>
                </a:path>
              </a:pathLst>
            </a:custGeom>
            <a:solidFill>
              <a:srgbClr val="BC5A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33"/>
            <p:cNvSpPr/>
            <p:nvPr/>
          </p:nvSpPr>
          <p:spPr bwMode="auto">
            <a:xfrm>
              <a:off x="9718981" y="3144044"/>
              <a:ext cx="76200" cy="125412"/>
            </a:xfrm>
            <a:custGeom>
              <a:avLst/>
              <a:gdLst>
                <a:gd name="T0" fmla="*/ 24 w 25"/>
                <a:gd name="T1" fmla="*/ 41 h 41"/>
                <a:gd name="T2" fmla="*/ 1 w 25"/>
                <a:gd name="T3" fmla="*/ 3 h 41"/>
                <a:gd name="T4" fmla="*/ 1 w 25"/>
                <a:gd name="T5" fmla="*/ 1 h 41"/>
                <a:gd name="T6" fmla="*/ 4 w 25"/>
                <a:gd name="T7" fmla="*/ 2 h 41"/>
                <a:gd name="T8" fmla="*/ 10 w 25"/>
                <a:gd name="T9" fmla="*/ 14 h 41"/>
                <a:gd name="T10" fmla="*/ 25 w 25"/>
                <a:gd name="T11" fmla="*/ 41 h 41"/>
                <a:gd name="T12" fmla="*/ 24 w 2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25" h="41">
                  <a:moveTo>
                    <a:pt x="24" y="41"/>
                  </a:moveTo>
                  <a:cubicBezTo>
                    <a:pt x="16" y="29"/>
                    <a:pt x="9" y="16"/>
                    <a:pt x="1" y="3"/>
                  </a:cubicBezTo>
                  <a:cubicBezTo>
                    <a:pt x="1" y="2"/>
                    <a:pt x="0" y="1"/>
                    <a:pt x="1" y="1"/>
                  </a:cubicBezTo>
                  <a:cubicBezTo>
                    <a:pt x="2" y="0"/>
                    <a:pt x="3" y="1"/>
                    <a:pt x="4" y="2"/>
                  </a:cubicBezTo>
                  <a:cubicBezTo>
                    <a:pt x="6" y="6"/>
                    <a:pt x="8" y="10"/>
                    <a:pt x="10" y="14"/>
                  </a:cubicBezTo>
                  <a:cubicBezTo>
                    <a:pt x="15" y="23"/>
                    <a:pt x="20" y="32"/>
                    <a:pt x="25" y="41"/>
                  </a:cubicBezTo>
                  <a:lnTo>
                    <a:pt x="24" y="41"/>
                  </a:ln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34"/>
            <p:cNvSpPr/>
            <p:nvPr/>
          </p:nvSpPr>
          <p:spPr bwMode="auto">
            <a:xfrm>
              <a:off x="9391956" y="2556669"/>
              <a:ext cx="66675" cy="109537"/>
            </a:xfrm>
            <a:custGeom>
              <a:avLst/>
              <a:gdLst>
                <a:gd name="T0" fmla="*/ 1 w 22"/>
                <a:gd name="T1" fmla="*/ 0 h 36"/>
                <a:gd name="T2" fmla="*/ 22 w 22"/>
                <a:gd name="T3" fmla="*/ 35 h 36"/>
                <a:gd name="T4" fmla="*/ 18 w 22"/>
                <a:gd name="T5" fmla="*/ 35 h 36"/>
                <a:gd name="T6" fmla="*/ 0 w 22"/>
                <a:gd name="T7" fmla="*/ 1 h 36"/>
                <a:gd name="T8" fmla="*/ 1 w 22"/>
                <a:gd name="T9" fmla="*/ 0 h 36"/>
              </a:gdLst>
              <a:ahLst/>
              <a:cxnLst>
                <a:cxn ang="0">
                  <a:pos x="T0" y="T1"/>
                </a:cxn>
                <a:cxn ang="0">
                  <a:pos x="T2" y="T3"/>
                </a:cxn>
                <a:cxn ang="0">
                  <a:pos x="T4" y="T5"/>
                </a:cxn>
                <a:cxn ang="0">
                  <a:pos x="T6" y="T7"/>
                </a:cxn>
                <a:cxn ang="0">
                  <a:pos x="T8" y="T9"/>
                </a:cxn>
              </a:cxnLst>
              <a:rect l="0" t="0" r="r" b="b"/>
              <a:pathLst>
                <a:path w="22" h="36">
                  <a:moveTo>
                    <a:pt x="1" y="0"/>
                  </a:moveTo>
                  <a:cubicBezTo>
                    <a:pt x="8" y="12"/>
                    <a:pt x="15" y="23"/>
                    <a:pt x="22" y="35"/>
                  </a:cubicBezTo>
                  <a:cubicBezTo>
                    <a:pt x="20" y="36"/>
                    <a:pt x="19" y="36"/>
                    <a:pt x="18" y="35"/>
                  </a:cubicBezTo>
                  <a:cubicBezTo>
                    <a:pt x="12" y="23"/>
                    <a:pt x="6" y="12"/>
                    <a:pt x="0" y="1"/>
                  </a:cubicBezTo>
                  <a:cubicBezTo>
                    <a:pt x="0" y="1"/>
                    <a:pt x="1" y="0"/>
                    <a:pt x="1" y="0"/>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35"/>
            <p:cNvSpPr/>
            <p:nvPr/>
          </p:nvSpPr>
          <p:spPr bwMode="auto">
            <a:xfrm>
              <a:off x="9731681" y="2556669"/>
              <a:ext cx="69850" cy="106362"/>
            </a:xfrm>
            <a:custGeom>
              <a:avLst/>
              <a:gdLst>
                <a:gd name="T0" fmla="*/ 0 w 23"/>
                <a:gd name="T1" fmla="*/ 35 h 35"/>
                <a:gd name="T2" fmla="*/ 23 w 23"/>
                <a:gd name="T3" fmla="*/ 0 h 35"/>
                <a:gd name="T4" fmla="*/ 0 w 23"/>
                <a:gd name="T5" fmla="*/ 35 h 35"/>
              </a:gdLst>
              <a:ahLst/>
              <a:cxnLst>
                <a:cxn ang="0">
                  <a:pos x="T0" y="T1"/>
                </a:cxn>
                <a:cxn ang="0">
                  <a:pos x="T2" y="T3"/>
                </a:cxn>
                <a:cxn ang="0">
                  <a:pos x="T4" y="T5"/>
                </a:cxn>
              </a:cxnLst>
              <a:rect l="0" t="0" r="r" b="b"/>
              <a:pathLst>
                <a:path w="23" h="35">
                  <a:moveTo>
                    <a:pt x="0" y="35"/>
                  </a:moveTo>
                  <a:cubicBezTo>
                    <a:pt x="8" y="23"/>
                    <a:pt x="15" y="12"/>
                    <a:pt x="23" y="0"/>
                  </a:cubicBezTo>
                  <a:cubicBezTo>
                    <a:pt x="22" y="7"/>
                    <a:pt x="4" y="35"/>
                    <a:pt x="0" y="35"/>
                  </a:cubicBezTo>
                  <a:close/>
                </a:path>
              </a:pathLst>
            </a:custGeom>
            <a:solidFill>
              <a:srgbClr val="BE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36"/>
            <p:cNvSpPr/>
            <p:nvPr/>
          </p:nvSpPr>
          <p:spPr bwMode="auto">
            <a:xfrm>
              <a:off x="9379256" y="3144044"/>
              <a:ext cx="66675" cy="106362"/>
            </a:xfrm>
            <a:custGeom>
              <a:avLst/>
              <a:gdLst>
                <a:gd name="T0" fmla="*/ 0 w 22"/>
                <a:gd name="T1" fmla="*/ 35 h 35"/>
                <a:gd name="T2" fmla="*/ 22 w 22"/>
                <a:gd name="T3" fmla="*/ 0 h 35"/>
                <a:gd name="T4" fmla="*/ 0 w 22"/>
                <a:gd name="T5" fmla="*/ 35 h 35"/>
              </a:gdLst>
              <a:ahLst/>
              <a:cxnLst>
                <a:cxn ang="0">
                  <a:pos x="T0" y="T1"/>
                </a:cxn>
                <a:cxn ang="0">
                  <a:pos x="T2" y="T3"/>
                </a:cxn>
                <a:cxn ang="0">
                  <a:pos x="T4" y="T5"/>
                </a:cxn>
              </a:cxnLst>
              <a:rect l="0" t="0" r="r" b="b"/>
              <a:pathLst>
                <a:path w="22" h="35">
                  <a:moveTo>
                    <a:pt x="0" y="35"/>
                  </a:moveTo>
                  <a:cubicBezTo>
                    <a:pt x="2" y="26"/>
                    <a:pt x="18" y="1"/>
                    <a:pt x="22" y="0"/>
                  </a:cubicBezTo>
                  <a:cubicBezTo>
                    <a:pt x="15" y="12"/>
                    <a:pt x="8" y="23"/>
                    <a:pt x="0" y="35"/>
                  </a:cubicBezTo>
                  <a:close/>
                </a:path>
              </a:pathLst>
            </a:custGeom>
            <a:solidFill>
              <a:srgbClr val="BD5E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37"/>
            <p:cNvSpPr/>
            <p:nvPr/>
          </p:nvSpPr>
          <p:spPr bwMode="auto">
            <a:xfrm>
              <a:off x="9352269" y="2574131"/>
              <a:ext cx="69850" cy="92075"/>
            </a:xfrm>
            <a:custGeom>
              <a:avLst/>
              <a:gdLst>
                <a:gd name="T0" fmla="*/ 1 w 23"/>
                <a:gd name="T1" fmla="*/ 0 h 30"/>
                <a:gd name="T2" fmla="*/ 23 w 23"/>
                <a:gd name="T3" fmla="*/ 29 h 30"/>
                <a:gd name="T4" fmla="*/ 20 w 23"/>
                <a:gd name="T5" fmla="*/ 29 h 30"/>
                <a:gd name="T6" fmla="*/ 0 w 23"/>
                <a:gd name="T7" fmla="*/ 1 h 30"/>
                <a:gd name="T8" fmla="*/ 1 w 23"/>
                <a:gd name="T9" fmla="*/ 0 h 30"/>
              </a:gdLst>
              <a:ahLst/>
              <a:cxnLst>
                <a:cxn ang="0">
                  <a:pos x="T0" y="T1"/>
                </a:cxn>
                <a:cxn ang="0">
                  <a:pos x="T2" y="T3"/>
                </a:cxn>
                <a:cxn ang="0">
                  <a:pos x="T4" y="T5"/>
                </a:cxn>
                <a:cxn ang="0">
                  <a:pos x="T6" y="T7"/>
                </a:cxn>
                <a:cxn ang="0">
                  <a:pos x="T8" y="T9"/>
                </a:cxn>
              </a:cxnLst>
              <a:rect l="0" t="0" r="r" b="b"/>
              <a:pathLst>
                <a:path w="23" h="30">
                  <a:moveTo>
                    <a:pt x="1" y="0"/>
                  </a:moveTo>
                  <a:cubicBezTo>
                    <a:pt x="8" y="10"/>
                    <a:pt x="16" y="19"/>
                    <a:pt x="23" y="29"/>
                  </a:cubicBezTo>
                  <a:cubicBezTo>
                    <a:pt x="22" y="30"/>
                    <a:pt x="20" y="30"/>
                    <a:pt x="20" y="29"/>
                  </a:cubicBezTo>
                  <a:cubicBezTo>
                    <a:pt x="13" y="20"/>
                    <a:pt x="7" y="10"/>
                    <a:pt x="0" y="1"/>
                  </a:cubicBezTo>
                  <a:cubicBezTo>
                    <a:pt x="1" y="1"/>
                    <a:pt x="1" y="0"/>
                    <a:pt x="1" y="0"/>
                  </a:cubicBezTo>
                  <a:close/>
                </a:path>
              </a:pathLst>
            </a:custGeom>
            <a:solidFill>
              <a:srgbClr val="BF62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38"/>
            <p:cNvSpPr/>
            <p:nvPr/>
          </p:nvSpPr>
          <p:spPr bwMode="auto">
            <a:xfrm>
              <a:off x="9272894" y="3144044"/>
              <a:ext cx="88900" cy="92075"/>
            </a:xfrm>
            <a:custGeom>
              <a:avLst/>
              <a:gdLst>
                <a:gd name="T0" fmla="*/ 0 w 29"/>
                <a:gd name="T1" fmla="*/ 30 h 30"/>
                <a:gd name="T2" fmla="*/ 29 w 29"/>
                <a:gd name="T3" fmla="*/ 0 h 30"/>
                <a:gd name="T4" fmla="*/ 0 w 29"/>
                <a:gd name="T5" fmla="*/ 30 h 30"/>
              </a:gdLst>
              <a:ahLst/>
              <a:cxnLst>
                <a:cxn ang="0">
                  <a:pos x="T0" y="T1"/>
                </a:cxn>
                <a:cxn ang="0">
                  <a:pos x="T2" y="T3"/>
                </a:cxn>
                <a:cxn ang="0">
                  <a:pos x="T4" y="T5"/>
                </a:cxn>
              </a:cxnLst>
              <a:rect l="0" t="0" r="r" b="b"/>
              <a:pathLst>
                <a:path w="29" h="30">
                  <a:moveTo>
                    <a:pt x="0" y="30"/>
                  </a:moveTo>
                  <a:cubicBezTo>
                    <a:pt x="9" y="20"/>
                    <a:pt x="18" y="9"/>
                    <a:pt x="29" y="0"/>
                  </a:cubicBezTo>
                  <a:cubicBezTo>
                    <a:pt x="19" y="10"/>
                    <a:pt x="10" y="20"/>
                    <a:pt x="0" y="30"/>
                  </a:cubicBezTo>
                  <a:close/>
                </a:path>
              </a:pathLst>
            </a:custGeom>
            <a:solidFill>
              <a:srgbClr val="C77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39"/>
            <p:cNvSpPr/>
            <p:nvPr/>
          </p:nvSpPr>
          <p:spPr bwMode="auto">
            <a:xfrm>
              <a:off x="9755494" y="3144044"/>
              <a:ext cx="66675" cy="92075"/>
            </a:xfrm>
            <a:custGeom>
              <a:avLst/>
              <a:gdLst>
                <a:gd name="T0" fmla="*/ 21 w 22"/>
                <a:gd name="T1" fmla="*/ 30 h 30"/>
                <a:gd name="T2" fmla="*/ 1 w 22"/>
                <a:gd name="T3" fmla="*/ 3 h 30"/>
                <a:gd name="T4" fmla="*/ 1 w 22"/>
                <a:gd name="T5" fmla="*/ 1 h 30"/>
                <a:gd name="T6" fmla="*/ 3 w 22"/>
                <a:gd name="T7" fmla="*/ 1 h 30"/>
                <a:gd name="T8" fmla="*/ 4 w 22"/>
                <a:gd name="T9" fmla="*/ 2 h 30"/>
                <a:gd name="T10" fmla="*/ 22 w 22"/>
                <a:gd name="T11" fmla="*/ 29 h 30"/>
                <a:gd name="T12" fmla="*/ 21 w 22"/>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21" y="30"/>
                  </a:moveTo>
                  <a:cubicBezTo>
                    <a:pt x="15" y="21"/>
                    <a:pt x="8" y="12"/>
                    <a:pt x="1" y="3"/>
                  </a:cubicBezTo>
                  <a:cubicBezTo>
                    <a:pt x="1" y="2"/>
                    <a:pt x="0" y="1"/>
                    <a:pt x="1" y="1"/>
                  </a:cubicBezTo>
                  <a:cubicBezTo>
                    <a:pt x="1" y="0"/>
                    <a:pt x="2" y="0"/>
                    <a:pt x="3" y="1"/>
                  </a:cubicBezTo>
                  <a:cubicBezTo>
                    <a:pt x="3" y="1"/>
                    <a:pt x="4" y="2"/>
                    <a:pt x="4" y="2"/>
                  </a:cubicBezTo>
                  <a:cubicBezTo>
                    <a:pt x="10" y="11"/>
                    <a:pt x="16" y="20"/>
                    <a:pt x="22" y="29"/>
                  </a:cubicBezTo>
                  <a:cubicBezTo>
                    <a:pt x="22" y="29"/>
                    <a:pt x="22" y="29"/>
                    <a:pt x="21" y="30"/>
                  </a:cubicBezTo>
                  <a:close/>
                </a:path>
              </a:pathLst>
            </a:custGeom>
            <a:solidFill>
              <a:srgbClr val="BE60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40"/>
            <p:cNvSpPr/>
            <p:nvPr/>
          </p:nvSpPr>
          <p:spPr bwMode="auto">
            <a:xfrm>
              <a:off x="9345919" y="3144044"/>
              <a:ext cx="63500" cy="79375"/>
            </a:xfrm>
            <a:custGeom>
              <a:avLst/>
              <a:gdLst>
                <a:gd name="T0" fmla="*/ 0 w 21"/>
                <a:gd name="T1" fmla="*/ 26 h 26"/>
                <a:gd name="T2" fmla="*/ 21 w 21"/>
                <a:gd name="T3" fmla="*/ 0 h 26"/>
                <a:gd name="T4" fmla="*/ 0 w 21"/>
                <a:gd name="T5" fmla="*/ 26 h 26"/>
              </a:gdLst>
              <a:ahLst/>
              <a:cxnLst>
                <a:cxn ang="0">
                  <a:pos x="T0" y="T1"/>
                </a:cxn>
                <a:cxn ang="0">
                  <a:pos x="T2" y="T3"/>
                </a:cxn>
                <a:cxn ang="0">
                  <a:pos x="T4" y="T5"/>
                </a:cxn>
              </a:cxnLst>
              <a:rect l="0" t="0" r="r" b="b"/>
              <a:pathLst>
                <a:path w="21" h="26">
                  <a:moveTo>
                    <a:pt x="0" y="26"/>
                  </a:moveTo>
                  <a:cubicBezTo>
                    <a:pt x="5" y="16"/>
                    <a:pt x="17" y="1"/>
                    <a:pt x="21" y="0"/>
                  </a:cubicBezTo>
                  <a:cubicBezTo>
                    <a:pt x="14" y="9"/>
                    <a:pt x="7" y="17"/>
                    <a:pt x="0" y="26"/>
                  </a:cubicBezTo>
                  <a:close/>
                </a:path>
              </a:pathLst>
            </a:custGeom>
            <a:solidFill>
              <a:srgbClr val="BE61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3" name="Freeform 41"/>
            <p:cNvSpPr/>
            <p:nvPr/>
          </p:nvSpPr>
          <p:spPr bwMode="auto">
            <a:xfrm>
              <a:off x="9771369" y="2593181"/>
              <a:ext cx="57150" cy="73025"/>
            </a:xfrm>
            <a:custGeom>
              <a:avLst/>
              <a:gdLst>
                <a:gd name="T0" fmla="*/ 19 w 19"/>
                <a:gd name="T1" fmla="*/ 1 h 24"/>
                <a:gd name="T2" fmla="*/ 1 w 19"/>
                <a:gd name="T3" fmla="*/ 24 h 24"/>
                <a:gd name="T4" fmla="*/ 0 w 19"/>
                <a:gd name="T5" fmla="*/ 23 h 24"/>
                <a:gd name="T6" fmla="*/ 18 w 19"/>
                <a:gd name="T7" fmla="*/ 0 h 24"/>
                <a:gd name="T8" fmla="*/ 19 w 19"/>
                <a:gd name="T9" fmla="*/ 1 h 24"/>
              </a:gdLst>
              <a:ahLst/>
              <a:cxnLst>
                <a:cxn ang="0">
                  <a:pos x="T0" y="T1"/>
                </a:cxn>
                <a:cxn ang="0">
                  <a:pos x="T2" y="T3"/>
                </a:cxn>
                <a:cxn ang="0">
                  <a:pos x="T4" y="T5"/>
                </a:cxn>
                <a:cxn ang="0">
                  <a:pos x="T6" y="T7"/>
                </a:cxn>
                <a:cxn ang="0">
                  <a:pos x="T8" y="T9"/>
                </a:cxn>
              </a:cxnLst>
              <a:rect l="0" t="0" r="r" b="b"/>
              <a:pathLst>
                <a:path w="19" h="24">
                  <a:moveTo>
                    <a:pt x="19" y="1"/>
                  </a:moveTo>
                  <a:cubicBezTo>
                    <a:pt x="13" y="9"/>
                    <a:pt x="9" y="18"/>
                    <a:pt x="1" y="24"/>
                  </a:cubicBezTo>
                  <a:cubicBezTo>
                    <a:pt x="1" y="24"/>
                    <a:pt x="0" y="23"/>
                    <a:pt x="0" y="23"/>
                  </a:cubicBezTo>
                  <a:cubicBezTo>
                    <a:pt x="6" y="15"/>
                    <a:pt x="12" y="8"/>
                    <a:pt x="18" y="0"/>
                  </a:cubicBezTo>
                  <a:cubicBezTo>
                    <a:pt x="19" y="0"/>
                    <a:pt x="19" y="1"/>
                    <a:pt x="19" y="1"/>
                  </a:cubicBezTo>
                  <a:close/>
                </a:path>
              </a:pathLst>
            </a:custGeom>
            <a:solidFill>
              <a:srgbClr val="BF645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4" name="Freeform 42"/>
            <p:cNvSpPr/>
            <p:nvPr/>
          </p:nvSpPr>
          <p:spPr bwMode="auto">
            <a:xfrm>
              <a:off x="9798356" y="3144044"/>
              <a:ext cx="53975" cy="55562"/>
            </a:xfrm>
            <a:custGeom>
              <a:avLst/>
              <a:gdLst>
                <a:gd name="T0" fmla="*/ 1 w 18"/>
                <a:gd name="T1" fmla="*/ 0 h 18"/>
                <a:gd name="T2" fmla="*/ 18 w 18"/>
                <a:gd name="T3" fmla="*/ 18 h 18"/>
                <a:gd name="T4" fmla="*/ 18 w 18"/>
                <a:gd name="T5" fmla="*/ 17 h 18"/>
                <a:gd name="T6" fmla="*/ 0 w 18"/>
                <a:gd name="T7" fmla="*/ 1 h 18"/>
                <a:gd name="T8" fmla="*/ 1 w 18"/>
                <a:gd name="T9" fmla="*/ 0 h 18"/>
              </a:gdLst>
              <a:ahLst/>
              <a:cxnLst>
                <a:cxn ang="0">
                  <a:pos x="T0" y="T1"/>
                </a:cxn>
                <a:cxn ang="0">
                  <a:pos x="T2" y="T3"/>
                </a:cxn>
                <a:cxn ang="0">
                  <a:pos x="T4" y="T5"/>
                </a:cxn>
                <a:cxn ang="0">
                  <a:pos x="T6" y="T7"/>
                </a:cxn>
                <a:cxn ang="0">
                  <a:pos x="T8" y="T9"/>
                </a:cxn>
              </a:cxnLst>
              <a:rect l="0" t="0" r="r" b="b"/>
              <a:pathLst>
                <a:path w="18" h="18">
                  <a:moveTo>
                    <a:pt x="1" y="0"/>
                  </a:moveTo>
                  <a:cubicBezTo>
                    <a:pt x="8" y="5"/>
                    <a:pt x="12" y="12"/>
                    <a:pt x="18" y="18"/>
                  </a:cubicBezTo>
                  <a:cubicBezTo>
                    <a:pt x="18" y="17"/>
                    <a:pt x="18" y="17"/>
                    <a:pt x="18" y="17"/>
                  </a:cubicBezTo>
                  <a:cubicBezTo>
                    <a:pt x="12" y="12"/>
                    <a:pt x="6" y="6"/>
                    <a:pt x="0" y="1"/>
                  </a:cubicBezTo>
                  <a:cubicBezTo>
                    <a:pt x="0" y="1"/>
                    <a:pt x="1" y="0"/>
                    <a:pt x="1" y="0"/>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5" name="Freeform 43"/>
            <p:cNvSpPr/>
            <p:nvPr/>
          </p:nvSpPr>
          <p:spPr bwMode="auto">
            <a:xfrm>
              <a:off x="9322106" y="2604294"/>
              <a:ext cx="57150" cy="61912"/>
            </a:xfrm>
            <a:custGeom>
              <a:avLst/>
              <a:gdLst>
                <a:gd name="T0" fmla="*/ 17 w 19"/>
                <a:gd name="T1" fmla="*/ 20 h 20"/>
                <a:gd name="T2" fmla="*/ 0 w 19"/>
                <a:gd name="T3" fmla="*/ 1 h 20"/>
                <a:gd name="T4" fmla="*/ 1 w 19"/>
                <a:gd name="T5" fmla="*/ 0 h 20"/>
                <a:gd name="T6" fmla="*/ 19 w 19"/>
                <a:gd name="T7" fmla="*/ 19 h 20"/>
                <a:gd name="T8" fmla="*/ 17 w 19"/>
                <a:gd name="T9" fmla="*/ 20 h 20"/>
              </a:gdLst>
              <a:ahLst/>
              <a:cxnLst>
                <a:cxn ang="0">
                  <a:pos x="T0" y="T1"/>
                </a:cxn>
                <a:cxn ang="0">
                  <a:pos x="T2" y="T3"/>
                </a:cxn>
                <a:cxn ang="0">
                  <a:pos x="T4" y="T5"/>
                </a:cxn>
                <a:cxn ang="0">
                  <a:pos x="T6" y="T7"/>
                </a:cxn>
                <a:cxn ang="0">
                  <a:pos x="T8" y="T9"/>
                </a:cxn>
              </a:cxnLst>
              <a:rect l="0" t="0" r="r" b="b"/>
              <a:pathLst>
                <a:path w="19" h="20">
                  <a:moveTo>
                    <a:pt x="17" y="20"/>
                  </a:moveTo>
                  <a:cubicBezTo>
                    <a:pt x="11" y="15"/>
                    <a:pt x="6" y="7"/>
                    <a:pt x="0" y="1"/>
                  </a:cubicBezTo>
                  <a:cubicBezTo>
                    <a:pt x="1" y="1"/>
                    <a:pt x="1" y="1"/>
                    <a:pt x="1" y="0"/>
                  </a:cubicBezTo>
                  <a:cubicBezTo>
                    <a:pt x="7" y="6"/>
                    <a:pt x="13" y="13"/>
                    <a:pt x="19" y="19"/>
                  </a:cubicBezTo>
                  <a:cubicBezTo>
                    <a:pt x="18" y="19"/>
                    <a:pt x="18" y="20"/>
                    <a:pt x="17" y="20"/>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6" name="Freeform 44"/>
            <p:cNvSpPr/>
            <p:nvPr/>
          </p:nvSpPr>
          <p:spPr bwMode="auto">
            <a:xfrm>
              <a:off x="9815819" y="2601119"/>
              <a:ext cx="61913" cy="65087"/>
            </a:xfrm>
            <a:custGeom>
              <a:avLst/>
              <a:gdLst>
                <a:gd name="T0" fmla="*/ 1 w 20"/>
                <a:gd name="T1" fmla="*/ 21 h 21"/>
                <a:gd name="T2" fmla="*/ 19 w 20"/>
                <a:gd name="T3" fmla="*/ 0 h 21"/>
                <a:gd name="T4" fmla="*/ 20 w 20"/>
                <a:gd name="T5" fmla="*/ 1 h 21"/>
                <a:gd name="T6" fmla="*/ 0 w 20"/>
                <a:gd name="T7" fmla="*/ 20 h 21"/>
                <a:gd name="T8" fmla="*/ 1 w 20"/>
                <a:gd name="T9" fmla="*/ 21 h 21"/>
              </a:gdLst>
              <a:ahLst/>
              <a:cxnLst>
                <a:cxn ang="0">
                  <a:pos x="T0" y="T1"/>
                </a:cxn>
                <a:cxn ang="0">
                  <a:pos x="T2" y="T3"/>
                </a:cxn>
                <a:cxn ang="0">
                  <a:pos x="T4" y="T5"/>
                </a:cxn>
                <a:cxn ang="0">
                  <a:pos x="T6" y="T7"/>
                </a:cxn>
                <a:cxn ang="0">
                  <a:pos x="T8" y="T9"/>
                </a:cxn>
              </a:cxnLst>
              <a:rect l="0" t="0" r="r" b="b"/>
              <a:pathLst>
                <a:path w="20" h="21">
                  <a:moveTo>
                    <a:pt x="1" y="21"/>
                  </a:moveTo>
                  <a:cubicBezTo>
                    <a:pt x="7" y="14"/>
                    <a:pt x="13" y="7"/>
                    <a:pt x="19" y="0"/>
                  </a:cubicBezTo>
                  <a:cubicBezTo>
                    <a:pt x="20" y="1"/>
                    <a:pt x="20" y="1"/>
                    <a:pt x="20" y="1"/>
                  </a:cubicBezTo>
                  <a:cubicBezTo>
                    <a:pt x="13" y="7"/>
                    <a:pt x="7" y="13"/>
                    <a:pt x="0" y="20"/>
                  </a:cubicBezTo>
                  <a:cubicBezTo>
                    <a:pt x="0" y="20"/>
                    <a:pt x="1" y="20"/>
                    <a:pt x="1" y="21"/>
                  </a:cubicBezTo>
                  <a:close/>
                </a:path>
              </a:pathLst>
            </a:custGeom>
            <a:solidFill>
              <a:srgbClr val="C168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7" name="Freeform 45"/>
            <p:cNvSpPr/>
            <p:nvPr/>
          </p:nvSpPr>
          <p:spPr bwMode="auto">
            <a:xfrm>
              <a:off x="9272894" y="2613819"/>
              <a:ext cx="52388" cy="52387"/>
            </a:xfrm>
            <a:custGeom>
              <a:avLst/>
              <a:gdLst>
                <a:gd name="T0" fmla="*/ 0 w 17"/>
                <a:gd name="T1" fmla="*/ 0 h 17"/>
                <a:gd name="T2" fmla="*/ 17 w 17"/>
                <a:gd name="T3" fmla="*/ 16 h 17"/>
                <a:gd name="T4" fmla="*/ 16 w 17"/>
                <a:gd name="T5" fmla="*/ 17 h 17"/>
                <a:gd name="T6" fmla="*/ 0 w 17"/>
                <a:gd name="T7" fmla="*/ 0 h 17"/>
              </a:gdLst>
              <a:ahLst/>
              <a:cxnLst>
                <a:cxn ang="0">
                  <a:pos x="T0" y="T1"/>
                </a:cxn>
                <a:cxn ang="0">
                  <a:pos x="T2" y="T3"/>
                </a:cxn>
                <a:cxn ang="0">
                  <a:pos x="T4" y="T5"/>
                </a:cxn>
                <a:cxn ang="0">
                  <a:pos x="T6" y="T7"/>
                </a:cxn>
              </a:cxnLst>
              <a:rect l="0" t="0" r="r" b="b"/>
              <a:pathLst>
                <a:path w="17" h="17">
                  <a:moveTo>
                    <a:pt x="0" y="0"/>
                  </a:moveTo>
                  <a:cubicBezTo>
                    <a:pt x="5" y="6"/>
                    <a:pt x="11" y="11"/>
                    <a:pt x="17" y="16"/>
                  </a:cubicBezTo>
                  <a:cubicBezTo>
                    <a:pt x="17" y="16"/>
                    <a:pt x="17" y="17"/>
                    <a:pt x="16" y="17"/>
                  </a:cubicBezTo>
                  <a:cubicBezTo>
                    <a:pt x="10" y="12"/>
                    <a:pt x="5" y="6"/>
                    <a:pt x="0" y="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8" name="Freeform 46"/>
            <p:cNvSpPr/>
            <p:nvPr/>
          </p:nvSpPr>
          <p:spPr bwMode="auto">
            <a:xfrm>
              <a:off x="9671356" y="2474119"/>
              <a:ext cx="17463" cy="69850"/>
            </a:xfrm>
            <a:custGeom>
              <a:avLst/>
              <a:gdLst>
                <a:gd name="T0" fmla="*/ 1 w 6"/>
                <a:gd name="T1" fmla="*/ 23 h 23"/>
                <a:gd name="T2" fmla="*/ 0 w 6"/>
                <a:gd name="T3" fmla="*/ 21 h 23"/>
                <a:gd name="T4" fmla="*/ 6 w 6"/>
                <a:gd name="T5" fmla="*/ 0 h 23"/>
                <a:gd name="T6" fmla="*/ 1 w 6"/>
                <a:gd name="T7" fmla="*/ 23 h 23"/>
              </a:gdLst>
              <a:ahLst/>
              <a:cxnLst>
                <a:cxn ang="0">
                  <a:pos x="T0" y="T1"/>
                </a:cxn>
                <a:cxn ang="0">
                  <a:pos x="T2" y="T3"/>
                </a:cxn>
                <a:cxn ang="0">
                  <a:pos x="T4" y="T5"/>
                </a:cxn>
                <a:cxn ang="0">
                  <a:pos x="T6" y="T7"/>
                </a:cxn>
              </a:cxnLst>
              <a:rect l="0" t="0" r="r" b="b"/>
              <a:pathLst>
                <a:path w="6" h="23">
                  <a:moveTo>
                    <a:pt x="1" y="23"/>
                  </a:moveTo>
                  <a:cubicBezTo>
                    <a:pt x="1" y="22"/>
                    <a:pt x="1" y="22"/>
                    <a:pt x="0" y="21"/>
                  </a:cubicBezTo>
                  <a:cubicBezTo>
                    <a:pt x="2" y="14"/>
                    <a:pt x="4" y="7"/>
                    <a:pt x="6" y="0"/>
                  </a:cubicBezTo>
                  <a:cubicBezTo>
                    <a:pt x="5" y="8"/>
                    <a:pt x="4" y="16"/>
                    <a:pt x="1" y="23"/>
                  </a:cubicBezTo>
                  <a:close/>
                </a:path>
              </a:pathLst>
            </a:custGeom>
            <a:solidFill>
              <a:srgbClr val="CE8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9" name="Freeform 47"/>
            <p:cNvSpPr/>
            <p:nvPr/>
          </p:nvSpPr>
          <p:spPr bwMode="auto">
            <a:xfrm>
              <a:off x="9549119" y="2443956"/>
              <a:ext cx="6350" cy="76200"/>
            </a:xfrm>
            <a:custGeom>
              <a:avLst/>
              <a:gdLst>
                <a:gd name="T0" fmla="*/ 2 w 2"/>
                <a:gd name="T1" fmla="*/ 20 h 25"/>
                <a:gd name="T2" fmla="*/ 1 w 2"/>
                <a:gd name="T3" fmla="*/ 25 h 25"/>
                <a:gd name="T4" fmla="*/ 0 w 2"/>
                <a:gd name="T5" fmla="*/ 0 h 25"/>
                <a:gd name="T6" fmla="*/ 2 w 2"/>
                <a:gd name="T7" fmla="*/ 20 h 25"/>
              </a:gdLst>
              <a:ahLst/>
              <a:cxnLst>
                <a:cxn ang="0">
                  <a:pos x="T0" y="T1"/>
                </a:cxn>
                <a:cxn ang="0">
                  <a:pos x="T2" y="T3"/>
                </a:cxn>
                <a:cxn ang="0">
                  <a:pos x="T4" y="T5"/>
                </a:cxn>
                <a:cxn ang="0">
                  <a:pos x="T6" y="T7"/>
                </a:cxn>
              </a:cxnLst>
              <a:rect l="0" t="0" r="r" b="b"/>
              <a:pathLst>
                <a:path w="2" h="25">
                  <a:moveTo>
                    <a:pt x="2" y="20"/>
                  </a:moveTo>
                  <a:cubicBezTo>
                    <a:pt x="1" y="21"/>
                    <a:pt x="2" y="23"/>
                    <a:pt x="1" y="25"/>
                  </a:cubicBezTo>
                  <a:cubicBezTo>
                    <a:pt x="0" y="17"/>
                    <a:pt x="0" y="8"/>
                    <a:pt x="0" y="0"/>
                  </a:cubicBezTo>
                  <a:cubicBezTo>
                    <a:pt x="1" y="6"/>
                    <a:pt x="2" y="13"/>
                    <a:pt x="2" y="20"/>
                  </a:cubicBezTo>
                  <a:close/>
                </a:path>
              </a:pathLst>
            </a:custGeom>
            <a:solidFill>
              <a:srgbClr val="D7A4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0" name="Freeform 48"/>
            <p:cNvSpPr/>
            <p:nvPr/>
          </p:nvSpPr>
          <p:spPr bwMode="auto">
            <a:xfrm>
              <a:off x="9622144" y="3290094"/>
              <a:ext cx="6350" cy="69850"/>
            </a:xfrm>
            <a:custGeom>
              <a:avLst/>
              <a:gdLst>
                <a:gd name="T0" fmla="*/ 0 w 2"/>
                <a:gd name="T1" fmla="*/ 3 h 23"/>
                <a:gd name="T2" fmla="*/ 1 w 2"/>
                <a:gd name="T3" fmla="*/ 0 h 23"/>
                <a:gd name="T4" fmla="*/ 2 w 2"/>
                <a:gd name="T5" fmla="*/ 23 h 23"/>
                <a:gd name="T6" fmla="*/ 0 w 2"/>
                <a:gd name="T7" fmla="*/ 3 h 23"/>
              </a:gdLst>
              <a:ahLst/>
              <a:cxnLst>
                <a:cxn ang="0">
                  <a:pos x="T0" y="T1"/>
                </a:cxn>
                <a:cxn ang="0">
                  <a:pos x="T2" y="T3"/>
                </a:cxn>
                <a:cxn ang="0">
                  <a:pos x="T4" y="T5"/>
                </a:cxn>
                <a:cxn ang="0">
                  <a:pos x="T6" y="T7"/>
                </a:cxn>
              </a:cxnLst>
              <a:rect l="0" t="0" r="r" b="b"/>
              <a:pathLst>
                <a:path w="2" h="23">
                  <a:moveTo>
                    <a:pt x="0" y="3"/>
                  </a:moveTo>
                  <a:cubicBezTo>
                    <a:pt x="0" y="2"/>
                    <a:pt x="0" y="1"/>
                    <a:pt x="1" y="0"/>
                  </a:cubicBezTo>
                  <a:cubicBezTo>
                    <a:pt x="2" y="7"/>
                    <a:pt x="2" y="15"/>
                    <a:pt x="2" y="23"/>
                  </a:cubicBezTo>
                  <a:cubicBezTo>
                    <a:pt x="1" y="16"/>
                    <a:pt x="0" y="10"/>
                    <a:pt x="0" y="3"/>
                  </a:cubicBezTo>
                  <a:close/>
                </a:path>
              </a:pathLst>
            </a:custGeom>
            <a:solidFill>
              <a:srgbClr val="D296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1" name="Freeform 49"/>
            <p:cNvSpPr/>
            <p:nvPr/>
          </p:nvSpPr>
          <p:spPr bwMode="auto">
            <a:xfrm>
              <a:off x="9661831" y="3293269"/>
              <a:ext cx="17463" cy="61912"/>
            </a:xfrm>
            <a:custGeom>
              <a:avLst/>
              <a:gdLst>
                <a:gd name="T0" fmla="*/ 0 w 6"/>
                <a:gd name="T1" fmla="*/ 1 h 20"/>
                <a:gd name="T2" fmla="*/ 1 w 6"/>
                <a:gd name="T3" fmla="*/ 0 h 20"/>
                <a:gd name="T4" fmla="*/ 6 w 6"/>
                <a:gd name="T5" fmla="*/ 20 h 20"/>
                <a:gd name="T6" fmla="*/ 5 w 6"/>
                <a:gd name="T7" fmla="*/ 20 h 20"/>
                <a:gd name="T8" fmla="*/ 0 w 6"/>
                <a:gd name="T9" fmla="*/ 1 h 20"/>
              </a:gdLst>
              <a:ahLst/>
              <a:cxnLst>
                <a:cxn ang="0">
                  <a:pos x="T0" y="T1"/>
                </a:cxn>
                <a:cxn ang="0">
                  <a:pos x="T2" y="T3"/>
                </a:cxn>
                <a:cxn ang="0">
                  <a:pos x="T4" y="T5"/>
                </a:cxn>
                <a:cxn ang="0">
                  <a:pos x="T6" y="T7"/>
                </a:cxn>
                <a:cxn ang="0">
                  <a:pos x="T8" y="T9"/>
                </a:cxn>
              </a:cxnLst>
              <a:rect l="0" t="0" r="r" b="b"/>
              <a:pathLst>
                <a:path w="6" h="20">
                  <a:moveTo>
                    <a:pt x="0" y="1"/>
                  </a:moveTo>
                  <a:cubicBezTo>
                    <a:pt x="1" y="0"/>
                    <a:pt x="1" y="0"/>
                    <a:pt x="1" y="0"/>
                  </a:cubicBezTo>
                  <a:cubicBezTo>
                    <a:pt x="3" y="7"/>
                    <a:pt x="4" y="13"/>
                    <a:pt x="6" y="20"/>
                  </a:cubicBezTo>
                  <a:cubicBezTo>
                    <a:pt x="5" y="20"/>
                    <a:pt x="5" y="20"/>
                    <a:pt x="5" y="20"/>
                  </a:cubicBezTo>
                  <a:cubicBezTo>
                    <a:pt x="3" y="14"/>
                    <a:pt x="2" y="7"/>
                    <a:pt x="0" y="1"/>
                  </a:cubicBezTo>
                  <a:close/>
                </a:path>
              </a:pathLst>
            </a:custGeom>
            <a:solidFill>
              <a:srgbClr val="D59E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2" name="Freeform 50"/>
            <p:cNvSpPr/>
            <p:nvPr/>
          </p:nvSpPr>
          <p:spPr bwMode="auto">
            <a:xfrm>
              <a:off x="9442756" y="3272631"/>
              <a:ext cx="19050" cy="53975"/>
            </a:xfrm>
            <a:custGeom>
              <a:avLst/>
              <a:gdLst>
                <a:gd name="T0" fmla="*/ 5 w 6"/>
                <a:gd name="T1" fmla="*/ 0 h 18"/>
                <a:gd name="T2" fmla="*/ 6 w 6"/>
                <a:gd name="T3" fmla="*/ 1 h 18"/>
                <a:gd name="T4" fmla="*/ 0 w 6"/>
                <a:gd name="T5" fmla="*/ 18 h 18"/>
                <a:gd name="T6" fmla="*/ 5 w 6"/>
                <a:gd name="T7" fmla="*/ 0 h 18"/>
              </a:gdLst>
              <a:ahLst/>
              <a:cxnLst>
                <a:cxn ang="0">
                  <a:pos x="T0" y="T1"/>
                </a:cxn>
                <a:cxn ang="0">
                  <a:pos x="T2" y="T3"/>
                </a:cxn>
                <a:cxn ang="0">
                  <a:pos x="T4" y="T5"/>
                </a:cxn>
                <a:cxn ang="0">
                  <a:pos x="T6" y="T7"/>
                </a:cxn>
              </a:cxnLst>
              <a:rect l="0" t="0" r="r" b="b"/>
              <a:pathLst>
                <a:path w="6" h="18">
                  <a:moveTo>
                    <a:pt x="5" y="0"/>
                  </a:moveTo>
                  <a:cubicBezTo>
                    <a:pt x="6" y="0"/>
                    <a:pt x="6" y="0"/>
                    <a:pt x="6" y="1"/>
                  </a:cubicBezTo>
                  <a:cubicBezTo>
                    <a:pt x="4" y="6"/>
                    <a:pt x="2" y="12"/>
                    <a:pt x="0" y="18"/>
                  </a:cubicBezTo>
                  <a:cubicBezTo>
                    <a:pt x="1" y="11"/>
                    <a:pt x="3" y="5"/>
                    <a:pt x="5" y="0"/>
                  </a:cubicBezTo>
                  <a:close/>
                </a:path>
              </a:pathLst>
            </a:custGeom>
            <a:solidFill>
              <a:srgbClr val="CE8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3" name="Freeform 51"/>
            <p:cNvSpPr/>
            <p:nvPr/>
          </p:nvSpPr>
          <p:spPr bwMode="auto">
            <a:xfrm>
              <a:off x="9263369" y="3144044"/>
              <a:ext cx="39688" cy="33337"/>
            </a:xfrm>
            <a:custGeom>
              <a:avLst/>
              <a:gdLst>
                <a:gd name="T0" fmla="*/ 13 w 13"/>
                <a:gd name="T1" fmla="*/ 1 h 11"/>
                <a:gd name="T2" fmla="*/ 1 w 13"/>
                <a:gd name="T3" fmla="*/ 11 h 11"/>
                <a:gd name="T4" fmla="*/ 0 w 13"/>
                <a:gd name="T5" fmla="*/ 11 h 11"/>
                <a:gd name="T6" fmla="*/ 12 w 13"/>
                <a:gd name="T7" fmla="*/ 0 h 11"/>
                <a:gd name="T8" fmla="*/ 13 w 13"/>
                <a:gd name="T9" fmla="*/ 1 h 11"/>
              </a:gdLst>
              <a:ahLst/>
              <a:cxnLst>
                <a:cxn ang="0">
                  <a:pos x="T0" y="T1"/>
                </a:cxn>
                <a:cxn ang="0">
                  <a:pos x="T2" y="T3"/>
                </a:cxn>
                <a:cxn ang="0">
                  <a:pos x="T4" y="T5"/>
                </a:cxn>
                <a:cxn ang="0">
                  <a:pos x="T6" y="T7"/>
                </a:cxn>
                <a:cxn ang="0">
                  <a:pos x="T8" y="T9"/>
                </a:cxn>
              </a:cxnLst>
              <a:rect l="0" t="0" r="r" b="b"/>
              <a:pathLst>
                <a:path w="13" h="11">
                  <a:moveTo>
                    <a:pt x="13" y="1"/>
                  </a:moveTo>
                  <a:cubicBezTo>
                    <a:pt x="9" y="4"/>
                    <a:pt x="5" y="8"/>
                    <a:pt x="1" y="11"/>
                  </a:cubicBezTo>
                  <a:cubicBezTo>
                    <a:pt x="0" y="11"/>
                    <a:pt x="0" y="11"/>
                    <a:pt x="0" y="11"/>
                  </a:cubicBezTo>
                  <a:cubicBezTo>
                    <a:pt x="4" y="7"/>
                    <a:pt x="8" y="3"/>
                    <a:pt x="12" y="0"/>
                  </a:cubicBezTo>
                  <a:cubicBezTo>
                    <a:pt x="13" y="0"/>
                    <a:pt x="13" y="1"/>
                    <a:pt x="13" y="1"/>
                  </a:cubicBezTo>
                  <a:close/>
                </a:path>
              </a:pathLst>
            </a:custGeom>
            <a:solidFill>
              <a:srgbClr val="C7796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4" name="Freeform 52"/>
            <p:cNvSpPr/>
            <p:nvPr/>
          </p:nvSpPr>
          <p:spPr bwMode="auto">
            <a:xfrm>
              <a:off x="9849156" y="3147219"/>
              <a:ext cx="36513" cy="30162"/>
            </a:xfrm>
            <a:custGeom>
              <a:avLst/>
              <a:gdLst>
                <a:gd name="T0" fmla="*/ 12 w 12"/>
                <a:gd name="T1" fmla="*/ 10 h 10"/>
                <a:gd name="T2" fmla="*/ 0 w 12"/>
                <a:gd name="T3" fmla="*/ 0 h 10"/>
                <a:gd name="T4" fmla="*/ 12 w 12"/>
                <a:gd name="T5" fmla="*/ 9 h 10"/>
                <a:gd name="T6" fmla="*/ 12 w 12"/>
                <a:gd name="T7" fmla="*/ 10 h 10"/>
              </a:gdLst>
              <a:ahLst/>
              <a:cxnLst>
                <a:cxn ang="0">
                  <a:pos x="T0" y="T1"/>
                </a:cxn>
                <a:cxn ang="0">
                  <a:pos x="T2" y="T3"/>
                </a:cxn>
                <a:cxn ang="0">
                  <a:pos x="T4" y="T5"/>
                </a:cxn>
                <a:cxn ang="0">
                  <a:pos x="T6" y="T7"/>
                </a:cxn>
              </a:cxnLst>
              <a:rect l="0" t="0" r="r" b="b"/>
              <a:pathLst>
                <a:path w="12" h="10">
                  <a:moveTo>
                    <a:pt x="12" y="10"/>
                  </a:moveTo>
                  <a:cubicBezTo>
                    <a:pt x="8" y="6"/>
                    <a:pt x="4" y="3"/>
                    <a:pt x="0" y="0"/>
                  </a:cubicBezTo>
                  <a:cubicBezTo>
                    <a:pt x="6" y="1"/>
                    <a:pt x="9" y="5"/>
                    <a:pt x="12" y="9"/>
                  </a:cubicBezTo>
                  <a:cubicBezTo>
                    <a:pt x="12" y="9"/>
                    <a:pt x="12" y="10"/>
                    <a:pt x="12" y="1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5" name="Freeform 53"/>
            <p:cNvSpPr/>
            <p:nvPr/>
          </p:nvSpPr>
          <p:spPr bwMode="auto">
            <a:xfrm>
              <a:off x="9506256" y="2477294"/>
              <a:ext cx="9525" cy="50800"/>
            </a:xfrm>
            <a:custGeom>
              <a:avLst/>
              <a:gdLst>
                <a:gd name="T0" fmla="*/ 3 w 3"/>
                <a:gd name="T1" fmla="*/ 15 h 17"/>
                <a:gd name="T2" fmla="*/ 2 w 3"/>
                <a:gd name="T3" fmla="*/ 17 h 17"/>
                <a:gd name="T4" fmla="*/ 0 w 3"/>
                <a:gd name="T5" fmla="*/ 0 h 17"/>
                <a:gd name="T6" fmla="*/ 3 w 3"/>
                <a:gd name="T7" fmla="*/ 15 h 17"/>
              </a:gdLst>
              <a:ahLst/>
              <a:cxnLst>
                <a:cxn ang="0">
                  <a:pos x="T0" y="T1"/>
                </a:cxn>
                <a:cxn ang="0">
                  <a:pos x="T2" y="T3"/>
                </a:cxn>
                <a:cxn ang="0">
                  <a:pos x="T4" y="T5"/>
                </a:cxn>
                <a:cxn ang="0">
                  <a:pos x="T6" y="T7"/>
                </a:cxn>
              </a:cxnLst>
              <a:rect l="0" t="0" r="r" b="b"/>
              <a:pathLst>
                <a:path w="3" h="17">
                  <a:moveTo>
                    <a:pt x="3" y="15"/>
                  </a:moveTo>
                  <a:cubicBezTo>
                    <a:pt x="3" y="16"/>
                    <a:pt x="3" y="16"/>
                    <a:pt x="2" y="17"/>
                  </a:cubicBezTo>
                  <a:cubicBezTo>
                    <a:pt x="1" y="12"/>
                    <a:pt x="0" y="6"/>
                    <a:pt x="0" y="0"/>
                  </a:cubicBezTo>
                  <a:cubicBezTo>
                    <a:pt x="1" y="5"/>
                    <a:pt x="2" y="10"/>
                    <a:pt x="3" y="15"/>
                  </a:cubicBezTo>
                  <a:close/>
                </a:path>
              </a:pathLst>
            </a:custGeom>
            <a:solidFill>
              <a:srgbClr val="D092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6" name="Freeform 54"/>
            <p:cNvSpPr/>
            <p:nvPr/>
          </p:nvSpPr>
          <p:spPr bwMode="auto">
            <a:xfrm>
              <a:off x="9485619" y="3299619"/>
              <a:ext cx="12700" cy="49212"/>
            </a:xfrm>
            <a:custGeom>
              <a:avLst/>
              <a:gdLst>
                <a:gd name="T0" fmla="*/ 3 w 4"/>
                <a:gd name="T1" fmla="*/ 0 h 16"/>
                <a:gd name="T2" fmla="*/ 4 w 4"/>
                <a:gd name="T3" fmla="*/ 0 h 16"/>
                <a:gd name="T4" fmla="*/ 0 w 4"/>
                <a:gd name="T5" fmla="*/ 16 h 16"/>
                <a:gd name="T6" fmla="*/ 3 w 4"/>
                <a:gd name="T7" fmla="*/ 0 h 16"/>
              </a:gdLst>
              <a:ahLst/>
              <a:cxnLst>
                <a:cxn ang="0">
                  <a:pos x="T0" y="T1"/>
                </a:cxn>
                <a:cxn ang="0">
                  <a:pos x="T2" y="T3"/>
                </a:cxn>
                <a:cxn ang="0">
                  <a:pos x="T4" y="T5"/>
                </a:cxn>
                <a:cxn ang="0">
                  <a:pos x="T6" y="T7"/>
                </a:cxn>
              </a:cxnLst>
              <a:rect l="0" t="0" r="r" b="b"/>
              <a:pathLst>
                <a:path w="4" h="16">
                  <a:moveTo>
                    <a:pt x="3" y="0"/>
                  </a:moveTo>
                  <a:cubicBezTo>
                    <a:pt x="4" y="0"/>
                    <a:pt x="4" y="0"/>
                    <a:pt x="4" y="0"/>
                  </a:cubicBezTo>
                  <a:cubicBezTo>
                    <a:pt x="3" y="5"/>
                    <a:pt x="2" y="11"/>
                    <a:pt x="0" y="16"/>
                  </a:cubicBezTo>
                  <a:cubicBezTo>
                    <a:pt x="1" y="11"/>
                    <a:pt x="1" y="5"/>
                    <a:pt x="3" y="0"/>
                  </a:cubicBezTo>
                  <a:close/>
                </a:path>
              </a:pathLst>
            </a:custGeom>
            <a:solidFill>
              <a:srgbClr val="D399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7" name="Freeform 55"/>
            <p:cNvSpPr/>
            <p:nvPr/>
          </p:nvSpPr>
          <p:spPr bwMode="auto">
            <a:xfrm>
              <a:off x="9638019" y="2447131"/>
              <a:ext cx="7938" cy="44450"/>
            </a:xfrm>
            <a:custGeom>
              <a:avLst/>
              <a:gdLst>
                <a:gd name="T0" fmla="*/ 1 w 3"/>
                <a:gd name="T1" fmla="*/ 15 h 15"/>
                <a:gd name="T2" fmla="*/ 0 w 3"/>
                <a:gd name="T3" fmla="*/ 14 h 15"/>
                <a:gd name="T4" fmla="*/ 2 w 3"/>
                <a:gd name="T5" fmla="*/ 0 h 15"/>
                <a:gd name="T6" fmla="*/ 1 w 3"/>
                <a:gd name="T7" fmla="*/ 15 h 15"/>
              </a:gdLst>
              <a:ahLst/>
              <a:cxnLst>
                <a:cxn ang="0">
                  <a:pos x="T0" y="T1"/>
                </a:cxn>
                <a:cxn ang="0">
                  <a:pos x="T2" y="T3"/>
                </a:cxn>
                <a:cxn ang="0">
                  <a:pos x="T4" y="T5"/>
                </a:cxn>
                <a:cxn ang="0">
                  <a:pos x="T6" y="T7"/>
                </a:cxn>
              </a:cxnLst>
              <a:rect l="0" t="0" r="r" b="b"/>
              <a:pathLst>
                <a:path w="3" h="15">
                  <a:moveTo>
                    <a:pt x="1" y="15"/>
                  </a:moveTo>
                  <a:cubicBezTo>
                    <a:pt x="1" y="14"/>
                    <a:pt x="1" y="14"/>
                    <a:pt x="0" y="14"/>
                  </a:cubicBezTo>
                  <a:cubicBezTo>
                    <a:pt x="1" y="9"/>
                    <a:pt x="2" y="4"/>
                    <a:pt x="2" y="0"/>
                  </a:cubicBezTo>
                  <a:cubicBezTo>
                    <a:pt x="3" y="5"/>
                    <a:pt x="3" y="10"/>
                    <a:pt x="1" y="15"/>
                  </a:cubicBezTo>
                  <a:close/>
                </a:path>
              </a:pathLst>
            </a:custGeom>
            <a:solidFill>
              <a:srgbClr val="D9A9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8" name="Freeform 56"/>
            <p:cNvSpPr/>
            <p:nvPr/>
          </p:nvSpPr>
          <p:spPr bwMode="auto">
            <a:xfrm>
              <a:off x="9874556" y="2637631"/>
              <a:ext cx="30163" cy="28575"/>
            </a:xfrm>
            <a:custGeom>
              <a:avLst/>
              <a:gdLst>
                <a:gd name="T0" fmla="*/ 0 w 10"/>
                <a:gd name="T1" fmla="*/ 8 h 9"/>
                <a:gd name="T2" fmla="*/ 9 w 10"/>
                <a:gd name="T3" fmla="*/ 0 h 9"/>
                <a:gd name="T4" fmla="*/ 10 w 10"/>
                <a:gd name="T5" fmla="*/ 1 h 9"/>
                <a:gd name="T6" fmla="*/ 1 w 10"/>
                <a:gd name="T7" fmla="*/ 9 h 9"/>
                <a:gd name="T8" fmla="*/ 0 w 10"/>
                <a:gd name="T9" fmla="*/ 8 h 9"/>
              </a:gdLst>
              <a:ahLst/>
              <a:cxnLst>
                <a:cxn ang="0">
                  <a:pos x="T0" y="T1"/>
                </a:cxn>
                <a:cxn ang="0">
                  <a:pos x="T2" y="T3"/>
                </a:cxn>
                <a:cxn ang="0">
                  <a:pos x="T4" y="T5"/>
                </a:cxn>
                <a:cxn ang="0">
                  <a:pos x="T6" y="T7"/>
                </a:cxn>
                <a:cxn ang="0">
                  <a:pos x="T8" y="T9"/>
                </a:cxn>
              </a:cxnLst>
              <a:rect l="0" t="0" r="r" b="b"/>
              <a:pathLst>
                <a:path w="10" h="9">
                  <a:moveTo>
                    <a:pt x="0" y="8"/>
                  </a:moveTo>
                  <a:cubicBezTo>
                    <a:pt x="3" y="5"/>
                    <a:pt x="6" y="3"/>
                    <a:pt x="9" y="0"/>
                  </a:cubicBezTo>
                  <a:cubicBezTo>
                    <a:pt x="9" y="1"/>
                    <a:pt x="10" y="1"/>
                    <a:pt x="10" y="1"/>
                  </a:cubicBezTo>
                  <a:cubicBezTo>
                    <a:pt x="7" y="4"/>
                    <a:pt x="4" y="7"/>
                    <a:pt x="1" y="9"/>
                  </a:cubicBezTo>
                  <a:cubicBezTo>
                    <a:pt x="1" y="9"/>
                    <a:pt x="0" y="8"/>
                    <a:pt x="0" y="8"/>
                  </a:cubicBezTo>
                  <a:close/>
                </a:path>
              </a:pathLst>
            </a:custGeom>
            <a:solidFill>
              <a:srgbClr val="C575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9" name="Freeform 57"/>
            <p:cNvSpPr/>
            <p:nvPr/>
          </p:nvSpPr>
          <p:spPr bwMode="auto">
            <a:xfrm>
              <a:off x="9458631" y="2477294"/>
              <a:ext cx="11113" cy="42862"/>
            </a:xfrm>
            <a:custGeom>
              <a:avLst/>
              <a:gdLst>
                <a:gd name="T0" fmla="*/ 4 w 4"/>
                <a:gd name="T1" fmla="*/ 13 h 14"/>
                <a:gd name="T2" fmla="*/ 3 w 4"/>
                <a:gd name="T3" fmla="*/ 14 h 14"/>
                <a:gd name="T4" fmla="*/ 0 w 4"/>
                <a:gd name="T5" fmla="*/ 0 h 14"/>
                <a:gd name="T6" fmla="*/ 4 w 4"/>
                <a:gd name="T7" fmla="*/ 13 h 14"/>
              </a:gdLst>
              <a:ahLst/>
              <a:cxnLst>
                <a:cxn ang="0">
                  <a:pos x="T0" y="T1"/>
                </a:cxn>
                <a:cxn ang="0">
                  <a:pos x="T2" y="T3"/>
                </a:cxn>
                <a:cxn ang="0">
                  <a:pos x="T4" y="T5"/>
                </a:cxn>
                <a:cxn ang="0">
                  <a:pos x="T6" y="T7"/>
                </a:cxn>
              </a:cxnLst>
              <a:rect l="0" t="0" r="r" b="b"/>
              <a:pathLst>
                <a:path w="4" h="14">
                  <a:moveTo>
                    <a:pt x="4" y="13"/>
                  </a:moveTo>
                  <a:cubicBezTo>
                    <a:pt x="4" y="13"/>
                    <a:pt x="4" y="14"/>
                    <a:pt x="3" y="14"/>
                  </a:cubicBezTo>
                  <a:cubicBezTo>
                    <a:pt x="1" y="10"/>
                    <a:pt x="0" y="5"/>
                    <a:pt x="0" y="0"/>
                  </a:cubicBezTo>
                  <a:cubicBezTo>
                    <a:pt x="2" y="5"/>
                    <a:pt x="3" y="9"/>
                    <a:pt x="4" y="13"/>
                  </a:cubicBezTo>
                  <a:close/>
                </a:path>
              </a:pathLst>
            </a:custGeom>
            <a:solidFill>
              <a:srgbClr val="D398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0" name="Freeform 58"/>
            <p:cNvSpPr/>
            <p:nvPr/>
          </p:nvSpPr>
          <p:spPr bwMode="auto">
            <a:xfrm>
              <a:off x="9712631" y="3309144"/>
              <a:ext cx="9525" cy="30162"/>
            </a:xfrm>
            <a:custGeom>
              <a:avLst/>
              <a:gdLst>
                <a:gd name="T0" fmla="*/ 3 w 3"/>
                <a:gd name="T1" fmla="*/ 10 h 10"/>
                <a:gd name="T2" fmla="*/ 0 w 3"/>
                <a:gd name="T3" fmla="*/ 0 h 10"/>
                <a:gd name="T4" fmla="*/ 3 w 3"/>
                <a:gd name="T5" fmla="*/ 10 h 10"/>
              </a:gdLst>
              <a:ahLst/>
              <a:cxnLst>
                <a:cxn ang="0">
                  <a:pos x="T0" y="T1"/>
                </a:cxn>
                <a:cxn ang="0">
                  <a:pos x="T2" y="T3"/>
                </a:cxn>
                <a:cxn ang="0">
                  <a:pos x="T4" y="T5"/>
                </a:cxn>
              </a:cxnLst>
              <a:rect l="0" t="0" r="r" b="b"/>
              <a:pathLst>
                <a:path w="3" h="10">
                  <a:moveTo>
                    <a:pt x="3" y="10"/>
                  </a:moveTo>
                  <a:cubicBezTo>
                    <a:pt x="1" y="7"/>
                    <a:pt x="0" y="4"/>
                    <a:pt x="0" y="0"/>
                  </a:cubicBezTo>
                  <a:cubicBezTo>
                    <a:pt x="2" y="3"/>
                    <a:pt x="3" y="7"/>
                    <a:pt x="3" y="10"/>
                  </a:cubicBezTo>
                  <a:close/>
                </a:path>
              </a:pathLst>
            </a:custGeom>
            <a:solidFill>
              <a:srgbClr val="D7A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1" name="Freeform 59"/>
            <p:cNvSpPr/>
            <p:nvPr/>
          </p:nvSpPr>
          <p:spPr bwMode="auto">
            <a:xfrm>
              <a:off x="9885669" y="3174206"/>
              <a:ext cx="22225" cy="22225"/>
            </a:xfrm>
            <a:custGeom>
              <a:avLst/>
              <a:gdLst>
                <a:gd name="T0" fmla="*/ 0 w 7"/>
                <a:gd name="T1" fmla="*/ 0 h 7"/>
                <a:gd name="T2" fmla="*/ 7 w 7"/>
                <a:gd name="T3" fmla="*/ 7 h 7"/>
                <a:gd name="T4" fmla="*/ 0 w 7"/>
                <a:gd name="T5" fmla="*/ 1 h 7"/>
                <a:gd name="T6" fmla="*/ 0 w 7"/>
                <a:gd name="T7" fmla="*/ 0 h 7"/>
              </a:gdLst>
              <a:ahLst/>
              <a:cxnLst>
                <a:cxn ang="0">
                  <a:pos x="T0" y="T1"/>
                </a:cxn>
                <a:cxn ang="0">
                  <a:pos x="T2" y="T3"/>
                </a:cxn>
                <a:cxn ang="0">
                  <a:pos x="T4" y="T5"/>
                </a:cxn>
                <a:cxn ang="0">
                  <a:pos x="T6" y="T7"/>
                </a:cxn>
              </a:cxnLst>
              <a:rect l="0" t="0" r="r" b="b"/>
              <a:pathLst>
                <a:path w="7" h="7">
                  <a:moveTo>
                    <a:pt x="0" y="0"/>
                  </a:moveTo>
                  <a:cubicBezTo>
                    <a:pt x="3" y="2"/>
                    <a:pt x="5" y="4"/>
                    <a:pt x="7" y="7"/>
                  </a:cubicBezTo>
                  <a:cubicBezTo>
                    <a:pt x="5" y="5"/>
                    <a:pt x="2" y="3"/>
                    <a:pt x="0" y="1"/>
                  </a:cubicBezTo>
                  <a:cubicBezTo>
                    <a:pt x="0" y="0"/>
                    <a:pt x="0" y="0"/>
                    <a:pt x="0" y="0"/>
                  </a:cubicBezTo>
                  <a:close/>
                </a:path>
              </a:pathLst>
            </a:custGeom>
            <a:solidFill>
              <a:srgbClr val="C677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2" name="Freeform 60"/>
            <p:cNvSpPr/>
            <p:nvPr/>
          </p:nvSpPr>
          <p:spPr bwMode="auto">
            <a:xfrm>
              <a:off x="9858681" y="3210719"/>
              <a:ext cx="19050" cy="15875"/>
            </a:xfrm>
            <a:custGeom>
              <a:avLst/>
              <a:gdLst>
                <a:gd name="T0" fmla="*/ 6 w 6"/>
                <a:gd name="T1" fmla="*/ 5 h 5"/>
                <a:gd name="T2" fmla="*/ 0 w 6"/>
                <a:gd name="T3" fmla="*/ 0 h 5"/>
                <a:gd name="T4" fmla="*/ 1 w 6"/>
                <a:gd name="T5" fmla="*/ 0 h 5"/>
                <a:gd name="T6" fmla="*/ 6 w 6"/>
                <a:gd name="T7" fmla="*/ 5 h 5"/>
              </a:gdLst>
              <a:ahLst/>
              <a:cxnLst>
                <a:cxn ang="0">
                  <a:pos x="T0" y="T1"/>
                </a:cxn>
                <a:cxn ang="0">
                  <a:pos x="T2" y="T3"/>
                </a:cxn>
                <a:cxn ang="0">
                  <a:pos x="T4" y="T5"/>
                </a:cxn>
                <a:cxn ang="0">
                  <a:pos x="T6" y="T7"/>
                </a:cxn>
              </a:cxnLst>
              <a:rect l="0" t="0" r="r" b="b"/>
              <a:pathLst>
                <a:path w="6" h="5">
                  <a:moveTo>
                    <a:pt x="6" y="5"/>
                  </a:moveTo>
                  <a:cubicBezTo>
                    <a:pt x="4" y="4"/>
                    <a:pt x="2" y="2"/>
                    <a:pt x="0" y="0"/>
                  </a:cubicBezTo>
                  <a:cubicBezTo>
                    <a:pt x="0" y="0"/>
                    <a:pt x="1" y="0"/>
                    <a:pt x="1" y="0"/>
                  </a:cubicBezTo>
                  <a:cubicBezTo>
                    <a:pt x="3" y="2"/>
                    <a:pt x="4" y="4"/>
                    <a:pt x="6" y="5"/>
                  </a:cubicBezTo>
                  <a:close/>
                </a:path>
              </a:pathLst>
            </a:custGeom>
            <a:solidFill>
              <a:srgbClr val="C26C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3" name="Freeform 61"/>
            <p:cNvSpPr/>
            <p:nvPr/>
          </p:nvSpPr>
          <p:spPr bwMode="auto">
            <a:xfrm>
              <a:off x="9792006" y="3269456"/>
              <a:ext cx="12700" cy="17462"/>
            </a:xfrm>
            <a:custGeom>
              <a:avLst/>
              <a:gdLst>
                <a:gd name="T0" fmla="*/ 1 w 4"/>
                <a:gd name="T1" fmla="*/ 0 h 6"/>
                <a:gd name="T2" fmla="*/ 4 w 4"/>
                <a:gd name="T3" fmla="*/ 6 h 6"/>
                <a:gd name="T4" fmla="*/ 0 w 4"/>
                <a:gd name="T5" fmla="*/ 0 h 6"/>
                <a:gd name="T6" fmla="*/ 0 w 4"/>
                <a:gd name="T7" fmla="*/ 0 h 6"/>
                <a:gd name="T8" fmla="*/ 1 w 4"/>
                <a:gd name="T9" fmla="*/ 0 h 6"/>
              </a:gdLst>
              <a:ahLst/>
              <a:cxnLst>
                <a:cxn ang="0">
                  <a:pos x="T0" y="T1"/>
                </a:cxn>
                <a:cxn ang="0">
                  <a:pos x="T2" y="T3"/>
                </a:cxn>
                <a:cxn ang="0">
                  <a:pos x="T4" y="T5"/>
                </a:cxn>
                <a:cxn ang="0">
                  <a:pos x="T6" y="T7"/>
                </a:cxn>
                <a:cxn ang="0">
                  <a:pos x="T8" y="T9"/>
                </a:cxn>
              </a:cxnLst>
              <a:rect l="0" t="0" r="r" b="b"/>
              <a:pathLst>
                <a:path w="4" h="6">
                  <a:moveTo>
                    <a:pt x="1" y="0"/>
                  </a:moveTo>
                  <a:cubicBezTo>
                    <a:pt x="3" y="1"/>
                    <a:pt x="3" y="4"/>
                    <a:pt x="4" y="6"/>
                  </a:cubicBezTo>
                  <a:cubicBezTo>
                    <a:pt x="2" y="4"/>
                    <a:pt x="1" y="3"/>
                    <a:pt x="0" y="0"/>
                  </a:cubicBezTo>
                  <a:cubicBezTo>
                    <a:pt x="0" y="0"/>
                    <a:pt x="0" y="0"/>
                    <a:pt x="0" y="0"/>
                  </a:cubicBezTo>
                  <a:lnTo>
                    <a:pt x="1" y="0"/>
                  </a:lnTo>
                  <a:close/>
                </a:path>
              </a:pathLst>
            </a:custGeom>
            <a:solidFill>
              <a:srgbClr val="D090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4" name="Freeform 62"/>
            <p:cNvSpPr/>
            <p:nvPr/>
          </p:nvSpPr>
          <p:spPr bwMode="auto">
            <a:xfrm>
              <a:off x="8580744" y="2702719"/>
              <a:ext cx="2016125" cy="404812"/>
            </a:xfrm>
            <a:custGeom>
              <a:avLst/>
              <a:gdLst>
                <a:gd name="T0" fmla="*/ 332 w 664"/>
                <a:gd name="T1" fmla="*/ 133 h 133"/>
                <a:gd name="T2" fmla="*/ 6 w 664"/>
                <a:gd name="T3" fmla="*/ 133 h 133"/>
                <a:gd name="T4" fmla="*/ 0 w 664"/>
                <a:gd name="T5" fmla="*/ 127 h 133"/>
                <a:gd name="T6" fmla="*/ 0 w 664"/>
                <a:gd name="T7" fmla="*/ 5 h 133"/>
                <a:gd name="T8" fmla="*/ 5 w 664"/>
                <a:gd name="T9" fmla="*/ 0 h 133"/>
                <a:gd name="T10" fmla="*/ 659 w 664"/>
                <a:gd name="T11" fmla="*/ 0 h 133"/>
                <a:gd name="T12" fmla="*/ 664 w 664"/>
                <a:gd name="T13" fmla="*/ 5 h 133"/>
                <a:gd name="T14" fmla="*/ 664 w 664"/>
                <a:gd name="T15" fmla="*/ 128 h 133"/>
                <a:gd name="T16" fmla="*/ 659 w 664"/>
                <a:gd name="T17" fmla="*/ 133 h 133"/>
                <a:gd name="T18" fmla="*/ 332 w 664"/>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4" h="133">
                  <a:moveTo>
                    <a:pt x="332" y="133"/>
                  </a:moveTo>
                  <a:cubicBezTo>
                    <a:pt x="223" y="133"/>
                    <a:pt x="115" y="133"/>
                    <a:pt x="6" y="133"/>
                  </a:cubicBezTo>
                  <a:cubicBezTo>
                    <a:pt x="1" y="133"/>
                    <a:pt x="0" y="132"/>
                    <a:pt x="0" y="127"/>
                  </a:cubicBezTo>
                  <a:cubicBezTo>
                    <a:pt x="0" y="87"/>
                    <a:pt x="0" y="46"/>
                    <a:pt x="0" y="5"/>
                  </a:cubicBezTo>
                  <a:cubicBezTo>
                    <a:pt x="0" y="1"/>
                    <a:pt x="1" y="0"/>
                    <a:pt x="5" y="0"/>
                  </a:cubicBezTo>
                  <a:cubicBezTo>
                    <a:pt x="223" y="0"/>
                    <a:pt x="441" y="0"/>
                    <a:pt x="659" y="0"/>
                  </a:cubicBezTo>
                  <a:cubicBezTo>
                    <a:pt x="663" y="0"/>
                    <a:pt x="664" y="1"/>
                    <a:pt x="664" y="5"/>
                  </a:cubicBezTo>
                  <a:cubicBezTo>
                    <a:pt x="664" y="46"/>
                    <a:pt x="664" y="87"/>
                    <a:pt x="664" y="128"/>
                  </a:cubicBezTo>
                  <a:cubicBezTo>
                    <a:pt x="664" y="133"/>
                    <a:pt x="662" y="133"/>
                    <a:pt x="659" y="133"/>
                  </a:cubicBezTo>
                  <a:cubicBezTo>
                    <a:pt x="550" y="133"/>
                    <a:pt x="441" y="133"/>
                    <a:pt x="332" y="133"/>
                  </a:cubicBezTo>
                  <a:close/>
                </a:path>
              </a:pathLst>
            </a:custGeom>
            <a:solidFill>
              <a:srgbClr val="F6EE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5" name="Freeform 63"/>
            <p:cNvSpPr/>
            <p:nvPr/>
          </p:nvSpPr>
          <p:spPr bwMode="auto">
            <a:xfrm>
              <a:off x="8593444" y="2713831"/>
              <a:ext cx="1990725" cy="381000"/>
            </a:xfrm>
            <a:custGeom>
              <a:avLst/>
              <a:gdLst>
                <a:gd name="T0" fmla="*/ 328 w 656"/>
                <a:gd name="T1" fmla="*/ 125 h 125"/>
                <a:gd name="T2" fmla="*/ 6 w 656"/>
                <a:gd name="T3" fmla="*/ 125 h 125"/>
                <a:gd name="T4" fmla="*/ 0 w 656"/>
                <a:gd name="T5" fmla="*/ 119 h 125"/>
                <a:gd name="T6" fmla="*/ 0 w 656"/>
                <a:gd name="T7" fmla="*/ 6 h 125"/>
                <a:gd name="T8" fmla="*/ 6 w 656"/>
                <a:gd name="T9" fmla="*/ 0 h 125"/>
                <a:gd name="T10" fmla="*/ 650 w 656"/>
                <a:gd name="T11" fmla="*/ 0 h 125"/>
                <a:gd name="T12" fmla="*/ 656 w 656"/>
                <a:gd name="T13" fmla="*/ 6 h 125"/>
                <a:gd name="T14" fmla="*/ 656 w 656"/>
                <a:gd name="T15" fmla="*/ 120 h 125"/>
                <a:gd name="T16" fmla="*/ 650 w 656"/>
                <a:gd name="T17" fmla="*/ 125 h 125"/>
                <a:gd name="T18" fmla="*/ 328 w 656"/>
                <a:gd name="T1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6" h="125">
                  <a:moveTo>
                    <a:pt x="328" y="125"/>
                  </a:moveTo>
                  <a:cubicBezTo>
                    <a:pt x="221" y="125"/>
                    <a:pt x="113" y="125"/>
                    <a:pt x="6" y="125"/>
                  </a:cubicBezTo>
                  <a:cubicBezTo>
                    <a:pt x="2" y="125"/>
                    <a:pt x="0" y="124"/>
                    <a:pt x="0" y="119"/>
                  </a:cubicBezTo>
                  <a:cubicBezTo>
                    <a:pt x="0" y="82"/>
                    <a:pt x="0" y="44"/>
                    <a:pt x="0" y="6"/>
                  </a:cubicBezTo>
                  <a:cubicBezTo>
                    <a:pt x="0" y="2"/>
                    <a:pt x="1" y="0"/>
                    <a:pt x="6" y="0"/>
                  </a:cubicBezTo>
                  <a:cubicBezTo>
                    <a:pt x="220" y="0"/>
                    <a:pt x="435" y="0"/>
                    <a:pt x="650" y="0"/>
                  </a:cubicBezTo>
                  <a:cubicBezTo>
                    <a:pt x="655" y="0"/>
                    <a:pt x="656" y="1"/>
                    <a:pt x="656" y="6"/>
                  </a:cubicBezTo>
                  <a:cubicBezTo>
                    <a:pt x="656" y="44"/>
                    <a:pt x="656" y="82"/>
                    <a:pt x="656" y="120"/>
                  </a:cubicBezTo>
                  <a:cubicBezTo>
                    <a:pt x="656" y="124"/>
                    <a:pt x="654" y="125"/>
                    <a:pt x="650" y="125"/>
                  </a:cubicBezTo>
                  <a:cubicBezTo>
                    <a:pt x="543" y="125"/>
                    <a:pt x="435" y="125"/>
                    <a:pt x="328" y="125"/>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3" name="椭圆 2"/>
          <p:cNvSpPr/>
          <p:nvPr/>
        </p:nvSpPr>
        <p:spPr>
          <a:xfrm>
            <a:off x="5289550" y="2360930"/>
            <a:ext cx="1695244" cy="1671318"/>
          </a:xfrm>
          <a:prstGeom prst="ellipse">
            <a:avLst/>
          </a:prstGeom>
          <a:solidFill>
            <a:schemeClr val="bg1"/>
          </a:solidFill>
          <a:ln w="28575">
            <a:solidFill>
              <a:srgbClr val="CBA1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iṩḻïďê"/>
          <p:cNvGrpSpPr/>
          <p:nvPr/>
        </p:nvGrpSpPr>
        <p:grpSpPr>
          <a:xfrm>
            <a:off x="5507132" y="2572214"/>
            <a:ext cx="1272983" cy="1296501"/>
            <a:chOff x="4810125" y="3095626"/>
            <a:chExt cx="687388" cy="700088"/>
          </a:xfrm>
          <a:solidFill>
            <a:srgbClr val="9B0D14"/>
          </a:solidFill>
        </p:grpSpPr>
        <p:sp>
          <p:nvSpPr>
            <p:cNvPr id="113" name="íśḷíďè"/>
            <p:cNvSpPr/>
            <p:nvPr/>
          </p:nvSpPr>
          <p:spPr bwMode="auto">
            <a:xfrm>
              <a:off x="4810125" y="3095626"/>
              <a:ext cx="687388" cy="700088"/>
            </a:xfrm>
            <a:custGeom>
              <a:avLst/>
              <a:gdLst>
                <a:gd name="T0" fmla="*/ 104 w 208"/>
                <a:gd name="T1" fmla="*/ 207 h 210"/>
                <a:gd name="T2" fmla="*/ 4 w 208"/>
                <a:gd name="T3" fmla="*/ 105 h 210"/>
                <a:gd name="T4" fmla="*/ 104 w 208"/>
                <a:gd name="T5" fmla="*/ 4 h 210"/>
                <a:gd name="T6" fmla="*/ 204 w 208"/>
                <a:gd name="T7" fmla="*/ 105 h 210"/>
                <a:gd name="T8" fmla="*/ 104 w 208"/>
                <a:gd name="T9" fmla="*/ 207 h 210"/>
                <a:gd name="T10" fmla="*/ 104 w 208"/>
                <a:gd name="T11" fmla="*/ 0 h 210"/>
                <a:gd name="T12" fmla="*/ 0 w 208"/>
                <a:gd name="T13" fmla="*/ 105 h 210"/>
                <a:gd name="T14" fmla="*/ 104 w 208"/>
                <a:gd name="T15" fmla="*/ 210 h 210"/>
                <a:gd name="T16" fmla="*/ 208 w 208"/>
                <a:gd name="T17" fmla="*/ 105 h 210"/>
                <a:gd name="T18" fmla="*/ 104 w 208"/>
                <a:gd name="T1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10">
                  <a:moveTo>
                    <a:pt x="104" y="207"/>
                  </a:moveTo>
                  <a:cubicBezTo>
                    <a:pt x="49" y="207"/>
                    <a:pt x="4" y="161"/>
                    <a:pt x="4" y="105"/>
                  </a:cubicBezTo>
                  <a:cubicBezTo>
                    <a:pt x="4" y="49"/>
                    <a:pt x="49" y="4"/>
                    <a:pt x="104" y="4"/>
                  </a:cubicBezTo>
                  <a:cubicBezTo>
                    <a:pt x="159" y="4"/>
                    <a:pt x="204" y="49"/>
                    <a:pt x="204" y="105"/>
                  </a:cubicBezTo>
                  <a:cubicBezTo>
                    <a:pt x="204" y="161"/>
                    <a:pt x="159" y="207"/>
                    <a:pt x="104" y="207"/>
                  </a:cubicBezTo>
                  <a:close/>
                  <a:moveTo>
                    <a:pt x="104" y="0"/>
                  </a:moveTo>
                  <a:cubicBezTo>
                    <a:pt x="47" y="0"/>
                    <a:pt x="0" y="47"/>
                    <a:pt x="0" y="105"/>
                  </a:cubicBezTo>
                  <a:cubicBezTo>
                    <a:pt x="0" y="163"/>
                    <a:pt x="47" y="210"/>
                    <a:pt x="104" y="210"/>
                  </a:cubicBezTo>
                  <a:cubicBezTo>
                    <a:pt x="161" y="210"/>
                    <a:pt x="208" y="163"/>
                    <a:pt x="208" y="105"/>
                  </a:cubicBezTo>
                  <a:cubicBezTo>
                    <a:pt x="208" y="47"/>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4" name="iśļîḋé"/>
            <p:cNvSpPr/>
            <p:nvPr/>
          </p:nvSpPr>
          <p:spPr bwMode="auto">
            <a:xfrm>
              <a:off x="5384800" y="3559176"/>
              <a:ext cx="46038" cy="30163"/>
            </a:xfrm>
            <a:custGeom>
              <a:avLst/>
              <a:gdLst>
                <a:gd name="T0" fmla="*/ 29 w 29"/>
                <a:gd name="T1" fmla="*/ 13 h 19"/>
                <a:gd name="T2" fmla="*/ 27 w 29"/>
                <a:gd name="T3" fmla="*/ 19 h 19"/>
                <a:gd name="T4" fmla="*/ 0 w 29"/>
                <a:gd name="T5" fmla="*/ 6 h 19"/>
                <a:gd name="T6" fmla="*/ 4 w 29"/>
                <a:gd name="T7" fmla="*/ 0 h 19"/>
                <a:gd name="T8" fmla="*/ 29 w 29"/>
                <a:gd name="T9" fmla="*/ 13 h 19"/>
              </a:gdLst>
              <a:ahLst/>
              <a:cxnLst>
                <a:cxn ang="0">
                  <a:pos x="T0" y="T1"/>
                </a:cxn>
                <a:cxn ang="0">
                  <a:pos x="T2" y="T3"/>
                </a:cxn>
                <a:cxn ang="0">
                  <a:pos x="T4" y="T5"/>
                </a:cxn>
                <a:cxn ang="0">
                  <a:pos x="T6" y="T7"/>
                </a:cxn>
                <a:cxn ang="0">
                  <a:pos x="T8" y="T9"/>
                </a:cxn>
              </a:cxnLst>
              <a:rect l="0" t="0" r="r" b="b"/>
              <a:pathLst>
                <a:path w="29" h="19">
                  <a:moveTo>
                    <a:pt x="29" y="13"/>
                  </a:moveTo>
                  <a:lnTo>
                    <a:pt x="27" y="19"/>
                  </a:lnTo>
                  <a:lnTo>
                    <a:pt x="0" y="6"/>
                  </a:lnTo>
                  <a:lnTo>
                    <a:pt x="4" y="0"/>
                  </a:lnTo>
                  <a:lnTo>
                    <a:pt x="29"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5" name="íṧļïḑe"/>
            <p:cNvSpPr/>
            <p:nvPr/>
          </p:nvSpPr>
          <p:spPr bwMode="auto">
            <a:xfrm>
              <a:off x="5405438" y="3479801"/>
              <a:ext cx="49213" cy="42863"/>
            </a:xfrm>
            <a:custGeom>
              <a:avLst/>
              <a:gdLst>
                <a:gd name="T0" fmla="*/ 31 w 31"/>
                <a:gd name="T1" fmla="*/ 14 h 27"/>
                <a:gd name="T2" fmla="*/ 29 w 31"/>
                <a:gd name="T3" fmla="*/ 21 h 27"/>
                <a:gd name="T4" fmla="*/ 19 w 31"/>
                <a:gd name="T5" fmla="*/ 18 h 27"/>
                <a:gd name="T6" fmla="*/ 0 w 31"/>
                <a:gd name="T7" fmla="*/ 27 h 27"/>
                <a:gd name="T8" fmla="*/ 2 w 31"/>
                <a:gd name="T9" fmla="*/ 18 h 27"/>
                <a:gd name="T10" fmla="*/ 14 w 31"/>
                <a:gd name="T11" fmla="*/ 14 h 27"/>
                <a:gd name="T12" fmla="*/ 4 w 31"/>
                <a:gd name="T13" fmla="*/ 6 h 27"/>
                <a:gd name="T14" fmla="*/ 4 w 31"/>
                <a:gd name="T15" fmla="*/ 0 h 27"/>
                <a:gd name="T16" fmla="*/ 19 w 31"/>
                <a:gd name="T17" fmla="*/ 12 h 27"/>
                <a:gd name="T18" fmla="*/ 31 w 31"/>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27">
                  <a:moveTo>
                    <a:pt x="31" y="14"/>
                  </a:moveTo>
                  <a:lnTo>
                    <a:pt x="29" y="21"/>
                  </a:lnTo>
                  <a:lnTo>
                    <a:pt x="19" y="18"/>
                  </a:lnTo>
                  <a:lnTo>
                    <a:pt x="0" y="27"/>
                  </a:lnTo>
                  <a:lnTo>
                    <a:pt x="2" y="18"/>
                  </a:lnTo>
                  <a:lnTo>
                    <a:pt x="14" y="14"/>
                  </a:lnTo>
                  <a:lnTo>
                    <a:pt x="4" y="6"/>
                  </a:lnTo>
                  <a:lnTo>
                    <a:pt x="4" y="0"/>
                  </a:lnTo>
                  <a:lnTo>
                    <a:pt x="19" y="12"/>
                  </a:lnTo>
                  <a:lnTo>
                    <a:pt x="3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6" name="isľîḋé"/>
            <p:cNvSpPr/>
            <p:nvPr/>
          </p:nvSpPr>
          <p:spPr bwMode="auto">
            <a:xfrm>
              <a:off x="5391150" y="3522663"/>
              <a:ext cx="50800" cy="36513"/>
            </a:xfrm>
            <a:custGeom>
              <a:avLst/>
              <a:gdLst>
                <a:gd name="T0" fmla="*/ 32 w 32"/>
                <a:gd name="T1" fmla="*/ 17 h 23"/>
                <a:gd name="T2" fmla="*/ 32 w 32"/>
                <a:gd name="T3" fmla="*/ 23 h 23"/>
                <a:gd name="T4" fmla="*/ 9 w 32"/>
                <a:gd name="T5" fmla="*/ 15 h 23"/>
                <a:gd name="T6" fmla="*/ 7 w 32"/>
                <a:gd name="T7" fmla="*/ 23 h 23"/>
                <a:gd name="T8" fmla="*/ 0 w 32"/>
                <a:gd name="T9" fmla="*/ 21 h 23"/>
                <a:gd name="T10" fmla="*/ 9 w 32"/>
                <a:gd name="T11" fmla="*/ 0 h 23"/>
                <a:gd name="T12" fmla="*/ 13 w 32"/>
                <a:gd name="T13" fmla="*/ 2 h 23"/>
                <a:gd name="T14" fmla="*/ 11 w 32"/>
                <a:gd name="T15" fmla="*/ 8 h 23"/>
                <a:gd name="T16" fmla="*/ 32 w 32"/>
                <a:gd name="T1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3">
                  <a:moveTo>
                    <a:pt x="32" y="17"/>
                  </a:moveTo>
                  <a:lnTo>
                    <a:pt x="32" y="23"/>
                  </a:lnTo>
                  <a:lnTo>
                    <a:pt x="9" y="15"/>
                  </a:lnTo>
                  <a:lnTo>
                    <a:pt x="7" y="23"/>
                  </a:lnTo>
                  <a:lnTo>
                    <a:pt x="0" y="21"/>
                  </a:lnTo>
                  <a:lnTo>
                    <a:pt x="9" y="0"/>
                  </a:lnTo>
                  <a:lnTo>
                    <a:pt x="13" y="2"/>
                  </a:lnTo>
                  <a:lnTo>
                    <a:pt x="11" y="8"/>
                  </a:lnTo>
                  <a:lnTo>
                    <a:pt x="3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7" name="ïSḷíḋe"/>
            <p:cNvSpPr/>
            <p:nvPr/>
          </p:nvSpPr>
          <p:spPr bwMode="auto">
            <a:xfrm>
              <a:off x="5368925" y="3579813"/>
              <a:ext cx="46038" cy="46038"/>
            </a:xfrm>
            <a:custGeom>
              <a:avLst/>
              <a:gdLst>
                <a:gd name="T0" fmla="*/ 0 w 14"/>
                <a:gd name="T1" fmla="*/ 6 h 14"/>
                <a:gd name="T2" fmla="*/ 1 w 14"/>
                <a:gd name="T3" fmla="*/ 3 h 14"/>
                <a:gd name="T4" fmla="*/ 4 w 14"/>
                <a:gd name="T5" fmla="*/ 1 h 14"/>
                <a:gd name="T6" fmla="*/ 8 w 14"/>
                <a:gd name="T7" fmla="*/ 1 h 14"/>
                <a:gd name="T8" fmla="*/ 6 w 14"/>
                <a:gd name="T9" fmla="*/ 4 h 14"/>
                <a:gd name="T10" fmla="*/ 5 w 14"/>
                <a:gd name="T11" fmla="*/ 3 h 14"/>
                <a:gd name="T12" fmla="*/ 3 w 14"/>
                <a:gd name="T13" fmla="*/ 5 h 14"/>
                <a:gd name="T14" fmla="*/ 3 w 14"/>
                <a:gd name="T15" fmla="*/ 6 h 14"/>
                <a:gd name="T16" fmla="*/ 3 w 14"/>
                <a:gd name="T17" fmla="*/ 7 h 14"/>
                <a:gd name="T18" fmla="*/ 4 w 14"/>
                <a:gd name="T19" fmla="*/ 7 h 14"/>
                <a:gd name="T20" fmla="*/ 6 w 14"/>
                <a:gd name="T21" fmla="*/ 6 h 14"/>
                <a:gd name="T22" fmla="*/ 9 w 14"/>
                <a:gd name="T23" fmla="*/ 4 h 14"/>
                <a:gd name="T24" fmla="*/ 11 w 14"/>
                <a:gd name="T25" fmla="*/ 3 h 14"/>
                <a:gd name="T26" fmla="*/ 13 w 14"/>
                <a:gd name="T27" fmla="*/ 4 h 14"/>
                <a:gd name="T28" fmla="*/ 14 w 14"/>
                <a:gd name="T29" fmla="*/ 6 h 14"/>
                <a:gd name="T30" fmla="*/ 14 w 14"/>
                <a:gd name="T31" fmla="*/ 8 h 14"/>
                <a:gd name="T32" fmla="*/ 13 w 14"/>
                <a:gd name="T33" fmla="*/ 11 h 14"/>
                <a:gd name="T34" fmla="*/ 10 w 14"/>
                <a:gd name="T35" fmla="*/ 14 h 14"/>
                <a:gd name="T36" fmla="*/ 6 w 14"/>
                <a:gd name="T37" fmla="*/ 13 h 14"/>
                <a:gd name="T38" fmla="*/ 7 w 14"/>
                <a:gd name="T39" fmla="*/ 11 h 14"/>
                <a:gd name="T40" fmla="*/ 10 w 14"/>
                <a:gd name="T41" fmla="*/ 11 h 14"/>
                <a:gd name="T42" fmla="*/ 11 w 14"/>
                <a:gd name="T43" fmla="*/ 10 h 14"/>
                <a:gd name="T44" fmla="*/ 12 w 14"/>
                <a:gd name="T45" fmla="*/ 8 h 14"/>
                <a:gd name="T46" fmla="*/ 11 w 14"/>
                <a:gd name="T47" fmla="*/ 6 h 14"/>
                <a:gd name="T48" fmla="*/ 10 w 14"/>
                <a:gd name="T49" fmla="*/ 6 h 14"/>
                <a:gd name="T50" fmla="*/ 9 w 14"/>
                <a:gd name="T51" fmla="*/ 7 h 14"/>
                <a:gd name="T52" fmla="*/ 7 w 14"/>
                <a:gd name="T53" fmla="*/ 8 h 14"/>
                <a:gd name="T54" fmla="*/ 5 w 14"/>
                <a:gd name="T55" fmla="*/ 10 h 14"/>
                <a:gd name="T56" fmla="*/ 2 w 14"/>
                <a:gd name="T57" fmla="*/ 9 h 14"/>
                <a:gd name="T58" fmla="*/ 0 w 14"/>
                <a:gd name="T59" fmla="*/ 8 h 14"/>
                <a:gd name="T60" fmla="*/ 0 w 14"/>
                <a:gd name="T6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 h="14">
                  <a:moveTo>
                    <a:pt x="0" y="6"/>
                  </a:moveTo>
                  <a:cubicBezTo>
                    <a:pt x="0" y="5"/>
                    <a:pt x="1" y="4"/>
                    <a:pt x="1" y="3"/>
                  </a:cubicBezTo>
                  <a:cubicBezTo>
                    <a:pt x="2" y="2"/>
                    <a:pt x="3" y="1"/>
                    <a:pt x="4" y="1"/>
                  </a:cubicBezTo>
                  <a:cubicBezTo>
                    <a:pt x="5" y="0"/>
                    <a:pt x="7" y="1"/>
                    <a:pt x="8" y="1"/>
                  </a:cubicBezTo>
                  <a:cubicBezTo>
                    <a:pt x="6" y="4"/>
                    <a:pt x="6" y="4"/>
                    <a:pt x="6" y="4"/>
                  </a:cubicBezTo>
                  <a:cubicBezTo>
                    <a:pt x="6" y="3"/>
                    <a:pt x="5" y="3"/>
                    <a:pt x="5" y="3"/>
                  </a:cubicBezTo>
                  <a:cubicBezTo>
                    <a:pt x="4" y="4"/>
                    <a:pt x="4" y="4"/>
                    <a:pt x="3" y="5"/>
                  </a:cubicBezTo>
                  <a:cubicBezTo>
                    <a:pt x="3" y="5"/>
                    <a:pt x="2" y="6"/>
                    <a:pt x="3" y="6"/>
                  </a:cubicBezTo>
                  <a:cubicBezTo>
                    <a:pt x="3" y="7"/>
                    <a:pt x="3" y="7"/>
                    <a:pt x="3" y="7"/>
                  </a:cubicBezTo>
                  <a:cubicBezTo>
                    <a:pt x="3" y="7"/>
                    <a:pt x="4" y="7"/>
                    <a:pt x="4" y="7"/>
                  </a:cubicBezTo>
                  <a:cubicBezTo>
                    <a:pt x="4" y="7"/>
                    <a:pt x="5" y="7"/>
                    <a:pt x="6" y="6"/>
                  </a:cubicBezTo>
                  <a:cubicBezTo>
                    <a:pt x="7" y="5"/>
                    <a:pt x="8" y="4"/>
                    <a:pt x="9" y="4"/>
                  </a:cubicBezTo>
                  <a:cubicBezTo>
                    <a:pt x="9" y="4"/>
                    <a:pt x="10" y="3"/>
                    <a:pt x="11" y="3"/>
                  </a:cubicBezTo>
                  <a:cubicBezTo>
                    <a:pt x="11" y="3"/>
                    <a:pt x="12" y="4"/>
                    <a:pt x="13" y="4"/>
                  </a:cubicBezTo>
                  <a:cubicBezTo>
                    <a:pt x="13" y="5"/>
                    <a:pt x="14" y="5"/>
                    <a:pt x="14" y="6"/>
                  </a:cubicBezTo>
                  <a:cubicBezTo>
                    <a:pt x="14" y="7"/>
                    <a:pt x="14" y="7"/>
                    <a:pt x="14" y="8"/>
                  </a:cubicBezTo>
                  <a:cubicBezTo>
                    <a:pt x="14" y="9"/>
                    <a:pt x="14" y="10"/>
                    <a:pt x="13" y="11"/>
                  </a:cubicBezTo>
                  <a:cubicBezTo>
                    <a:pt x="12" y="12"/>
                    <a:pt x="11" y="13"/>
                    <a:pt x="10" y="14"/>
                  </a:cubicBezTo>
                  <a:cubicBezTo>
                    <a:pt x="9" y="14"/>
                    <a:pt x="7" y="14"/>
                    <a:pt x="6" y="13"/>
                  </a:cubicBezTo>
                  <a:cubicBezTo>
                    <a:pt x="7" y="11"/>
                    <a:pt x="7" y="11"/>
                    <a:pt x="7" y="11"/>
                  </a:cubicBezTo>
                  <a:cubicBezTo>
                    <a:pt x="8" y="11"/>
                    <a:pt x="9" y="11"/>
                    <a:pt x="10" y="11"/>
                  </a:cubicBezTo>
                  <a:cubicBezTo>
                    <a:pt x="10" y="11"/>
                    <a:pt x="11" y="10"/>
                    <a:pt x="11" y="10"/>
                  </a:cubicBezTo>
                  <a:cubicBezTo>
                    <a:pt x="12" y="9"/>
                    <a:pt x="12" y="8"/>
                    <a:pt x="12" y="8"/>
                  </a:cubicBezTo>
                  <a:cubicBezTo>
                    <a:pt x="12" y="7"/>
                    <a:pt x="12" y="7"/>
                    <a:pt x="11" y="6"/>
                  </a:cubicBezTo>
                  <a:cubicBezTo>
                    <a:pt x="11" y="6"/>
                    <a:pt x="11" y="6"/>
                    <a:pt x="10" y="6"/>
                  </a:cubicBezTo>
                  <a:cubicBezTo>
                    <a:pt x="10" y="6"/>
                    <a:pt x="10" y="6"/>
                    <a:pt x="9" y="7"/>
                  </a:cubicBezTo>
                  <a:cubicBezTo>
                    <a:pt x="9" y="7"/>
                    <a:pt x="8" y="7"/>
                    <a:pt x="7" y="8"/>
                  </a:cubicBezTo>
                  <a:cubicBezTo>
                    <a:pt x="6" y="9"/>
                    <a:pt x="5" y="10"/>
                    <a:pt x="5" y="10"/>
                  </a:cubicBezTo>
                  <a:cubicBezTo>
                    <a:pt x="4" y="10"/>
                    <a:pt x="3" y="10"/>
                    <a:pt x="2" y="9"/>
                  </a:cubicBezTo>
                  <a:cubicBezTo>
                    <a:pt x="1" y="9"/>
                    <a:pt x="1" y="9"/>
                    <a:pt x="0" y="8"/>
                  </a:cubicBezTo>
                  <a:cubicBezTo>
                    <a:pt x="0" y="7"/>
                    <a:pt x="0" y="7"/>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8" name="îṡļide"/>
            <p:cNvSpPr/>
            <p:nvPr/>
          </p:nvSpPr>
          <p:spPr bwMode="auto">
            <a:xfrm>
              <a:off x="5335588" y="3616326"/>
              <a:ext cx="60325" cy="52388"/>
            </a:xfrm>
            <a:custGeom>
              <a:avLst/>
              <a:gdLst>
                <a:gd name="T0" fmla="*/ 12 w 18"/>
                <a:gd name="T1" fmla="*/ 9 h 16"/>
                <a:gd name="T2" fmla="*/ 10 w 18"/>
                <a:gd name="T3" fmla="*/ 8 h 16"/>
                <a:gd name="T4" fmla="*/ 9 w 18"/>
                <a:gd name="T5" fmla="*/ 9 h 16"/>
                <a:gd name="T6" fmla="*/ 8 w 18"/>
                <a:gd name="T7" fmla="*/ 9 h 16"/>
                <a:gd name="T8" fmla="*/ 8 w 18"/>
                <a:gd name="T9" fmla="*/ 10 h 16"/>
                <a:gd name="T10" fmla="*/ 12 w 18"/>
                <a:gd name="T11" fmla="*/ 14 h 16"/>
                <a:gd name="T12" fmla="*/ 10 w 18"/>
                <a:gd name="T13" fmla="*/ 16 h 16"/>
                <a:gd name="T14" fmla="*/ 0 w 18"/>
                <a:gd name="T15" fmla="*/ 7 h 16"/>
                <a:gd name="T16" fmla="*/ 4 w 18"/>
                <a:gd name="T17" fmla="*/ 2 h 16"/>
                <a:gd name="T18" fmla="*/ 6 w 18"/>
                <a:gd name="T19" fmla="*/ 0 h 16"/>
                <a:gd name="T20" fmla="*/ 8 w 18"/>
                <a:gd name="T21" fmla="*/ 0 h 16"/>
                <a:gd name="T22" fmla="*/ 10 w 18"/>
                <a:gd name="T23" fmla="*/ 1 h 16"/>
                <a:gd name="T24" fmla="*/ 12 w 18"/>
                <a:gd name="T25" fmla="*/ 3 h 16"/>
                <a:gd name="T26" fmla="*/ 11 w 18"/>
                <a:gd name="T27" fmla="*/ 6 h 16"/>
                <a:gd name="T28" fmla="*/ 12 w 18"/>
                <a:gd name="T29" fmla="*/ 6 h 16"/>
                <a:gd name="T30" fmla="*/ 15 w 18"/>
                <a:gd name="T31" fmla="*/ 6 h 16"/>
                <a:gd name="T32" fmla="*/ 18 w 18"/>
                <a:gd name="T33" fmla="*/ 7 h 16"/>
                <a:gd name="T34" fmla="*/ 16 w 18"/>
                <a:gd name="T35" fmla="*/ 9 h 16"/>
                <a:gd name="T36" fmla="*/ 12 w 18"/>
                <a:gd name="T37" fmla="*/ 9 h 16"/>
                <a:gd name="T38" fmla="*/ 9 w 18"/>
                <a:gd name="T39" fmla="*/ 5 h 16"/>
                <a:gd name="T40" fmla="*/ 9 w 18"/>
                <a:gd name="T41" fmla="*/ 4 h 16"/>
                <a:gd name="T42" fmla="*/ 8 w 18"/>
                <a:gd name="T43" fmla="*/ 3 h 16"/>
                <a:gd name="T44" fmla="*/ 7 w 18"/>
                <a:gd name="T45" fmla="*/ 3 h 16"/>
                <a:gd name="T46" fmla="*/ 6 w 18"/>
                <a:gd name="T47" fmla="*/ 3 h 16"/>
                <a:gd name="T48" fmla="*/ 5 w 18"/>
                <a:gd name="T49" fmla="*/ 5 h 16"/>
                <a:gd name="T50" fmla="*/ 3 w 18"/>
                <a:gd name="T51" fmla="*/ 6 h 16"/>
                <a:gd name="T52" fmla="*/ 6 w 18"/>
                <a:gd name="T53" fmla="*/ 8 h 16"/>
                <a:gd name="T54" fmla="*/ 7 w 18"/>
                <a:gd name="T55" fmla="*/ 7 h 16"/>
                <a:gd name="T56" fmla="*/ 9 w 18"/>
                <a:gd name="T5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 h="16">
                  <a:moveTo>
                    <a:pt x="12" y="9"/>
                  </a:moveTo>
                  <a:cubicBezTo>
                    <a:pt x="11" y="8"/>
                    <a:pt x="10" y="8"/>
                    <a:pt x="10" y="8"/>
                  </a:cubicBezTo>
                  <a:cubicBezTo>
                    <a:pt x="10" y="8"/>
                    <a:pt x="9" y="8"/>
                    <a:pt x="9" y="9"/>
                  </a:cubicBezTo>
                  <a:cubicBezTo>
                    <a:pt x="9" y="9"/>
                    <a:pt x="8" y="9"/>
                    <a:pt x="8" y="9"/>
                  </a:cubicBezTo>
                  <a:cubicBezTo>
                    <a:pt x="8" y="10"/>
                    <a:pt x="8" y="10"/>
                    <a:pt x="8" y="10"/>
                  </a:cubicBezTo>
                  <a:cubicBezTo>
                    <a:pt x="12" y="14"/>
                    <a:pt x="12" y="14"/>
                    <a:pt x="12" y="14"/>
                  </a:cubicBezTo>
                  <a:cubicBezTo>
                    <a:pt x="10" y="16"/>
                    <a:pt x="10" y="16"/>
                    <a:pt x="10" y="16"/>
                  </a:cubicBezTo>
                  <a:cubicBezTo>
                    <a:pt x="0" y="7"/>
                    <a:pt x="0" y="7"/>
                    <a:pt x="0" y="7"/>
                  </a:cubicBezTo>
                  <a:cubicBezTo>
                    <a:pt x="4" y="2"/>
                    <a:pt x="4" y="2"/>
                    <a:pt x="4" y="2"/>
                  </a:cubicBezTo>
                  <a:cubicBezTo>
                    <a:pt x="5" y="1"/>
                    <a:pt x="6" y="1"/>
                    <a:pt x="6" y="0"/>
                  </a:cubicBezTo>
                  <a:cubicBezTo>
                    <a:pt x="7" y="0"/>
                    <a:pt x="8" y="0"/>
                    <a:pt x="8" y="0"/>
                  </a:cubicBezTo>
                  <a:cubicBezTo>
                    <a:pt x="9" y="0"/>
                    <a:pt x="10" y="1"/>
                    <a:pt x="10" y="1"/>
                  </a:cubicBezTo>
                  <a:cubicBezTo>
                    <a:pt x="11" y="2"/>
                    <a:pt x="11" y="3"/>
                    <a:pt x="12" y="3"/>
                  </a:cubicBezTo>
                  <a:cubicBezTo>
                    <a:pt x="12" y="4"/>
                    <a:pt x="11" y="5"/>
                    <a:pt x="11" y="6"/>
                  </a:cubicBezTo>
                  <a:cubicBezTo>
                    <a:pt x="11" y="6"/>
                    <a:pt x="12" y="6"/>
                    <a:pt x="12" y="6"/>
                  </a:cubicBezTo>
                  <a:cubicBezTo>
                    <a:pt x="13" y="6"/>
                    <a:pt x="14" y="6"/>
                    <a:pt x="15" y="6"/>
                  </a:cubicBezTo>
                  <a:cubicBezTo>
                    <a:pt x="18" y="7"/>
                    <a:pt x="18" y="7"/>
                    <a:pt x="18" y="7"/>
                  </a:cubicBezTo>
                  <a:cubicBezTo>
                    <a:pt x="16" y="9"/>
                    <a:pt x="16" y="9"/>
                    <a:pt x="16" y="9"/>
                  </a:cubicBezTo>
                  <a:cubicBezTo>
                    <a:pt x="12" y="9"/>
                    <a:pt x="12" y="9"/>
                    <a:pt x="12" y="9"/>
                  </a:cubicBezTo>
                  <a:close/>
                  <a:moveTo>
                    <a:pt x="9" y="5"/>
                  </a:moveTo>
                  <a:cubicBezTo>
                    <a:pt x="9" y="5"/>
                    <a:pt x="9" y="4"/>
                    <a:pt x="9" y="4"/>
                  </a:cubicBezTo>
                  <a:cubicBezTo>
                    <a:pt x="9" y="4"/>
                    <a:pt x="9" y="4"/>
                    <a:pt x="8" y="3"/>
                  </a:cubicBezTo>
                  <a:cubicBezTo>
                    <a:pt x="8" y="3"/>
                    <a:pt x="8" y="3"/>
                    <a:pt x="7" y="3"/>
                  </a:cubicBezTo>
                  <a:cubicBezTo>
                    <a:pt x="7" y="3"/>
                    <a:pt x="7" y="3"/>
                    <a:pt x="6" y="3"/>
                  </a:cubicBezTo>
                  <a:cubicBezTo>
                    <a:pt x="6" y="3"/>
                    <a:pt x="6" y="4"/>
                    <a:pt x="5" y="5"/>
                  </a:cubicBezTo>
                  <a:cubicBezTo>
                    <a:pt x="3" y="6"/>
                    <a:pt x="3" y="6"/>
                    <a:pt x="3" y="6"/>
                  </a:cubicBezTo>
                  <a:cubicBezTo>
                    <a:pt x="6" y="8"/>
                    <a:pt x="6" y="8"/>
                    <a:pt x="6" y="8"/>
                  </a:cubicBezTo>
                  <a:cubicBezTo>
                    <a:pt x="7" y="7"/>
                    <a:pt x="7" y="7"/>
                    <a:pt x="7" y="7"/>
                  </a:cubicBezTo>
                  <a:cubicBezTo>
                    <a:pt x="8" y="6"/>
                    <a:pt x="9"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19" name="işḷiḑê"/>
            <p:cNvSpPr/>
            <p:nvPr/>
          </p:nvSpPr>
          <p:spPr bwMode="auto">
            <a:xfrm>
              <a:off x="5302250" y="3641726"/>
              <a:ext cx="57150" cy="57150"/>
            </a:xfrm>
            <a:custGeom>
              <a:avLst/>
              <a:gdLst>
                <a:gd name="T0" fmla="*/ 19 w 36"/>
                <a:gd name="T1" fmla="*/ 36 h 36"/>
                <a:gd name="T2" fmla="*/ 0 w 36"/>
                <a:gd name="T3" fmla="*/ 15 h 36"/>
                <a:gd name="T4" fmla="*/ 17 w 36"/>
                <a:gd name="T5" fmla="*/ 0 h 36"/>
                <a:gd name="T6" fmla="*/ 19 w 36"/>
                <a:gd name="T7" fmla="*/ 5 h 36"/>
                <a:gd name="T8" fmla="*/ 9 w 36"/>
                <a:gd name="T9" fmla="*/ 15 h 36"/>
                <a:gd name="T10" fmla="*/ 13 w 36"/>
                <a:gd name="T11" fmla="*/ 19 h 36"/>
                <a:gd name="T12" fmla="*/ 23 w 36"/>
                <a:gd name="T13" fmla="*/ 11 h 36"/>
                <a:gd name="T14" fmla="*/ 25 w 36"/>
                <a:gd name="T15" fmla="*/ 15 h 36"/>
                <a:gd name="T16" fmla="*/ 15 w 36"/>
                <a:gd name="T17" fmla="*/ 24 h 36"/>
                <a:gd name="T18" fmla="*/ 19 w 36"/>
                <a:gd name="T19" fmla="*/ 30 h 36"/>
                <a:gd name="T20" fmla="*/ 31 w 36"/>
                <a:gd name="T21" fmla="*/ 19 h 36"/>
                <a:gd name="T22" fmla="*/ 36 w 36"/>
                <a:gd name="T23" fmla="*/ 24 h 36"/>
                <a:gd name="T24" fmla="*/ 19 w 36"/>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36">
                  <a:moveTo>
                    <a:pt x="19" y="36"/>
                  </a:moveTo>
                  <a:lnTo>
                    <a:pt x="0" y="15"/>
                  </a:lnTo>
                  <a:lnTo>
                    <a:pt x="17" y="0"/>
                  </a:lnTo>
                  <a:lnTo>
                    <a:pt x="19" y="5"/>
                  </a:lnTo>
                  <a:lnTo>
                    <a:pt x="9" y="15"/>
                  </a:lnTo>
                  <a:lnTo>
                    <a:pt x="13" y="19"/>
                  </a:lnTo>
                  <a:lnTo>
                    <a:pt x="23" y="11"/>
                  </a:lnTo>
                  <a:lnTo>
                    <a:pt x="25" y="15"/>
                  </a:lnTo>
                  <a:lnTo>
                    <a:pt x="15" y="24"/>
                  </a:lnTo>
                  <a:lnTo>
                    <a:pt x="19" y="30"/>
                  </a:lnTo>
                  <a:lnTo>
                    <a:pt x="31" y="19"/>
                  </a:lnTo>
                  <a:lnTo>
                    <a:pt x="36" y="24"/>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0" name="iṩḷîḋé"/>
            <p:cNvSpPr/>
            <p:nvPr/>
          </p:nvSpPr>
          <p:spPr bwMode="auto">
            <a:xfrm>
              <a:off x="5262563" y="3665538"/>
              <a:ext cx="46038" cy="53975"/>
            </a:xfrm>
            <a:custGeom>
              <a:avLst/>
              <a:gdLst>
                <a:gd name="T0" fmla="*/ 23 w 29"/>
                <a:gd name="T1" fmla="*/ 0 h 34"/>
                <a:gd name="T2" fmla="*/ 29 w 29"/>
                <a:gd name="T3" fmla="*/ 30 h 34"/>
                <a:gd name="T4" fmla="*/ 23 w 29"/>
                <a:gd name="T5" fmla="*/ 34 h 34"/>
                <a:gd name="T6" fmla="*/ 0 w 29"/>
                <a:gd name="T7" fmla="*/ 15 h 34"/>
                <a:gd name="T8" fmla="*/ 7 w 29"/>
                <a:gd name="T9" fmla="*/ 11 h 34"/>
                <a:gd name="T10" fmla="*/ 23 w 29"/>
                <a:gd name="T11" fmla="*/ 25 h 34"/>
                <a:gd name="T12" fmla="*/ 19 w 29"/>
                <a:gd name="T13" fmla="*/ 4 h 34"/>
                <a:gd name="T14" fmla="*/ 23 w 29"/>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34">
                  <a:moveTo>
                    <a:pt x="23" y="0"/>
                  </a:moveTo>
                  <a:lnTo>
                    <a:pt x="29" y="30"/>
                  </a:lnTo>
                  <a:lnTo>
                    <a:pt x="23" y="34"/>
                  </a:lnTo>
                  <a:lnTo>
                    <a:pt x="0" y="15"/>
                  </a:lnTo>
                  <a:lnTo>
                    <a:pt x="7" y="11"/>
                  </a:lnTo>
                  <a:lnTo>
                    <a:pt x="23" y="25"/>
                  </a:lnTo>
                  <a:lnTo>
                    <a:pt x="19" y="4"/>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1" name="íṣ1ïde"/>
            <p:cNvSpPr/>
            <p:nvPr/>
          </p:nvSpPr>
          <p:spPr bwMode="auto">
            <a:xfrm>
              <a:off x="5249863" y="3689351"/>
              <a:ext cx="26988" cy="42863"/>
            </a:xfrm>
            <a:custGeom>
              <a:avLst/>
              <a:gdLst>
                <a:gd name="T0" fmla="*/ 17 w 17"/>
                <a:gd name="T1" fmla="*/ 25 h 27"/>
                <a:gd name="T2" fmla="*/ 12 w 17"/>
                <a:gd name="T3" fmla="*/ 27 h 27"/>
                <a:gd name="T4" fmla="*/ 0 w 17"/>
                <a:gd name="T5" fmla="*/ 2 h 27"/>
                <a:gd name="T6" fmla="*/ 6 w 17"/>
                <a:gd name="T7" fmla="*/ 0 h 27"/>
                <a:gd name="T8" fmla="*/ 17 w 17"/>
                <a:gd name="T9" fmla="*/ 25 h 27"/>
              </a:gdLst>
              <a:ahLst/>
              <a:cxnLst>
                <a:cxn ang="0">
                  <a:pos x="T0" y="T1"/>
                </a:cxn>
                <a:cxn ang="0">
                  <a:pos x="T2" y="T3"/>
                </a:cxn>
                <a:cxn ang="0">
                  <a:pos x="T4" y="T5"/>
                </a:cxn>
                <a:cxn ang="0">
                  <a:pos x="T6" y="T7"/>
                </a:cxn>
                <a:cxn ang="0">
                  <a:pos x="T8" y="T9"/>
                </a:cxn>
              </a:cxnLst>
              <a:rect l="0" t="0" r="r" b="b"/>
              <a:pathLst>
                <a:path w="17" h="27">
                  <a:moveTo>
                    <a:pt x="17" y="25"/>
                  </a:moveTo>
                  <a:lnTo>
                    <a:pt x="12" y="27"/>
                  </a:lnTo>
                  <a:lnTo>
                    <a:pt x="0" y="2"/>
                  </a:lnTo>
                  <a:lnTo>
                    <a:pt x="6" y="0"/>
                  </a:lnTo>
                  <a:lnTo>
                    <a:pt x="1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2" name="îṧ1iḍê"/>
            <p:cNvSpPr/>
            <p:nvPr/>
          </p:nvSpPr>
          <p:spPr bwMode="auto">
            <a:xfrm>
              <a:off x="5207000" y="3695701"/>
              <a:ext cx="46038" cy="53975"/>
            </a:xfrm>
            <a:custGeom>
              <a:avLst/>
              <a:gdLst>
                <a:gd name="T0" fmla="*/ 23 w 29"/>
                <a:gd name="T1" fmla="*/ 0 h 34"/>
                <a:gd name="T2" fmla="*/ 29 w 29"/>
                <a:gd name="T3" fmla="*/ 27 h 34"/>
                <a:gd name="T4" fmla="*/ 25 w 29"/>
                <a:gd name="T5" fmla="*/ 29 h 34"/>
                <a:gd name="T6" fmla="*/ 8 w 29"/>
                <a:gd name="T7" fmla="*/ 15 h 34"/>
                <a:gd name="T8" fmla="*/ 12 w 29"/>
                <a:gd name="T9" fmla="*/ 32 h 34"/>
                <a:gd name="T10" fmla="*/ 8 w 29"/>
                <a:gd name="T11" fmla="*/ 34 h 34"/>
                <a:gd name="T12" fmla="*/ 0 w 29"/>
                <a:gd name="T13" fmla="*/ 6 h 34"/>
                <a:gd name="T14" fmla="*/ 6 w 29"/>
                <a:gd name="T15" fmla="*/ 4 h 34"/>
                <a:gd name="T16" fmla="*/ 23 w 29"/>
                <a:gd name="T17" fmla="*/ 19 h 34"/>
                <a:gd name="T18" fmla="*/ 17 w 29"/>
                <a:gd name="T19" fmla="*/ 2 h 34"/>
                <a:gd name="T20" fmla="*/ 23 w 29"/>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34">
                  <a:moveTo>
                    <a:pt x="23" y="0"/>
                  </a:moveTo>
                  <a:lnTo>
                    <a:pt x="29" y="27"/>
                  </a:lnTo>
                  <a:lnTo>
                    <a:pt x="25" y="29"/>
                  </a:lnTo>
                  <a:lnTo>
                    <a:pt x="8" y="15"/>
                  </a:lnTo>
                  <a:lnTo>
                    <a:pt x="12" y="32"/>
                  </a:lnTo>
                  <a:lnTo>
                    <a:pt x="8" y="34"/>
                  </a:lnTo>
                  <a:lnTo>
                    <a:pt x="0" y="6"/>
                  </a:lnTo>
                  <a:lnTo>
                    <a:pt x="6" y="4"/>
                  </a:lnTo>
                  <a:lnTo>
                    <a:pt x="23" y="19"/>
                  </a:lnTo>
                  <a:lnTo>
                    <a:pt x="17" y="2"/>
                  </a:lnTo>
                  <a:lnTo>
                    <a:pt x="2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3" name="îṣ1îďê"/>
            <p:cNvSpPr/>
            <p:nvPr/>
          </p:nvSpPr>
          <p:spPr bwMode="auto">
            <a:xfrm>
              <a:off x="5164138" y="3705226"/>
              <a:ext cx="36513" cy="50800"/>
            </a:xfrm>
            <a:custGeom>
              <a:avLst/>
              <a:gdLst>
                <a:gd name="T0" fmla="*/ 9 w 11"/>
                <a:gd name="T1" fmla="*/ 8 h 15"/>
                <a:gd name="T2" fmla="*/ 8 w 11"/>
                <a:gd name="T3" fmla="*/ 1 h 15"/>
                <a:gd name="T4" fmla="*/ 11 w 11"/>
                <a:gd name="T5" fmla="*/ 0 h 15"/>
                <a:gd name="T6" fmla="*/ 11 w 11"/>
                <a:gd name="T7" fmla="*/ 7 h 15"/>
                <a:gd name="T8" fmla="*/ 11 w 11"/>
                <a:gd name="T9" fmla="*/ 11 h 15"/>
                <a:gd name="T10" fmla="*/ 11 w 11"/>
                <a:gd name="T11" fmla="*/ 13 h 15"/>
                <a:gd name="T12" fmla="*/ 9 w 11"/>
                <a:gd name="T13" fmla="*/ 14 h 15"/>
                <a:gd name="T14" fmla="*/ 7 w 11"/>
                <a:gd name="T15" fmla="*/ 14 h 15"/>
                <a:gd name="T16" fmla="*/ 4 w 11"/>
                <a:gd name="T17" fmla="*/ 14 h 15"/>
                <a:gd name="T18" fmla="*/ 2 w 11"/>
                <a:gd name="T19" fmla="*/ 13 h 15"/>
                <a:gd name="T20" fmla="*/ 1 w 11"/>
                <a:gd name="T21" fmla="*/ 12 h 15"/>
                <a:gd name="T22" fmla="*/ 1 w 11"/>
                <a:gd name="T23" fmla="*/ 8 h 15"/>
                <a:gd name="T24" fmla="*/ 0 w 11"/>
                <a:gd name="T25" fmla="*/ 1 h 15"/>
                <a:gd name="T26" fmla="*/ 3 w 11"/>
                <a:gd name="T27" fmla="*/ 1 h 15"/>
                <a:gd name="T28" fmla="*/ 3 w 11"/>
                <a:gd name="T29" fmla="*/ 8 h 15"/>
                <a:gd name="T30" fmla="*/ 4 w 11"/>
                <a:gd name="T31" fmla="*/ 11 h 15"/>
                <a:gd name="T32" fmla="*/ 4 w 11"/>
                <a:gd name="T33" fmla="*/ 12 h 15"/>
                <a:gd name="T34" fmla="*/ 6 w 11"/>
                <a:gd name="T35" fmla="*/ 12 h 15"/>
                <a:gd name="T36" fmla="*/ 8 w 11"/>
                <a:gd name="T37" fmla="*/ 12 h 15"/>
                <a:gd name="T38" fmla="*/ 9 w 11"/>
                <a:gd name="T39" fmla="*/ 10 h 15"/>
                <a:gd name="T40" fmla="*/ 9 w 11"/>
                <a:gd name="T41"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15">
                  <a:moveTo>
                    <a:pt x="9" y="8"/>
                  </a:moveTo>
                  <a:cubicBezTo>
                    <a:pt x="8" y="1"/>
                    <a:pt x="8" y="1"/>
                    <a:pt x="8" y="1"/>
                  </a:cubicBezTo>
                  <a:cubicBezTo>
                    <a:pt x="11" y="0"/>
                    <a:pt x="11" y="0"/>
                    <a:pt x="11" y="0"/>
                  </a:cubicBezTo>
                  <a:cubicBezTo>
                    <a:pt x="11" y="7"/>
                    <a:pt x="11" y="7"/>
                    <a:pt x="11" y="7"/>
                  </a:cubicBezTo>
                  <a:cubicBezTo>
                    <a:pt x="11" y="9"/>
                    <a:pt x="11" y="10"/>
                    <a:pt x="11" y="11"/>
                  </a:cubicBezTo>
                  <a:cubicBezTo>
                    <a:pt x="11" y="12"/>
                    <a:pt x="11" y="12"/>
                    <a:pt x="11" y="13"/>
                  </a:cubicBezTo>
                  <a:cubicBezTo>
                    <a:pt x="10" y="13"/>
                    <a:pt x="10" y="14"/>
                    <a:pt x="9" y="14"/>
                  </a:cubicBezTo>
                  <a:cubicBezTo>
                    <a:pt x="9" y="14"/>
                    <a:pt x="8" y="14"/>
                    <a:pt x="7" y="14"/>
                  </a:cubicBezTo>
                  <a:cubicBezTo>
                    <a:pt x="5" y="15"/>
                    <a:pt x="4" y="15"/>
                    <a:pt x="4" y="14"/>
                  </a:cubicBezTo>
                  <a:cubicBezTo>
                    <a:pt x="3" y="14"/>
                    <a:pt x="2" y="14"/>
                    <a:pt x="2" y="13"/>
                  </a:cubicBezTo>
                  <a:cubicBezTo>
                    <a:pt x="2" y="13"/>
                    <a:pt x="1" y="12"/>
                    <a:pt x="1" y="12"/>
                  </a:cubicBezTo>
                  <a:cubicBezTo>
                    <a:pt x="1" y="11"/>
                    <a:pt x="1" y="10"/>
                    <a:pt x="1" y="8"/>
                  </a:cubicBezTo>
                  <a:cubicBezTo>
                    <a:pt x="0" y="1"/>
                    <a:pt x="0" y="1"/>
                    <a:pt x="0" y="1"/>
                  </a:cubicBezTo>
                  <a:cubicBezTo>
                    <a:pt x="3" y="1"/>
                    <a:pt x="3" y="1"/>
                    <a:pt x="3" y="1"/>
                  </a:cubicBezTo>
                  <a:cubicBezTo>
                    <a:pt x="3" y="8"/>
                    <a:pt x="3" y="8"/>
                    <a:pt x="3" y="8"/>
                  </a:cubicBezTo>
                  <a:cubicBezTo>
                    <a:pt x="3" y="9"/>
                    <a:pt x="3" y="10"/>
                    <a:pt x="4" y="11"/>
                  </a:cubicBezTo>
                  <a:cubicBezTo>
                    <a:pt x="4" y="11"/>
                    <a:pt x="4" y="12"/>
                    <a:pt x="4" y="12"/>
                  </a:cubicBezTo>
                  <a:cubicBezTo>
                    <a:pt x="5" y="12"/>
                    <a:pt x="6" y="12"/>
                    <a:pt x="6" y="12"/>
                  </a:cubicBezTo>
                  <a:cubicBezTo>
                    <a:pt x="7" y="12"/>
                    <a:pt x="8" y="12"/>
                    <a:pt x="8" y="12"/>
                  </a:cubicBezTo>
                  <a:cubicBezTo>
                    <a:pt x="8" y="11"/>
                    <a:pt x="9" y="11"/>
                    <a:pt x="9" y="10"/>
                  </a:cubicBezTo>
                  <a:cubicBezTo>
                    <a:pt x="9" y="10"/>
                    <a:pt x="9" y="9"/>
                    <a:pt x="9"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4" name="iśļíḓé"/>
            <p:cNvSpPr/>
            <p:nvPr/>
          </p:nvSpPr>
          <p:spPr bwMode="auto">
            <a:xfrm>
              <a:off x="5091113" y="3705226"/>
              <a:ext cx="42863" cy="47625"/>
            </a:xfrm>
            <a:custGeom>
              <a:avLst/>
              <a:gdLst>
                <a:gd name="T0" fmla="*/ 9 w 13"/>
                <a:gd name="T1" fmla="*/ 11 h 14"/>
                <a:gd name="T2" fmla="*/ 10 w 13"/>
                <a:gd name="T3" fmla="*/ 9 h 14"/>
                <a:gd name="T4" fmla="*/ 7 w 13"/>
                <a:gd name="T5" fmla="*/ 9 h 14"/>
                <a:gd name="T6" fmla="*/ 7 w 13"/>
                <a:gd name="T7" fmla="*/ 6 h 14"/>
                <a:gd name="T8" fmla="*/ 13 w 13"/>
                <a:gd name="T9" fmla="*/ 7 h 14"/>
                <a:gd name="T10" fmla="*/ 12 w 13"/>
                <a:gd name="T11" fmla="*/ 13 h 14"/>
                <a:gd name="T12" fmla="*/ 9 w 13"/>
                <a:gd name="T13" fmla="*/ 14 h 14"/>
                <a:gd name="T14" fmla="*/ 6 w 13"/>
                <a:gd name="T15" fmla="*/ 14 h 14"/>
                <a:gd name="T16" fmla="*/ 2 w 13"/>
                <a:gd name="T17" fmla="*/ 12 h 14"/>
                <a:gd name="T18" fmla="*/ 0 w 13"/>
                <a:gd name="T19" fmla="*/ 9 h 14"/>
                <a:gd name="T20" fmla="*/ 0 w 13"/>
                <a:gd name="T21" fmla="*/ 6 h 14"/>
                <a:gd name="T22" fmla="*/ 2 w 13"/>
                <a:gd name="T23" fmla="*/ 2 h 14"/>
                <a:gd name="T24" fmla="*/ 5 w 13"/>
                <a:gd name="T25" fmla="*/ 0 h 14"/>
                <a:gd name="T26" fmla="*/ 8 w 13"/>
                <a:gd name="T27" fmla="*/ 0 h 14"/>
                <a:gd name="T28" fmla="*/ 12 w 13"/>
                <a:gd name="T29" fmla="*/ 2 h 14"/>
                <a:gd name="T30" fmla="*/ 13 w 13"/>
                <a:gd name="T31" fmla="*/ 5 h 14"/>
                <a:gd name="T32" fmla="*/ 10 w 13"/>
                <a:gd name="T33" fmla="*/ 5 h 14"/>
                <a:gd name="T34" fmla="*/ 9 w 13"/>
                <a:gd name="T35" fmla="*/ 3 h 14"/>
                <a:gd name="T36" fmla="*/ 8 w 13"/>
                <a:gd name="T37" fmla="*/ 2 h 14"/>
                <a:gd name="T38" fmla="*/ 5 w 13"/>
                <a:gd name="T39" fmla="*/ 3 h 14"/>
                <a:gd name="T40" fmla="*/ 3 w 13"/>
                <a:gd name="T41" fmla="*/ 6 h 14"/>
                <a:gd name="T42" fmla="*/ 4 w 13"/>
                <a:gd name="T43" fmla="*/ 10 h 14"/>
                <a:gd name="T44" fmla="*/ 6 w 13"/>
                <a:gd name="T45" fmla="*/ 11 h 14"/>
                <a:gd name="T46" fmla="*/ 8 w 13"/>
                <a:gd name="T47" fmla="*/ 11 h 14"/>
                <a:gd name="T48" fmla="*/ 9 w 13"/>
                <a:gd name="T49"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 h="14">
                  <a:moveTo>
                    <a:pt x="9" y="11"/>
                  </a:moveTo>
                  <a:cubicBezTo>
                    <a:pt x="10" y="9"/>
                    <a:pt x="10" y="9"/>
                    <a:pt x="10" y="9"/>
                  </a:cubicBezTo>
                  <a:cubicBezTo>
                    <a:pt x="7" y="9"/>
                    <a:pt x="7" y="9"/>
                    <a:pt x="7" y="9"/>
                  </a:cubicBezTo>
                  <a:cubicBezTo>
                    <a:pt x="7" y="6"/>
                    <a:pt x="7" y="6"/>
                    <a:pt x="7" y="6"/>
                  </a:cubicBezTo>
                  <a:cubicBezTo>
                    <a:pt x="13" y="7"/>
                    <a:pt x="13" y="7"/>
                    <a:pt x="13" y="7"/>
                  </a:cubicBezTo>
                  <a:cubicBezTo>
                    <a:pt x="12" y="13"/>
                    <a:pt x="12" y="13"/>
                    <a:pt x="12" y="13"/>
                  </a:cubicBezTo>
                  <a:cubicBezTo>
                    <a:pt x="11" y="13"/>
                    <a:pt x="10" y="13"/>
                    <a:pt x="9" y="14"/>
                  </a:cubicBezTo>
                  <a:cubicBezTo>
                    <a:pt x="8" y="14"/>
                    <a:pt x="7" y="14"/>
                    <a:pt x="6" y="14"/>
                  </a:cubicBezTo>
                  <a:cubicBezTo>
                    <a:pt x="5" y="14"/>
                    <a:pt x="3" y="13"/>
                    <a:pt x="2" y="12"/>
                  </a:cubicBezTo>
                  <a:cubicBezTo>
                    <a:pt x="1" y="12"/>
                    <a:pt x="1" y="11"/>
                    <a:pt x="0" y="9"/>
                  </a:cubicBezTo>
                  <a:cubicBezTo>
                    <a:pt x="0" y="8"/>
                    <a:pt x="0" y="7"/>
                    <a:pt x="0" y="6"/>
                  </a:cubicBezTo>
                  <a:cubicBezTo>
                    <a:pt x="0" y="4"/>
                    <a:pt x="1" y="3"/>
                    <a:pt x="2" y="2"/>
                  </a:cubicBezTo>
                  <a:cubicBezTo>
                    <a:pt x="2" y="1"/>
                    <a:pt x="3" y="1"/>
                    <a:pt x="5" y="0"/>
                  </a:cubicBezTo>
                  <a:cubicBezTo>
                    <a:pt x="6" y="0"/>
                    <a:pt x="7" y="0"/>
                    <a:pt x="8" y="0"/>
                  </a:cubicBezTo>
                  <a:cubicBezTo>
                    <a:pt x="10" y="0"/>
                    <a:pt x="11" y="1"/>
                    <a:pt x="12" y="2"/>
                  </a:cubicBezTo>
                  <a:cubicBezTo>
                    <a:pt x="13" y="2"/>
                    <a:pt x="13" y="3"/>
                    <a:pt x="13" y="5"/>
                  </a:cubicBezTo>
                  <a:cubicBezTo>
                    <a:pt x="10" y="5"/>
                    <a:pt x="10" y="5"/>
                    <a:pt x="10" y="5"/>
                  </a:cubicBezTo>
                  <a:cubicBezTo>
                    <a:pt x="10" y="4"/>
                    <a:pt x="10" y="4"/>
                    <a:pt x="9" y="3"/>
                  </a:cubicBezTo>
                  <a:cubicBezTo>
                    <a:pt x="9" y="3"/>
                    <a:pt x="8" y="2"/>
                    <a:pt x="8" y="2"/>
                  </a:cubicBezTo>
                  <a:cubicBezTo>
                    <a:pt x="6" y="2"/>
                    <a:pt x="5" y="2"/>
                    <a:pt x="5" y="3"/>
                  </a:cubicBezTo>
                  <a:cubicBezTo>
                    <a:pt x="4" y="4"/>
                    <a:pt x="3" y="5"/>
                    <a:pt x="3" y="6"/>
                  </a:cubicBezTo>
                  <a:cubicBezTo>
                    <a:pt x="3" y="8"/>
                    <a:pt x="3" y="9"/>
                    <a:pt x="4" y="10"/>
                  </a:cubicBezTo>
                  <a:cubicBezTo>
                    <a:pt x="4" y="11"/>
                    <a:pt x="5" y="11"/>
                    <a:pt x="6" y="11"/>
                  </a:cubicBezTo>
                  <a:cubicBezTo>
                    <a:pt x="7" y="12"/>
                    <a:pt x="7" y="12"/>
                    <a:pt x="8" y="11"/>
                  </a:cubicBezTo>
                  <a:cubicBezTo>
                    <a:pt x="9" y="11"/>
                    <a:pt x="9" y="11"/>
                    <a:pt x="9"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5" name="íSļîḓé"/>
            <p:cNvSpPr/>
            <p:nvPr/>
          </p:nvSpPr>
          <p:spPr bwMode="auto">
            <a:xfrm>
              <a:off x="5038725" y="3689351"/>
              <a:ext cx="49213" cy="52388"/>
            </a:xfrm>
            <a:custGeom>
              <a:avLst/>
              <a:gdLst>
                <a:gd name="T0" fmla="*/ 21 w 31"/>
                <a:gd name="T1" fmla="*/ 23 h 33"/>
                <a:gd name="T2" fmla="*/ 27 w 31"/>
                <a:gd name="T3" fmla="*/ 6 h 33"/>
                <a:gd name="T4" fmla="*/ 31 w 31"/>
                <a:gd name="T5" fmla="*/ 8 h 33"/>
                <a:gd name="T6" fmla="*/ 23 w 31"/>
                <a:gd name="T7" fmla="*/ 33 h 33"/>
                <a:gd name="T8" fmla="*/ 16 w 31"/>
                <a:gd name="T9" fmla="*/ 31 h 33"/>
                <a:gd name="T10" fmla="*/ 12 w 31"/>
                <a:gd name="T11" fmla="*/ 10 h 33"/>
                <a:gd name="T12" fmla="*/ 6 w 31"/>
                <a:gd name="T13" fmla="*/ 29 h 33"/>
                <a:gd name="T14" fmla="*/ 0 w 31"/>
                <a:gd name="T15" fmla="*/ 27 h 33"/>
                <a:gd name="T16" fmla="*/ 10 w 31"/>
                <a:gd name="T17" fmla="*/ 0 h 33"/>
                <a:gd name="T18" fmla="*/ 14 w 31"/>
                <a:gd name="T19" fmla="*/ 2 h 33"/>
                <a:gd name="T20" fmla="*/ 21 w 31"/>
                <a:gd name="T21"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33">
                  <a:moveTo>
                    <a:pt x="21" y="23"/>
                  </a:moveTo>
                  <a:lnTo>
                    <a:pt x="27" y="6"/>
                  </a:lnTo>
                  <a:lnTo>
                    <a:pt x="31" y="8"/>
                  </a:lnTo>
                  <a:lnTo>
                    <a:pt x="23" y="33"/>
                  </a:lnTo>
                  <a:lnTo>
                    <a:pt x="16" y="31"/>
                  </a:lnTo>
                  <a:lnTo>
                    <a:pt x="12" y="10"/>
                  </a:lnTo>
                  <a:lnTo>
                    <a:pt x="6" y="29"/>
                  </a:lnTo>
                  <a:lnTo>
                    <a:pt x="0" y="27"/>
                  </a:lnTo>
                  <a:lnTo>
                    <a:pt x="10" y="0"/>
                  </a:lnTo>
                  <a:lnTo>
                    <a:pt x="14" y="2"/>
                  </a:lnTo>
                  <a:lnTo>
                    <a:pt x="2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6" name="ïśḷidé"/>
            <p:cNvSpPr/>
            <p:nvPr/>
          </p:nvSpPr>
          <p:spPr bwMode="auto">
            <a:xfrm>
              <a:off x="4995863" y="3671888"/>
              <a:ext cx="46038" cy="47625"/>
            </a:xfrm>
            <a:custGeom>
              <a:avLst/>
              <a:gdLst>
                <a:gd name="T0" fmla="*/ 6 w 14"/>
                <a:gd name="T1" fmla="*/ 3 h 14"/>
                <a:gd name="T2" fmla="*/ 4 w 14"/>
                <a:gd name="T3" fmla="*/ 5 h 14"/>
                <a:gd name="T4" fmla="*/ 3 w 14"/>
                <a:gd name="T5" fmla="*/ 9 h 14"/>
                <a:gd name="T6" fmla="*/ 5 w 14"/>
                <a:gd name="T7" fmla="*/ 11 h 14"/>
                <a:gd name="T8" fmla="*/ 7 w 14"/>
                <a:gd name="T9" fmla="*/ 11 h 14"/>
                <a:gd name="T10" fmla="*/ 10 w 14"/>
                <a:gd name="T11" fmla="*/ 9 h 14"/>
                <a:gd name="T12" fmla="*/ 11 w 14"/>
                <a:gd name="T13" fmla="*/ 6 h 14"/>
                <a:gd name="T14" fmla="*/ 9 w 14"/>
                <a:gd name="T15" fmla="*/ 3 h 14"/>
                <a:gd name="T16" fmla="*/ 6 w 14"/>
                <a:gd name="T17" fmla="*/ 3 h 14"/>
                <a:gd name="T18" fmla="*/ 8 w 14"/>
                <a:gd name="T19" fmla="*/ 14 h 14"/>
                <a:gd name="T20" fmla="*/ 3 w 14"/>
                <a:gd name="T21" fmla="*/ 13 h 14"/>
                <a:gd name="T22" fmla="*/ 0 w 14"/>
                <a:gd name="T23" fmla="*/ 9 h 14"/>
                <a:gd name="T24" fmla="*/ 1 w 14"/>
                <a:gd name="T25" fmla="*/ 4 h 14"/>
                <a:gd name="T26" fmla="*/ 4 w 14"/>
                <a:gd name="T27" fmla="*/ 1 h 14"/>
                <a:gd name="T28" fmla="*/ 6 w 14"/>
                <a:gd name="T29" fmla="*/ 0 h 14"/>
                <a:gd name="T30" fmla="*/ 8 w 14"/>
                <a:gd name="T31" fmla="*/ 0 h 14"/>
                <a:gd name="T32" fmla="*/ 11 w 14"/>
                <a:gd name="T33" fmla="*/ 1 h 14"/>
                <a:gd name="T34" fmla="*/ 14 w 14"/>
                <a:gd name="T35" fmla="*/ 5 h 14"/>
                <a:gd name="T36" fmla="*/ 13 w 14"/>
                <a:gd name="T37" fmla="*/ 11 h 14"/>
                <a:gd name="T38" fmla="*/ 8 w 14"/>
                <a:gd name="T39"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4">
                  <a:moveTo>
                    <a:pt x="6" y="3"/>
                  </a:moveTo>
                  <a:cubicBezTo>
                    <a:pt x="5" y="3"/>
                    <a:pt x="5" y="4"/>
                    <a:pt x="4" y="5"/>
                  </a:cubicBezTo>
                  <a:cubicBezTo>
                    <a:pt x="3" y="6"/>
                    <a:pt x="3" y="8"/>
                    <a:pt x="3" y="9"/>
                  </a:cubicBezTo>
                  <a:cubicBezTo>
                    <a:pt x="3" y="10"/>
                    <a:pt x="4" y="11"/>
                    <a:pt x="5" y="11"/>
                  </a:cubicBezTo>
                  <a:cubicBezTo>
                    <a:pt x="5" y="12"/>
                    <a:pt x="6" y="12"/>
                    <a:pt x="7" y="11"/>
                  </a:cubicBezTo>
                  <a:cubicBezTo>
                    <a:pt x="8" y="11"/>
                    <a:pt x="9" y="10"/>
                    <a:pt x="10" y="9"/>
                  </a:cubicBezTo>
                  <a:cubicBezTo>
                    <a:pt x="11" y="8"/>
                    <a:pt x="11" y="7"/>
                    <a:pt x="11" y="6"/>
                  </a:cubicBezTo>
                  <a:cubicBezTo>
                    <a:pt x="11" y="5"/>
                    <a:pt x="10" y="4"/>
                    <a:pt x="9" y="3"/>
                  </a:cubicBezTo>
                  <a:cubicBezTo>
                    <a:pt x="8" y="3"/>
                    <a:pt x="7" y="2"/>
                    <a:pt x="6" y="3"/>
                  </a:cubicBezTo>
                  <a:close/>
                  <a:moveTo>
                    <a:pt x="8" y="14"/>
                  </a:moveTo>
                  <a:cubicBezTo>
                    <a:pt x="7" y="14"/>
                    <a:pt x="5" y="14"/>
                    <a:pt x="3" y="13"/>
                  </a:cubicBezTo>
                  <a:cubicBezTo>
                    <a:pt x="2" y="12"/>
                    <a:pt x="1" y="11"/>
                    <a:pt x="0" y="9"/>
                  </a:cubicBezTo>
                  <a:cubicBezTo>
                    <a:pt x="0" y="7"/>
                    <a:pt x="0" y="6"/>
                    <a:pt x="1" y="4"/>
                  </a:cubicBezTo>
                  <a:cubicBezTo>
                    <a:pt x="2" y="3"/>
                    <a:pt x="3" y="2"/>
                    <a:pt x="4" y="1"/>
                  </a:cubicBezTo>
                  <a:cubicBezTo>
                    <a:pt x="4" y="1"/>
                    <a:pt x="5" y="0"/>
                    <a:pt x="6" y="0"/>
                  </a:cubicBezTo>
                  <a:cubicBezTo>
                    <a:pt x="6" y="0"/>
                    <a:pt x="7" y="0"/>
                    <a:pt x="8" y="0"/>
                  </a:cubicBezTo>
                  <a:cubicBezTo>
                    <a:pt x="9" y="0"/>
                    <a:pt x="10" y="1"/>
                    <a:pt x="11" y="1"/>
                  </a:cubicBezTo>
                  <a:cubicBezTo>
                    <a:pt x="12" y="2"/>
                    <a:pt x="13" y="4"/>
                    <a:pt x="14" y="5"/>
                  </a:cubicBezTo>
                  <a:cubicBezTo>
                    <a:pt x="14" y="7"/>
                    <a:pt x="14" y="9"/>
                    <a:pt x="13" y="11"/>
                  </a:cubicBezTo>
                  <a:cubicBezTo>
                    <a:pt x="11" y="12"/>
                    <a:pt x="10" y="13"/>
                    <a:pt x="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7" name="ïŝlíḍè"/>
            <p:cNvSpPr/>
            <p:nvPr/>
          </p:nvSpPr>
          <p:spPr bwMode="auto">
            <a:xfrm>
              <a:off x="4948238" y="3638551"/>
              <a:ext cx="50800" cy="50800"/>
            </a:xfrm>
            <a:custGeom>
              <a:avLst/>
              <a:gdLst>
                <a:gd name="T0" fmla="*/ 9 w 15"/>
                <a:gd name="T1" fmla="*/ 3 h 15"/>
                <a:gd name="T2" fmla="*/ 3 w 15"/>
                <a:gd name="T3" fmla="*/ 10 h 15"/>
                <a:gd name="T4" fmla="*/ 5 w 15"/>
                <a:gd name="T5" fmla="*/ 11 h 15"/>
                <a:gd name="T6" fmla="*/ 6 w 15"/>
                <a:gd name="T7" fmla="*/ 12 h 15"/>
                <a:gd name="T8" fmla="*/ 7 w 15"/>
                <a:gd name="T9" fmla="*/ 13 h 15"/>
                <a:gd name="T10" fmla="*/ 9 w 15"/>
                <a:gd name="T11" fmla="*/ 12 h 15"/>
                <a:gd name="T12" fmla="*/ 11 w 15"/>
                <a:gd name="T13" fmla="*/ 10 h 15"/>
                <a:gd name="T14" fmla="*/ 12 w 15"/>
                <a:gd name="T15" fmla="*/ 8 h 15"/>
                <a:gd name="T16" fmla="*/ 12 w 15"/>
                <a:gd name="T17" fmla="*/ 7 h 15"/>
                <a:gd name="T18" fmla="*/ 12 w 15"/>
                <a:gd name="T19" fmla="*/ 6 h 15"/>
                <a:gd name="T20" fmla="*/ 10 w 15"/>
                <a:gd name="T21" fmla="*/ 4 h 15"/>
                <a:gd name="T22" fmla="*/ 9 w 15"/>
                <a:gd name="T23" fmla="*/ 3 h 15"/>
                <a:gd name="T24" fmla="*/ 11 w 15"/>
                <a:gd name="T25" fmla="*/ 14 h 15"/>
                <a:gd name="T26" fmla="*/ 8 w 15"/>
                <a:gd name="T27" fmla="*/ 15 h 15"/>
                <a:gd name="T28" fmla="*/ 6 w 15"/>
                <a:gd name="T29" fmla="*/ 15 h 15"/>
                <a:gd name="T30" fmla="*/ 4 w 15"/>
                <a:gd name="T31" fmla="*/ 13 h 15"/>
                <a:gd name="T32" fmla="*/ 0 w 15"/>
                <a:gd name="T33" fmla="*/ 10 h 15"/>
                <a:gd name="T34" fmla="*/ 9 w 15"/>
                <a:gd name="T35" fmla="*/ 0 h 15"/>
                <a:gd name="T36" fmla="*/ 12 w 15"/>
                <a:gd name="T37" fmla="*/ 3 h 15"/>
                <a:gd name="T38" fmla="*/ 14 w 15"/>
                <a:gd name="T39" fmla="*/ 5 h 15"/>
                <a:gd name="T40" fmla="*/ 15 w 15"/>
                <a:gd name="T41" fmla="*/ 7 h 15"/>
                <a:gd name="T42" fmla="*/ 14 w 15"/>
                <a:gd name="T43" fmla="*/ 10 h 15"/>
                <a:gd name="T44" fmla="*/ 13 w 15"/>
                <a:gd name="T45" fmla="*/ 12 h 15"/>
                <a:gd name="T46" fmla="*/ 11 w 15"/>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 h="15">
                  <a:moveTo>
                    <a:pt x="9" y="3"/>
                  </a:moveTo>
                  <a:cubicBezTo>
                    <a:pt x="3" y="10"/>
                    <a:pt x="3" y="10"/>
                    <a:pt x="3" y="10"/>
                  </a:cubicBezTo>
                  <a:cubicBezTo>
                    <a:pt x="5" y="11"/>
                    <a:pt x="5" y="11"/>
                    <a:pt x="5" y="11"/>
                  </a:cubicBezTo>
                  <a:cubicBezTo>
                    <a:pt x="5" y="12"/>
                    <a:pt x="6" y="12"/>
                    <a:pt x="6" y="12"/>
                  </a:cubicBezTo>
                  <a:cubicBezTo>
                    <a:pt x="7" y="13"/>
                    <a:pt x="7" y="13"/>
                    <a:pt x="7" y="13"/>
                  </a:cubicBezTo>
                  <a:cubicBezTo>
                    <a:pt x="8" y="13"/>
                    <a:pt x="8" y="13"/>
                    <a:pt x="9" y="12"/>
                  </a:cubicBezTo>
                  <a:cubicBezTo>
                    <a:pt x="9" y="12"/>
                    <a:pt x="10" y="11"/>
                    <a:pt x="11" y="10"/>
                  </a:cubicBezTo>
                  <a:cubicBezTo>
                    <a:pt x="11" y="10"/>
                    <a:pt x="12" y="9"/>
                    <a:pt x="12" y="8"/>
                  </a:cubicBezTo>
                  <a:cubicBezTo>
                    <a:pt x="12" y="8"/>
                    <a:pt x="12" y="7"/>
                    <a:pt x="12" y="7"/>
                  </a:cubicBezTo>
                  <a:cubicBezTo>
                    <a:pt x="12" y="7"/>
                    <a:pt x="12" y="6"/>
                    <a:pt x="12" y="6"/>
                  </a:cubicBezTo>
                  <a:cubicBezTo>
                    <a:pt x="11" y="5"/>
                    <a:pt x="11" y="5"/>
                    <a:pt x="10" y="4"/>
                  </a:cubicBezTo>
                  <a:cubicBezTo>
                    <a:pt x="9" y="3"/>
                    <a:pt x="9" y="3"/>
                    <a:pt x="9" y="3"/>
                  </a:cubicBezTo>
                  <a:close/>
                  <a:moveTo>
                    <a:pt x="11" y="14"/>
                  </a:moveTo>
                  <a:cubicBezTo>
                    <a:pt x="10" y="15"/>
                    <a:pt x="9" y="15"/>
                    <a:pt x="8" y="15"/>
                  </a:cubicBezTo>
                  <a:cubicBezTo>
                    <a:pt x="7" y="15"/>
                    <a:pt x="7" y="15"/>
                    <a:pt x="6" y="15"/>
                  </a:cubicBezTo>
                  <a:cubicBezTo>
                    <a:pt x="5" y="14"/>
                    <a:pt x="4" y="14"/>
                    <a:pt x="4" y="13"/>
                  </a:cubicBezTo>
                  <a:cubicBezTo>
                    <a:pt x="0" y="10"/>
                    <a:pt x="0" y="10"/>
                    <a:pt x="0" y="10"/>
                  </a:cubicBezTo>
                  <a:cubicBezTo>
                    <a:pt x="9" y="0"/>
                    <a:pt x="9" y="0"/>
                    <a:pt x="9" y="0"/>
                  </a:cubicBezTo>
                  <a:cubicBezTo>
                    <a:pt x="12" y="3"/>
                    <a:pt x="12" y="3"/>
                    <a:pt x="12" y="3"/>
                  </a:cubicBezTo>
                  <a:cubicBezTo>
                    <a:pt x="13" y="4"/>
                    <a:pt x="14" y="4"/>
                    <a:pt x="14" y="5"/>
                  </a:cubicBezTo>
                  <a:cubicBezTo>
                    <a:pt x="15" y="6"/>
                    <a:pt x="15" y="6"/>
                    <a:pt x="15" y="7"/>
                  </a:cubicBezTo>
                  <a:cubicBezTo>
                    <a:pt x="15" y="8"/>
                    <a:pt x="15" y="9"/>
                    <a:pt x="14" y="10"/>
                  </a:cubicBezTo>
                  <a:cubicBezTo>
                    <a:pt x="14" y="10"/>
                    <a:pt x="14" y="11"/>
                    <a:pt x="13" y="12"/>
                  </a:cubicBezTo>
                  <a:cubicBezTo>
                    <a:pt x="12" y="13"/>
                    <a:pt x="11" y="14"/>
                    <a:pt x="1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8" name="işļïḑê"/>
            <p:cNvSpPr/>
            <p:nvPr/>
          </p:nvSpPr>
          <p:spPr bwMode="auto">
            <a:xfrm>
              <a:off x="4913313" y="3605213"/>
              <a:ext cx="58738" cy="57150"/>
            </a:xfrm>
            <a:custGeom>
              <a:avLst/>
              <a:gdLst>
                <a:gd name="T0" fmla="*/ 37 w 37"/>
                <a:gd name="T1" fmla="*/ 17 h 36"/>
                <a:gd name="T2" fmla="*/ 14 w 37"/>
                <a:gd name="T3" fmla="*/ 36 h 36"/>
                <a:gd name="T4" fmla="*/ 10 w 37"/>
                <a:gd name="T5" fmla="*/ 32 h 36"/>
                <a:gd name="T6" fmla="*/ 18 w 37"/>
                <a:gd name="T7" fmla="*/ 11 h 36"/>
                <a:gd name="T8" fmla="*/ 4 w 37"/>
                <a:gd name="T9" fmla="*/ 21 h 36"/>
                <a:gd name="T10" fmla="*/ 0 w 37"/>
                <a:gd name="T11" fmla="*/ 19 h 36"/>
                <a:gd name="T12" fmla="*/ 20 w 37"/>
                <a:gd name="T13" fmla="*/ 0 h 36"/>
                <a:gd name="T14" fmla="*/ 25 w 37"/>
                <a:gd name="T15" fmla="*/ 5 h 36"/>
                <a:gd name="T16" fmla="*/ 18 w 37"/>
                <a:gd name="T17" fmla="*/ 26 h 36"/>
                <a:gd name="T18" fmla="*/ 33 w 37"/>
                <a:gd name="T19" fmla="*/ 13 h 36"/>
                <a:gd name="T20" fmla="*/ 37 w 37"/>
                <a:gd name="T21"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36">
                  <a:moveTo>
                    <a:pt x="37" y="17"/>
                  </a:moveTo>
                  <a:lnTo>
                    <a:pt x="14" y="36"/>
                  </a:lnTo>
                  <a:lnTo>
                    <a:pt x="10" y="32"/>
                  </a:lnTo>
                  <a:lnTo>
                    <a:pt x="18" y="11"/>
                  </a:lnTo>
                  <a:lnTo>
                    <a:pt x="4" y="21"/>
                  </a:lnTo>
                  <a:lnTo>
                    <a:pt x="0" y="19"/>
                  </a:lnTo>
                  <a:lnTo>
                    <a:pt x="20" y="0"/>
                  </a:lnTo>
                  <a:lnTo>
                    <a:pt x="25" y="5"/>
                  </a:lnTo>
                  <a:lnTo>
                    <a:pt x="18" y="26"/>
                  </a:lnTo>
                  <a:lnTo>
                    <a:pt x="33" y="13"/>
                  </a:lnTo>
                  <a:lnTo>
                    <a:pt x="37"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29" name="ïṩļïḑê"/>
            <p:cNvSpPr/>
            <p:nvPr/>
          </p:nvSpPr>
          <p:spPr bwMode="auto">
            <a:xfrm>
              <a:off x="4883150" y="3579813"/>
              <a:ext cx="52388" cy="46038"/>
            </a:xfrm>
            <a:custGeom>
              <a:avLst/>
              <a:gdLst>
                <a:gd name="T0" fmla="*/ 0 w 33"/>
                <a:gd name="T1" fmla="*/ 4 h 29"/>
                <a:gd name="T2" fmla="*/ 31 w 33"/>
                <a:gd name="T3" fmla="*/ 0 h 29"/>
                <a:gd name="T4" fmla="*/ 33 w 33"/>
                <a:gd name="T5" fmla="*/ 4 h 29"/>
                <a:gd name="T6" fmla="*/ 14 w 33"/>
                <a:gd name="T7" fmla="*/ 29 h 29"/>
                <a:gd name="T8" fmla="*/ 10 w 33"/>
                <a:gd name="T9" fmla="*/ 23 h 29"/>
                <a:gd name="T10" fmla="*/ 16 w 33"/>
                <a:gd name="T11" fmla="*/ 16 h 29"/>
                <a:gd name="T12" fmla="*/ 10 w 33"/>
                <a:gd name="T13" fmla="*/ 8 h 29"/>
                <a:gd name="T14" fmla="*/ 4 w 33"/>
                <a:gd name="T15" fmla="*/ 8 h 29"/>
                <a:gd name="T16" fmla="*/ 0 w 33"/>
                <a:gd name="T17" fmla="*/ 4 h 29"/>
                <a:gd name="T18" fmla="*/ 0 w 33"/>
                <a:gd name="T19" fmla="*/ 4 h 29"/>
                <a:gd name="T20" fmla="*/ 19 w 33"/>
                <a:gd name="T21" fmla="*/ 14 h 29"/>
                <a:gd name="T22" fmla="*/ 27 w 33"/>
                <a:gd name="T23" fmla="*/ 4 h 29"/>
                <a:gd name="T24" fmla="*/ 14 w 33"/>
                <a:gd name="T25" fmla="*/ 6 h 29"/>
                <a:gd name="T26" fmla="*/ 19 w 33"/>
                <a:gd name="T27"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29">
                  <a:moveTo>
                    <a:pt x="0" y="4"/>
                  </a:moveTo>
                  <a:lnTo>
                    <a:pt x="31" y="0"/>
                  </a:lnTo>
                  <a:lnTo>
                    <a:pt x="33" y="4"/>
                  </a:lnTo>
                  <a:lnTo>
                    <a:pt x="14" y="29"/>
                  </a:lnTo>
                  <a:lnTo>
                    <a:pt x="10" y="23"/>
                  </a:lnTo>
                  <a:lnTo>
                    <a:pt x="16" y="16"/>
                  </a:lnTo>
                  <a:lnTo>
                    <a:pt x="10" y="8"/>
                  </a:lnTo>
                  <a:lnTo>
                    <a:pt x="4" y="8"/>
                  </a:lnTo>
                  <a:lnTo>
                    <a:pt x="0" y="4"/>
                  </a:lnTo>
                  <a:lnTo>
                    <a:pt x="0" y="4"/>
                  </a:lnTo>
                  <a:close/>
                  <a:moveTo>
                    <a:pt x="19" y="14"/>
                  </a:moveTo>
                  <a:lnTo>
                    <a:pt x="27" y="4"/>
                  </a:lnTo>
                  <a:lnTo>
                    <a:pt x="14" y="6"/>
                  </a:lnTo>
                  <a:lnTo>
                    <a:pt x="1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0" name="ïşḻîḑe"/>
            <p:cNvSpPr/>
            <p:nvPr/>
          </p:nvSpPr>
          <p:spPr bwMode="auto">
            <a:xfrm>
              <a:off x="4865688" y="3525838"/>
              <a:ext cx="53975" cy="49213"/>
            </a:xfrm>
            <a:custGeom>
              <a:avLst/>
              <a:gdLst>
                <a:gd name="T0" fmla="*/ 15 w 34"/>
                <a:gd name="T1" fmla="*/ 10 h 31"/>
                <a:gd name="T2" fmla="*/ 2 w 34"/>
                <a:gd name="T3" fmla="*/ 15 h 31"/>
                <a:gd name="T4" fmla="*/ 0 w 34"/>
                <a:gd name="T5" fmla="*/ 8 h 31"/>
                <a:gd name="T6" fmla="*/ 27 w 34"/>
                <a:gd name="T7" fmla="*/ 0 h 31"/>
                <a:gd name="T8" fmla="*/ 30 w 34"/>
                <a:gd name="T9" fmla="*/ 4 h 31"/>
                <a:gd name="T10" fmla="*/ 19 w 34"/>
                <a:gd name="T11" fmla="*/ 8 h 31"/>
                <a:gd name="T12" fmla="*/ 21 w 34"/>
                <a:gd name="T13" fmla="*/ 19 h 31"/>
                <a:gd name="T14" fmla="*/ 34 w 34"/>
                <a:gd name="T15" fmla="*/ 15 h 31"/>
                <a:gd name="T16" fmla="*/ 34 w 34"/>
                <a:gd name="T17" fmla="*/ 21 h 31"/>
                <a:gd name="T18" fmla="*/ 9 w 34"/>
                <a:gd name="T19" fmla="*/ 31 h 31"/>
                <a:gd name="T20" fmla="*/ 7 w 34"/>
                <a:gd name="T21" fmla="*/ 25 h 31"/>
                <a:gd name="T22" fmla="*/ 17 w 34"/>
                <a:gd name="T23" fmla="*/ 21 h 31"/>
                <a:gd name="T24" fmla="*/ 15 w 34"/>
                <a:gd name="T25" fmla="*/ 1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31">
                  <a:moveTo>
                    <a:pt x="15" y="10"/>
                  </a:moveTo>
                  <a:lnTo>
                    <a:pt x="2" y="15"/>
                  </a:lnTo>
                  <a:lnTo>
                    <a:pt x="0" y="8"/>
                  </a:lnTo>
                  <a:lnTo>
                    <a:pt x="27" y="0"/>
                  </a:lnTo>
                  <a:lnTo>
                    <a:pt x="30" y="4"/>
                  </a:lnTo>
                  <a:lnTo>
                    <a:pt x="19" y="8"/>
                  </a:lnTo>
                  <a:lnTo>
                    <a:pt x="21" y="19"/>
                  </a:lnTo>
                  <a:lnTo>
                    <a:pt x="34" y="15"/>
                  </a:lnTo>
                  <a:lnTo>
                    <a:pt x="34" y="21"/>
                  </a:lnTo>
                  <a:lnTo>
                    <a:pt x="9" y="31"/>
                  </a:lnTo>
                  <a:lnTo>
                    <a:pt x="7" y="25"/>
                  </a:lnTo>
                  <a:lnTo>
                    <a:pt x="17" y="21"/>
                  </a:lnTo>
                  <a:lnTo>
                    <a:pt x="15"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1" name="î$1íde"/>
            <p:cNvSpPr/>
            <p:nvPr/>
          </p:nvSpPr>
          <p:spPr bwMode="auto">
            <a:xfrm>
              <a:off x="4856163" y="3486151"/>
              <a:ext cx="49213" cy="39688"/>
            </a:xfrm>
            <a:custGeom>
              <a:avLst/>
              <a:gdLst>
                <a:gd name="T0" fmla="*/ 4 w 15"/>
                <a:gd name="T1" fmla="*/ 1 h 12"/>
                <a:gd name="T2" fmla="*/ 5 w 15"/>
                <a:gd name="T3" fmla="*/ 3 h 12"/>
                <a:gd name="T4" fmla="*/ 3 w 15"/>
                <a:gd name="T5" fmla="*/ 4 h 12"/>
                <a:gd name="T6" fmla="*/ 3 w 15"/>
                <a:gd name="T7" fmla="*/ 6 h 12"/>
                <a:gd name="T8" fmla="*/ 4 w 15"/>
                <a:gd name="T9" fmla="*/ 8 h 12"/>
                <a:gd name="T10" fmla="*/ 5 w 15"/>
                <a:gd name="T11" fmla="*/ 9 h 12"/>
                <a:gd name="T12" fmla="*/ 6 w 15"/>
                <a:gd name="T13" fmla="*/ 8 h 12"/>
                <a:gd name="T14" fmla="*/ 6 w 15"/>
                <a:gd name="T15" fmla="*/ 7 h 12"/>
                <a:gd name="T16" fmla="*/ 6 w 15"/>
                <a:gd name="T17" fmla="*/ 5 h 12"/>
                <a:gd name="T18" fmla="*/ 7 w 15"/>
                <a:gd name="T19" fmla="*/ 2 h 12"/>
                <a:gd name="T20" fmla="*/ 10 w 15"/>
                <a:gd name="T21" fmla="*/ 0 h 12"/>
                <a:gd name="T22" fmla="*/ 12 w 15"/>
                <a:gd name="T23" fmla="*/ 0 h 12"/>
                <a:gd name="T24" fmla="*/ 13 w 15"/>
                <a:gd name="T25" fmla="*/ 2 h 12"/>
                <a:gd name="T26" fmla="*/ 14 w 15"/>
                <a:gd name="T27" fmla="*/ 4 h 12"/>
                <a:gd name="T28" fmla="*/ 14 w 15"/>
                <a:gd name="T29" fmla="*/ 8 h 12"/>
                <a:gd name="T30" fmla="*/ 11 w 15"/>
                <a:gd name="T31" fmla="*/ 10 h 12"/>
                <a:gd name="T32" fmla="*/ 11 w 15"/>
                <a:gd name="T33" fmla="*/ 7 h 12"/>
                <a:gd name="T34" fmla="*/ 12 w 15"/>
                <a:gd name="T35" fmla="*/ 6 h 12"/>
                <a:gd name="T36" fmla="*/ 12 w 15"/>
                <a:gd name="T37" fmla="*/ 5 h 12"/>
                <a:gd name="T38" fmla="*/ 11 w 15"/>
                <a:gd name="T39" fmla="*/ 3 h 12"/>
                <a:gd name="T40" fmla="*/ 10 w 15"/>
                <a:gd name="T41" fmla="*/ 3 h 12"/>
                <a:gd name="T42" fmla="*/ 10 w 15"/>
                <a:gd name="T43" fmla="*/ 3 h 12"/>
                <a:gd name="T44" fmla="*/ 9 w 15"/>
                <a:gd name="T45" fmla="*/ 6 h 12"/>
                <a:gd name="T46" fmla="*/ 9 w 15"/>
                <a:gd name="T47" fmla="*/ 9 h 12"/>
                <a:gd name="T48" fmla="*/ 8 w 15"/>
                <a:gd name="T49" fmla="*/ 10 h 12"/>
                <a:gd name="T50" fmla="*/ 6 w 15"/>
                <a:gd name="T51" fmla="*/ 11 h 12"/>
                <a:gd name="T52" fmla="*/ 3 w 15"/>
                <a:gd name="T53" fmla="*/ 11 h 12"/>
                <a:gd name="T54" fmla="*/ 1 w 15"/>
                <a:gd name="T55" fmla="*/ 10 h 12"/>
                <a:gd name="T56" fmla="*/ 0 w 15"/>
                <a:gd name="T57" fmla="*/ 7 h 12"/>
                <a:gd name="T58" fmla="*/ 1 w 15"/>
                <a:gd name="T59" fmla="*/ 3 h 12"/>
                <a:gd name="T60" fmla="*/ 4 w 15"/>
                <a:gd name="T61"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 h="12">
                  <a:moveTo>
                    <a:pt x="4" y="1"/>
                  </a:moveTo>
                  <a:cubicBezTo>
                    <a:pt x="5" y="3"/>
                    <a:pt x="5" y="3"/>
                    <a:pt x="5" y="3"/>
                  </a:cubicBezTo>
                  <a:cubicBezTo>
                    <a:pt x="4" y="3"/>
                    <a:pt x="3" y="4"/>
                    <a:pt x="3" y="4"/>
                  </a:cubicBezTo>
                  <a:cubicBezTo>
                    <a:pt x="3" y="5"/>
                    <a:pt x="3" y="6"/>
                    <a:pt x="3" y="6"/>
                  </a:cubicBezTo>
                  <a:cubicBezTo>
                    <a:pt x="3" y="7"/>
                    <a:pt x="3" y="8"/>
                    <a:pt x="4" y="8"/>
                  </a:cubicBezTo>
                  <a:cubicBezTo>
                    <a:pt x="4" y="9"/>
                    <a:pt x="5" y="9"/>
                    <a:pt x="5" y="9"/>
                  </a:cubicBezTo>
                  <a:cubicBezTo>
                    <a:pt x="5" y="9"/>
                    <a:pt x="6" y="8"/>
                    <a:pt x="6" y="8"/>
                  </a:cubicBezTo>
                  <a:cubicBezTo>
                    <a:pt x="6" y="8"/>
                    <a:pt x="6" y="8"/>
                    <a:pt x="6" y="7"/>
                  </a:cubicBezTo>
                  <a:cubicBezTo>
                    <a:pt x="6" y="7"/>
                    <a:pt x="6" y="6"/>
                    <a:pt x="6" y="5"/>
                  </a:cubicBezTo>
                  <a:cubicBezTo>
                    <a:pt x="7" y="3"/>
                    <a:pt x="7" y="2"/>
                    <a:pt x="7" y="2"/>
                  </a:cubicBezTo>
                  <a:cubicBezTo>
                    <a:pt x="8" y="1"/>
                    <a:pt x="9" y="0"/>
                    <a:pt x="10" y="0"/>
                  </a:cubicBezTo>
                  <a:cubicBezTo>
                    <a:pt x="10" y="0"/>
                    <a:pt x="11" y="0"/>
                    <a:pt x="12" y="0"/>
                  </a:cubicBezTo>
                  <a:cubicBezTo>
                    <a:pt x="12" y="1"/>
                    <a:pt x="13" y="1"/>
                    <a:pt x="13" y="2"/>
                  </a:cubicBezTo>
                  <a:cubicBezTo>
                    <a:pt x="14" y="2"/>
                    <a:pt x="14" y="3"/>
                    <a:pt x="14" y="4"/>
                  </a:cubicBezTo>
                  <a:cubicBezTo>
                    <a:pt x="15" y="6"/>
                    <a:pt x="14" y="7"/>
                    <a:pt x="14" y="8"/>
                  </a:cubicBezTo>
                  <a:cubicBezTo>
                    <a:pt x="13" y="9"/>
                    <a:pt x="12" y="10"/>
                    <a:pt x="11" y="10"/>
                  </a:cubicBezTo>
                  <a:cubicBezTo>
                    <a:pt x="11" y="7"/>
                    <a:pt x="11" y="7"/>
                    <a:pt x="11" y="7"/>
                  </a:cubicBezTo>
                  <a:cubicBezTo>
                    <a:pt x="11" y="7"/>
                    <a:pt x="12" y="7"/>
                    <a:pt x="12" y="6"/>
                  </a:cubicBezTo>
                  <a:cubicBezTo>
                    <a:pt x="12" y="6"/>
                    <a:pt x="12" y="5"/>
                    <a:pt x="12" y="5"/>
                  </a:cubicBezTo>
                  <a:cubicBezTo>
                    <a:pt x="12" y="4"/>
                    <a:pt x="12" y="3"/>
                    <a:pt x="11" y="3"/>
                  </a:cubicBezTo>
                  <a:cubicBezTo>
                    <a:pt x="11" y="3"/>
                    <a:pt x="11" y="2"/>
                    <a:pt x="10" y="3"/>
                  </a:cubicBezTo>
                  <a:cubicBezTo>
                    <a:pt x="10" y="3"/>
                    <a:pt x="10" y="3"/>
                    <a:pt x="10" y="3"/>
                  </a:cubicBezTo>
                  <a:cubicBezTo>
                    <a:pt x="9" y="3"/>
                    <a:pt x="9" y="4"/>
                    <a:pt x="9" y="6"/>
                  </a:cubicBezTo>
                  <a:cubicBezTo>
                    <a:pt x="9" y="7"/>
                    <a:pt x="9" y="8"/>
                    <a:pt x="9" y="9"/>
                  </a:cubicBezTo>
                  <a:cubicBezTo>
                    <a:pt x="8" y="9"/>
                    <a:pt x="8" y="10"/>
                    <a:pt x="8" y="10"/>
                  </a:cubicBezTo>
                  <a:cubicBezTo>
                    <a:pt x="7" y="11"/>
                    <a:pt x="6" y="11"/>
                    <a:pt x="6" y="11"/>
                  </a:cubicBezTo>
                  <a:cubicBezTo>
                    <a:pt x="5" y="12"/>
                    <a:pt x="4" y="11"/>
                    <a:pt x="3" y="11"/>
                  </a:cubicBezTo>
                  <a:cubicBezTo>
                    <a:pt x="3" y="11"/>
                    <a:pt x="2" y="10"/>
                    <a:pt x="1" y="10"/>
                  </a:cubicBezTo>
                  <a:cubicBezTo>
                    <a:pt x="1" y="9"/>
                    <a:pt x="1" y="8"/>
                    <a:pt x="0" y="7"/>
                  </a:cubicBezTo>
                  <a:cubicBezTo>
                    <a:pt x="0" y="5"/>
                    <a:pt x="0" y="4"/>
                    <a:pt x="1" y="3"/>
                  </a:cubicBezTo>
                  <a:cubicBezTo>
                    <a:pt x="2" y="2"/>
                    <a:pt x="3"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2" name="iṡļîḓe"/>
            <p:cNvSpPr/>
            <p:nvPr/>
          </p:nvSpPr>
          <p:spPr bwMode="auto">
            <a:xfrm>
              <a:off x="4916488" y="3205163"/>
              <a:ext cx="474663" cy="477838"/>
            </a:xfrm>
            <a:custGeom>
              <a:avLst/>
              <a:gdLst>
                <a:gd name="T0" fmla="*/ 72 w 144"/>
                <a:gd name="T1" fmla="*/ 143 h 143"/>
                <a:gd name="T2" fmla="*/ 0 w 144"/>
                <a:gd name="T3" fmla="*/ 72 h 143"/>
                <a:gd name="T4" fmla="*/ 72 w 144"/>
                <a:gd name="T5" fmla="*/ 0 h 143"/>
                <a:gd name="T6" fmla="*/ 144 w 144"/>
                <a:gd name="T7" fmla="*/ 72 h 143"/>
                <a:gd name="T8" fmla="*/ 72 w 144"/>
                <a:gd name="T9" fmla="*/ 143 h 143"/>
                <a:gd name="T10" fmla="*/ 3 w 144"/>
                <a:gd name="T11" fmla="*/ 72 h 143"/>
                <a:gd name="T12" fmla="*/ 10 w 144"/>
                <a:gd name="T13" fmla="*/ 102 h 143"/>
                <a:gd name="T14" fmla="*/ 133 w 144"/>
                <a:gd name="T15" fmla="*/ 102 h 143"/>
                <a:gd name="T16" fmla="*/ 141 w 144"/>
                <a:gd name="T17" fmla="*/ 72 h 143"/>
                <a:gd name="T18" fmla="*/ 72 w 144"/>
                <a:gd name="T19" fmla="*/ 3 h 143"/>
                <a:gd name="T20" fmla="*/ 3 w 144"/>
                <a:gd name="T21" fmla="*/ 72 h 143"/>
                <a:gd name="T22" fmla="*/ 132 w 144"/>
                <a:gd name="T23" fmla="*/ 106 h 143"/>
                <a:gd name="T24" fmla="*/ 12 w 144"/>
                <a:gd name="T25" fmla="*/ 106 h 143"/>
                <a:gd name="T26" fmla="*/ 72 w 144"/>
                <a:gd name="T27" fmla="*/ 140 h 143"/>
                <a:gd name="T28" fmla="*/ 132 w 144"/>
                <a:gd name="T29"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4" h="143">
                  <a:moveTo>
                    <a:pt x="72" y="143"/>
                  </a:moveTo>
                  <a:cubicBezTo>
                    <a:pt x="32" y="143"/>
                    <a:pt x="0" y="111"/>
                    <a:pt x="0" y="72"/>
                  </a:cubicBezTo>
                  <a:cubicBezTo>
                    <a:pt x="0" y="32"/>
                    <a:pt x="32" y="0"/>
                    <a:pt x="72" y="0"/>
                  </a:cubicBezTo>
                  <a:cubicBezTo>
                    <a:pt x="111" y="0"/>
                    <a:pt x="144" y="32"/>
                    <a:pt x="144" y="72"/>
                  </a:cubicBezTo>
                  <a:cubicBezTo>
                    <a:pt x="144" y="111"/>
                    <a:pt x="111" y="143"/>
                    <a:pt x="72" y="143"/>
                  </a:cubicBezTo>
                  <a:close/>
                  <a:moveTo>
                    <a:pt x="3" y="72"/>
                  </a:moveTo>
                  <a:cubicBezTo>
                    <a:pt x="3" y="83"/>
                    <a:pt x="6" y="93"/>
                    <a:pt x="10" y="102"/>
                  </a:cubicBezTo>
                  <a:cubicBezTo>
                    <a:pt x="133" y="102"/>
                    <a:pt x="133" y="102"/>
                    <a:pt x="133" y="102"/>
                  </a:cubicBezTo>
                  <a:cubicBezTo>
                    <a:pt x="138" y="93"/>
                    <a:pt x="141" y="83"/>
                    <a:pt x="141" y="72"/>
                  </a:cubicBezTo>
                  <a:cubicBezTo>
                    <a:pt x="141" y="34"/>
                    <a:pt x="110" y="3"/>
                    <a:pt x="72" y="3"/>
                  </a:cubicBezTo>
                  <a:cubicBezTo>
                    <a:pt x="34" y="3"/>
                    <a:pt x="3" y="34"/>
                    <a:pt x="3" y="72"/>
                  </a:cubicBezTo>
                  <a:close/>
                  <a:moveTo>
                    <a:pt x="132" y="106"/>
                  </a:moveTo>
                  <a:cubicBezTo>
                    <a:pt x="12" y="106"/>
                    <a:pt x="12" y="106"/>
                    <a:pt x="12" y="106"/>
                  </a:cubicBezTo>
                  <a:cubicBezTo>
                    <a:pt x="24" y="126"/>
                    <a:pt x="46" y="140"/>
                    <a:pt x="72" y="140"/>
                  </a:cubicBezTo>
                  <a:cubicBezTo>
                    <a:pt x="97" y="140"/>
                    <a:pt x="120" y="126"/>
                    <a:pt x="132"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3" name="îṧḻíḍê"/>
            <p:cNvSpPr/>
            <p:nvPr/>
          </p:nvSpPr>
          <p:spPr bwMode="auto">
            <a:xfrm>
              <a:off x="4948238" y="3235326"/>
              <a:ext cx="411163" cy="306388"/>
            </a:xfrm>
            <a:custGeom>
              <a:avLst/>
              <a:gdLst>
                <a:gd name="T0" fmla="*/ 114 w 124"/>
                <a:gd name="T1" fmla="*/ 68 h 92"/>
                <a:gd name="T2" fmla="*/ 103 w 124"/>
                <a:gd name="T3" fmla="*/ 62 h 92"/>
                <a:gd name="T4" fmla="*/ 95 w 124"/>
                <a:gd name="T5" fmla="*/ 68 h 92"/>
                <a:gd name="T6" fmla="*/ 83 w 124"/>
                <a:gd name="T7" fmla="*/ 62 h 92"/>
                <a:gd name="T8" fmla="*/ 70 w 124"/>
                <a:gd name="T9" fmla="*/ 81 h 92"/>
                <a:gd name="T10" fmla="*/ 104 w 124"/>
                <a:gd name="T11" fmla="*/ 76 h 92"/>
                <a:gd name="T12" fmla="*/ 124 w 124"/>
                <a:gd name="T13" fmla="*/ 83 h 92"/>
                <a:gd name="T14" fmla="*/ 81 w 124"/>
                <a:gd name="T15" fmla="*/ 84 h 92"/>
                <a:gd name="T16" fmla="*/ 43 w 124"/>
                <a:gd name="T17" fmla="*/ 84 h 92"/>
                <a:gd name="T18" fmla="*/ 0 w 124"/>
                <a:gd name="T19" fmla="*/ 83 h 92"/>
                <a:gd name="T20" fmla="*/ 19 w 124"/>
                <a:gd name="T21" fmla="*/ 76 h 92"/>
                <a:gd name="T22" fmla="*/ 54 w 124"/>
                <a:gd name="T23" fmla="*/ 81 h 92"/>
                <a:gd name="T24" fmla="*/ 53 w 124"/>
                <a:gd name="T25" fmla="*/ 62 h 92"/>
                <a:gd name="T26" fmla="*/ 44 w 124"/>
                <a:gd name="T27" fmla="*/ 55 h 92"/>
                <a:gd name="T28" fmla="*/ 30 w 124"/>
                <a:gd name="T29" fmla="*/ 66 h 92"/>
                <a:gd name="T30" fmla="*/ 24 w 124"/>
                <a:gd name="T31" fmla="*/ 55 h 92"/>
                <a:gd name="T32" fmla="*/ 10 w 124"/>
                <a:gd name="T33" fmla="*/ 66 h 92"/>
                <a:gd name="T34" fmla="*/ 4 w 124"/>
                <a:gd name="T35" fmla="*/ 56 h 92"/>
                <a:gd name="T36" fmla="*/ 20 w 124"/>
                <a:gd name="T37" fmla="*/ 47 h 92"/>
                <a:gd name="T38" fmla="*/ 45 w 124"/>
                <a:gd name="T39" fmla="*/ 35 h 92"/>
                <a:gd name="T40" fmla="*/ 79 w 124"/>
                <a:gd name="T41" fmla="*/ 35 h 92"/>
                <a:gd name="T42" fmla="*/ 107 w 124"/>
                <a:gd name="T43" fmla="*/ 53 h 92"/>
                <a:gd name="T44" fmla="*/ 120 w 124"/>
                <a:gd name="T45" fmla="*/ 62 h 92"/>
                <a:gd name="T46" fmla="*/ 47 w 124"/>
                <a:gd name="T47" fmla="*/ 47 h 92"/>
                <a:gd name="T48" fmla="*/ 60 w 124"/>
                <a:gd name="T49" fmla="*/ 37 h 92"/>
                <a:gd name="T50" fmla="*/ 65 w 124"/>
                <a:gd name="T51" fmla="*/ 48 h 92"/>
                <a:gd name="T52" fmla="*/ 66 w 124"/>
                <a:gd name="T53" fmla="*/ 55 h 92"/>
                <a:gd name="T54" fmla="*/ 62 w 124"/>
                <a:gd name="T55" fmla="*/ 17 h 92"/>
                <a:gd name="T56" fmla="*/ 90 w 124"/>
                <a:gd name="T57" fmla="*/ 35 h 92"/>
                <a:gd name="T58" fmla="*/ 88 w 124"/>
                <a:gd name="T59" fmla="*/ 54 h 92"/>
                <a:gd name="T60" fmla="*/ 90 w 124"/>
                <a:gd name="T61" fmla="*/ 35 h 92"/>
                <a:gd name="T62" fmla="*/ 29 w 124"/>
                <a:gd name="T63" fmla="*/ 47 h 92"/>
                <a:gd name="T64" fmla="*/ 41 w 124"/>
                <a:gd name="T6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92">
                  <a:moveTo>
                    <a:pt x="112" y="62"/>
                  </a:moveTo>
                  <a:cubicBezTo>
                    <a:pt x="114" y="68"/>
                    <a:pt x="114" y="68"/>
                    <a:pt x="114" y="68"/>
                  </a:cubicBezTo>
                  <a:cubicBezTo>
                    <a:pt x="105" y="68"/>
                    <a:pt x="105" y="68"/>
                    <a:pt x="105" y="68"/>
                  </a:cubicBezTo>
                  <a:cubicBezTo>
                    <a:pt x="103" y="62"/>
                    <a:pt x="103" y="62"/>
                    <a:pt x="103" y="62"/>
                  </a:cubicBezTo>
                  <a:cubicBezTo>
                    <a:pt x="92" y="62"/>
                    <a:pt x="92" y="62"/>
                    <a:pt x="92" y="62"/>
                  </a:cubicBezTo>
                  <a:cubicBezTo>
                    <a:pt x="95" y="68"/>
                    <a:pt x="95" y="68"/>
                    <a:pt x="95" y="68"/>
                  </a:cubicBezTo>
                  <a:cubicBezTo>
                    <a:pt x="86" y="68"/>
                    <a:pt x="86" y="68"/>
                    <a:pt x="86" y="68"/>
                  </a:cubicBezTo>
                  <a:cubicBezTo>
                    <a:pt x="83" y="62"/>
                    <a:pt x="83" y="62"/>
                    <a:pt x="83" y="62"/>
                  </a:cubicBezTo>
                  <a:cubicBezTo>
                    <a:pt x="67" y="62"/>
                    <a:pt x="67" y="62"/>
                    <a:pt x="67" y="62"/>
                  </a:cubicBezTo>
                  <a:cubicBezTo>
                    <a:pt x="70" y="81"/>
                    <a:pt x="70" y="81"/>
                    <a:pt x="70" y="81"/>
                  </a:cubicBezTo>
                  <a:cubicBezTo>
                    <a:pt x="70" y="81"/>
                    <a:pt x="73" y="83"/>
                    <a:pt x="81" y="77"/>
                  </a:cubicBezTo>
                  <a:cubicBezTo>
                    <a:pt x="81" y="77"/>
                    <a:pt x="92" y="88"/>
                    <a:pt x="104" y="76"/>
                  </a:cubicBezTo>
                  <a:cubicBezTo>
                    <a:pt x="104" y="76"/>
                    <a:pt x="112" y="85"/>
                    <a:pt x="122" y="77"/>
                  </a:cubicBezTo>
                  <a:cubicBezTo>
                    <a:pt x="124" y="83"/>
                    <a:pt x="124" y="83"/>
                    <a:pt x="124" y="83"/>
                  </a:cubicBezTo>
                  <a:cubicBezTo>
                    <a:pt x="124" y="83"/>
                    <a:pt x="115" y="90"/>
                    <a:pt x="104" y="84"/>
                  </a:cubicBezTo>
                  <a:cubicBezTo>
                    <a:pt x="104" y="84"/>
                    <a:pt x="92" y="92"/>
                    <a:pt x="81" y="84"/>
                  </a:cubicBezTo>
                  <a:cubicBezTo>
                    <a:pt x="81" y="84"/>
                    <a:pt x="70" y="92"/>
                    <a:pt x="62" y="84"/>
                  </a:cubicBezTo>
                  <a:cubicBezTo>
                    <a:pt x="62" y="84"/>
                    <a:pt x="56" y="92"/>
                    <a:pt x="43" y="84"/>
                  </a:cubicBezTo>
                  <a:cubicBezTo>
                    <a:pt x="43" y="84"/>
                    <a:pt x="33" y="92"/>
                    <a:pt x="19" y="83"/>
                  </a:cubicBezTo>
                  <a:cubicBezTo>
                    <a:pt x="19" y="83"/>
                    <a:pt x="10" y="90"/>
                    <a:pt x="0" y="83"/>
                  </a:cubicBezTo>
                  <a:cubicBezTo>
                    <a:pt x="2" y="78"/>
                    <a:pt x="2" y="78"/>
                    <a:pt x="2" y="78"/>
                  </a:cubicBezTo>
                  <a:cubicBezTo>
                    <a:pt x="2" y="78"/>
                    <a:pt x="11" y="85"/>
                    <a:pt x="19" y="76"/>
                  </a:cubicBezTo>
                  <a:cubicBezTo>
                    <a:pt x="19" y="76"/>
                    <a:pt x="30" y="88"/>
                    <a:pt x="43" y="77"/>
                  </a:cubicBezTo>
                  <a:cubicBezTo>
                    <a:pt x="43" y="77"/>
                    <a:pt x="50" y="82"/>
                    <a:pt x="54" y="81"/>
                  </a:cubicBezTo>
                  <a:cubicBezTo>
                    <a:pt x="57" y="62"/>
                    <a:pt x="57" y="62"/>
                    <a:pt x="57" y="62"/>
                  </a:cubicBezTo>
                  <a:cubicBezTo>
                    <a:pt x="53" y="62"/>
                    <a:pt x="53" y="62"/>
                    <a:pt x="53" y="62"/>
                  </a:cubicBezTo>
                  <a:cubicBezTo>
                    <a:pt x="58" y="55"/>
                    <a:pt x="58" y="55"/>
                    <a:pt x="58" y="55"/>
                  </a:cubicBezTo>
                  <a:cubicBezTo>
                    <a:pt x="44" y="55"/>
                    <a:pt x="44" y="55"/>
                    <a:pt x="44" y="55"/>
                  </a:cubicBezTo>
                  <a:cubicBezTo>
                    <a:pt x="39" y="66"/>
                    <a:pt x="39" y="66"/>
                    <a:pt x="39" y="66"/>
                  </a:cubicBezTo>
                  <a:cubicBezTo>
                    <a:pt x="30" y="66"/>
                    <a:pt x="30" y="66"/>
                    <a:pt x="30" y="66"/>
                  </a:cubicBezTo>
                  <a:cubicBezTo>
                    <a:pt x="35" y="55"/>
                    <a:pt x="35" y="55"/>
                    <a:pt x="35" y="55"/>
                  </a:cubicBezTo>
                  <a:cubicBezTo>
                    <a:pt x="24" y="55"/>
                    <a:pt x="24" y="55"/>
                    <a:pt x="24" y="55"/>
                  </a:cubicBezTo>
                  <a:cubicBezTo>
                    <a:pt x="19" y="66"/>
                    <a:pt x="19" y="66"/>
                    <a:pt x="19" y="66"/>
                  </a:cubicBezTo>
                  <a:cubicBezTo>
                    <a:pt x="10" y="66"/>
                    <a:pt x="10" y="66"/>
                    <a:pt x="10" y="66"/>
                  </a:cubicBezTo>
                  <a:cubicBezTo>
                    <a:pt x="15" y="55"/>
                    <a:pt x="15" y="55"/>
                    <a:pt x="15" y="55"/>
                  </a:cubicBezTo>
                  <a:cubicBezTo>
                    <a:pt x="4" y="56"/>
                    <a:pt x="4" y="56"/>
                    <a:pt x="4" y="56"/>
                  </a:cubicBezTo>
                  <a:cubicBezTo>
                    <a:pt x="4" y="46"/>
                    <a:pt x="4" y="46"/>
                    <a:pt x="4" y="46"/>
                  </a:cubicBezTo>
                  <a:cubicBezTo>
                    <a:pt x="20" y="47"/>
                    <a:pt x="20" y="47"/>
                    <a:pt x="20" y="47"/>
                  </a:cubicBezTo>
                  <a:cubicBezTo>
                    <a:pt x="32" y="22"/>
                    <a:pt x="32" y="22"/>
                    <a:pt x="32" y="22"/>
                  </a:cubicBezTo>
                  <a:cubicBezTo>
                    <a:pt x="45" y="35"/>
                    <a:pt x="45" y="35"/>
                    <a:pt x="45" y="35"/>
                  </a:cubicBezTo>
                  <a:cubicBezTo>
                    <a:pt x="62" y="0"/>
                    <a:pt x="62" y="0"/>
                    <a:pt x="62" y="0"/>
                  </a:cubicBezTo>
                  <a:cubicBezTo>
                    <a:pt x="79" y="35"/>
                    <a:pt x="79" y="35"/>
                    <a:pt x="79" y="35"/>
                  </a:cubicBezTo>
                  <a:cubicBezTo>
                    <a:pt x="92" y="22"/>
                    <a:pt x="92" y="22"/>
                    <a:pt x="92" y="22"/>
                  </a:cubicBezTo>
                  <a:cubicBezTo>
                    <a:pt x="107" y="53"/>
                    <a:pt x="107" y="53"/>
                    <a:pt x="107" y="53"/>
                  </a:cubicBezTo>
                  <a:cubicBezTo>
                    <a:pt x="120" y="53"/>
                    <a:pt x="120" y="53"/>
                    <a:pt x="120" y="53"/>
                  </a:cubicBezTo>
                  <a:cubicBezTo>
                    <a:pt x="120" y="62"/>
                    <a:pt x="120" y="62"/>
                    <a:pt x="120" y="62"/>
                  </a:cubicBezTo>
                  <a:cubicBezTo>
                    <a:pt x="112" y="62"/>
                    <a:pt x="112" y="62"/>
                    <a:pt x="112" y="62"/>
                  </a:cubicBezTo>
                  <a:close/>
                  <a:moveTo>
                    <a:pt x="47" y="47"/>
                  </a:moveTo>
                  <a:cubicBezTo>
                    <a:pt x="58" y="48"/>
                    <a:pt x="58" y="48"/>
                    <a:pt x="58" y="48"/>
                  </a:cubicBezTo>
                  <a:cubicBezTo>
                    <a:pt x="60" y="37"/>
                    <a:pt x="60" y="37"/>
                    <a:pt x="60" y="37"/>
                  </a:cubicBezTo>
                  <a:cubicBezTo>
                    <a:pt x="64" y="37"/>
                    <a:pt x="64" y="37"/>
                    <a:pt x="64" y="37"/>
                  </a:cubicBezTo>
                  <a:cubicBezTo>
                    <a:pt x="65" y="48"/>
                    <a:pt x="65" y="48"/>
                    <a:pt x="65" y="48"/>
                  </a:cubicBezTo>
                  <a:cubicBezTo>
                    <a:pt x="71" y="48"/>
                    <a:pt x="71" y="48"/>
                    <a:pt x="71" y="48"/>
                  </a:cubicBezTo>
                  <a:cubicBezTo>
                    <a:pt x="66" y="55"/>
                    <a:pt x="66" y="55"/>
                    <a:pt x="66" y="55"/>
                  </a:cubicBezTo>
                  <a:cubicBezTo>
                    <a:pt x="79" y="54"/>
                    <a:pt x="79" y="54"/>
                    <a:pt x="79" y="54"/>
                  </a:cubicBezTo>
                  <a:cubicBezTo>
                    <a:pt x="62" y="17"/>
                    <a:pt x="62" y="17"/>
                    <a:pt x="62" y="17"/>
                  </a:cubicBezTo>
                  <a:cubicBezTo>
                    <a:pt x="47" y="47"/>
                    <a:pt x="47" y="47"/>
                    <a:pt x="47" y="47"/>
                  </a:cubicBezTo>
                  <a:close/>
                  <a:moveTo>
                    <a:pt x="90" y="35"/>
                  </a:moveTo>
                  <a:cubicBezTo>
                    <a:pt x="83" y="42"/>
                    <a:pt x="83" y="42"/>
                    <a:pt x="83" y="42"/>
                  </a:cubicBezTo>
                  <a:cubicBezTo>
                    <a:pt x="88" y="54"/>
                    <a:pt x="88" y="54"/>
                    <a:pt x="88" y="54"/>
                  </a:cubicBezTo>
                  <a:cubicBezTo>
                    <a:pt x="99" y="54"/>
                    <a:pt x="99" y="54"/>
                    <a:pt x="99" y="54"/>
                  </a:cubicBezTo>
                  <a:cubicBezTo>
                    <a:pt x="90" y="35"/>
                    <a:pt x="90" y="35"/>
                    <a:pt x="90" y="35"/>
                  </a:cubicBezTo>
                  <a:close/>
                  <a:moveTo>
                    <a:pt x="34" y="35"/>
                  </a:moveTo>
                  <a:cubicBezTo>
                    <a:pt x="29" y="47"/>
                    <a:pt x="29" y="47"/>
                    <a:pt x="29" y="47"/>
                  </a:cubicBezTo>
                  <a:cubicBezTo>
                    <a:pt x="39" y="47"/>
                    <a:pt x="39" y="47"/>
                    <a:pt x="39" y="47"/>
                  </a:cubicBezTo>
                  <a:cubicBezTo>
                    <a:pt x="41" y="42"/>
                    <a:pt x="41" y="42"/>
                    <a:pt x="41" y="42"/>
                  </a:cubicBezTo>
                  <a:lnTo>
                    <a:pt x="3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4" name="iṥļîḓe"/>
            <p:cNvSpPr/>
            <p:nvPr/>
          </p:nvSpPr>
          <p:spPr bwMode="auto">
            <a:xfrm>
              <a:off x="5375275" y="3316288"/>
              <a:ext cx="88900" cy="58738"/>
            </a:xfrm>
            <a:custGeom>
              <a:avLst/>
              <a:gdLst>
                <a:gd name="T0" fmla="*/ 2 w 27"/>
                <a:gd name="T1" fmla="*/ 7 h 18"/>
                <a:gd name="T2" fmla="*/ 4 w 27"/>
                <a:gd name="T3" fmla="*/ 12 h 18"/>
                <a:gd name="T4" fmla="*/ 6 w 27"/>
                <a:gd name="T5" fmla="*/ 10 h 18"/>
                <a:gd name="T6" fmla="*/ 5 w 27"/>
                <a:gd name="T7" fmla="*/ 8 h 18"/>
                <a:gd name="T8" fmla="*/ 2 w 27"/>
                <a:gd name="T9" fmla="*/ 7 h 18"/>
                <a:gd name="T10" fmla="*/ 4 w 27"/>
                <a:gd name="T11" fmla="*/ 13 h 18"/>
                <a:gd name="T12" fmla="*/ 1 w 27"/>
                <a:gd name="T13" fmla="*/ 10 h 18"/>
                <a:gd name="T14" fmla="*/ 3 w 27"/>
                <a:gd name="T15" fmla="*/ 2 h 18"/>
                <a:gd name="T16" fmla="*/ 9 w 27"/>
                <a:gd name="T17" fmla="*/ 11 h 18"/>
                <a:gd name="T18" fmla="*/ 9 w 27"/>
                <a:gd name="T19" fmla="*/ 8 h 18"/>
                <a:gd name="T20" fmla="*/ 10 w 27"/>
                <a:gd name="T21" fmla="*/ 6 h 18"/>
                <a:gd name="T22" fmla="*/ 12 w 27"/>
                <a:gd name="T23" fmla="*/ 6 h 18"/>
                <a:gd name="T24" fmla="*/ 10 w 27"/>
                <a:gd name="T25" fmla="*/ 5 h 18"/>
                <a:gd name="T26" fmla="*/ 10 w 27"/>
                <a:gd name="T27" fmla="*/ 3 h 18"/>
                <a:gd name="T28" fmla="*/ 12 w 27"/>
                <a:gd name="T29" fmla="*/ 3 h 18"/>
                <a:gd name="T30" fmla="*/ 20 w 27"/>
                <a:gd name="T31" fmla="*/ 7 h 18"/>
                <a:gd name="T32" fmla="*/ 21 w 27"/>
                <a:gd name="T33" fmla="*/ 7 h 18"/>
                <a:gd name="T34" fmla="*/ 21 w 27"/>
                <a:gd name="T35" fmla="*/ 5 h 18"/>
                <a:gd name="T36" fmla="*/ 18 w 27"/>
                <a:gd name="T37" fmla="*/ 3 h 18"/>
                <a:gd name="T38" fmla="*/ 17 w 27"/>
                <a:gd name="T39" fmla="*/ 1 h 18"/>
                <a:gd name="T40" fmla="*/ 19 w 27"/>
                <a:gd name="T41" fmla="*/ 0 h 18"/>
                <a:gd name="T42" fmla="*/ 20 w 27"/>
                <a:gd name="T43" fmla="*/ 1 h 18"/>
                <a:gd name="T44" fmla="*/ 19 w 27"/>
                <a:gd name="T45" fmla="*/ 2 h 18"/>
                <a:gd name="T46" fmla="*/ 22 w 27"/>
                <a:gd name="T47" fmla="*/ 5 h 18"/>
                <a:gd name="T48" fmla="*/ 23 w 27"/>
                <a:gd name="T49" fmla="*/ 5 h 18"/>
                <a:gd name="T50" fmla="*/ 24 w 27"/>
                <a:gd name="T51" fmla="*/ 7 h 18"/>
                <a:gd name="T52" fmla="*/ 26 w 27"/>
                <a:gd name="T53" fmla="*/ 8 h 18"/>
                <a:gd name="T54" fmla="*/ 27 w 27"/>
                <a:gd name="T55" fmla="*/ 9 h 18"/>
                <a:gd name="T56" fmla="*/ 27 w 27"/>
                <a:gd name="T57" fmla="*/ 11 h 18"/>
                <a:gd name="T58" fmla="*/ 21 w 27"/>
                <a:gd name="T59" fmla="*/ 9 h 18"/>
                <a:gd name="T60" fmla="*/ 19 w 27"/>
                <a:gd name="T61" fmla="*/ 8 h 18"/>
                <a:gd name="T62" fmla="*/ 17 w 27"/>
                <a:gd name="T63" fmla="*/ 8 h 18"/>
                <a:gd name="T64" fmla="*/ 14 w 27"/>
                <a:gd name="T65" fmla="*/ 6 h 18"/>
                <a:gd name="T66" fmla="*/ 15 w 27"/>
                <a:gd name="T67" fmla="*/ 9 h 18"/>
                <a:gd name="T68" fmla="*/ 11 w 27"/>
                <a:gd name="T69" fmla="*/ 8 h 18"/>
                <a:gd name="T70" fmla="*/ 9 w 27"/>
                <a:gd name="T71" fmla="*/ 12 h 18"/>
                <a:gd name="T72" fmla="*/ 9 w 27"/>
                <a:gd name="T73" fmla="*/ 15 h 18"/>
                <a:gd name="T74" fmla="*/ 7 w 27"/>
                <a:gd name="T75" fmla="*/ 16 h 18"/>
                <a:gd name="T76" fmla="*/ 7 w 27"/>
                <a:gd name="T77" fmla="*/ 15 h 18"/>
                <a:gd name="T78" fmla="*/ 7 w 27"/>
                <a:gd name="T79" fmla="*/ 13 h 18"/>
                <a:gd name="T80" fmla="*/ 6 w 27"/>
                <a:gd name="T81" fmla="*/ 13 h 18"/>
                <a:gd name="T82" fmla="*/ 4 w 27"/>
                <a:gd name="T83" fmla="*/ 13 h 18"/>
                <a:gd name="T84" fmla="*/ 25 w 27"/>
                <a:gd name="T85" fmla="*/ 9 h 18"/>
                <a:gd name="T86" fmla="*/ 24 w 27"/>
                <a:gd name="T87" fmla="*/ 8 h 18"/>
                <a:gd name="T88" fmla="*/ 23 w 27"/>
                <a:gd name="T89" fmla="*/ 8 h 18"/>
                <a:gd name="T90" fmla="*/ 25 w 27"/>
                <a:gd name="T9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 h="18">
                  <a:moveTo>
                    <a:pt x="2" y="7"/>
                  </a:moveTo>
                  <a:cubicBezTo>
                    <a:pt x="2" y="7"/>
                    <a:pt x="1" y="12"/>
                    <a:pt x="4" y="12"/>
                  </a:cubicBezTo>
                  <a:cubicBezTo>
                    <a:pt x="4" y="12"/>
                    <a:pt x="8" y="12"/>
                    <a:pt x="6" y="10"/>
                  </a:cubicBezTo>
                  <a:cubicBezTo>
                    <a:pt x="5" y="8"/>
                    <a:pt x="5" y="8"/>
                    <a:pt x="5" y="8"/>
                  </a:cubicBezTo>
                  <a:cubicBezTo>
                    <a:pt x="5" y="8"/>
                    <a:pt x="2" y="5"/>
                    <a:pt x="2" y="7"/>
                  </a:cubicBezTo>
                  <a:close/>
                  <a:moveTo>
                    <a:pt x="4" y="13"/>
                  </a:moveTo>
                  <a:cubicBezTo>
                    <a:pt x="0" y="13"/>
                    <a:pt x="1" y="10"/>
                    <a:pt x="1" y="10"/>
                  </a:cubicBezTo>
                  <a:cubicBezTo>
                    <a:pt x="2" y="2"/>
                    <a:pt x="3" y="2"/>
                    <a:pt x="3" y="2"/>
                  </a:cubicBezTo>
                  <a:cubicBezTo>
                    <a:pt x="9" y="7"/>
                    <a:pt x="9" y="11"/>
                    <a:pt x="9" y="11"/>
                  </a:cubicBezTo>
                  <a:cubicBezTo>
                    <a:pt x="10" y="10"/>
                    <a:pt x="9" y="8"/>
                    <a:pt x="9" y="8"/>
                  </a:cubicBezTo>
                  <a:cubicBezTo>
                    <a:pt x="8" y="6"/>
                    <a:pt x="10" y="6"/>
                    <a:pt x="10" y="6"/>
                  </a:cubicBezTo>
                  <a:cubicBezTo>
                    <a:pt x="11" y="7"/>
                    <a:pt x="12" y="6"/>
                    <a:pt x="12" y="6"/>
                  </a:cubicBezTo>
                  <a:cubicBezTo>
                    <a:pt x="10" y="5"/>
                    <a:pt x="10" y="5"/>
                    <a:pt x="10" y="5"/>
                  </a:cubicBezTo>
                  <a:cubicBezTo>
                    <a:pt x="10" y="4"/>
                    <a:pt x="10" y="3"/>
                    <a:pt x="10" y="3"/>
                  </a:cubicBezTo>
                  <a:cubicBezTo>
                    <a:pt x="11" y="2"/>
                    <a:pt x="12" y="3"/>
                    <a:pt x="12" y="3"/>
                  </a:cubicBezTo>
                  <a:cubicBezTo>
                    <a:pt x="12" y="4"/>
                    <a:pt x="20" y="7"/>
                    <a:pt x="20" y="7"/>
                  </a:cubicBezTo>
                  <a:cubicBezTo>
                    <a:pt x="21" y="8"/>
                    <a:pt x="21" y="7"/>
                    <a:pt x="21" y="7"/>
                  </a:cubicBezTo>
                  <a:cubicBezTo>
                    <a:pt x="21" y="7"/>
                    <a:pt x="21" y="5"/>
                    <a:pt x="21" y="5"/>
                  </a:cubicBezTo>
                  <a:cubicBezTo>
                    <a:pt x="21" y="5"/>
                    <a:pt x="18" y="3"/>
                    <a:pt x="18" y="3"/>
                  </a:cubicBezTo>
                  <a:cubicBezTo>
                    <a:pt x="16" y="3"/>
                    <a:pt x="17" y="1"/>
                    <a:pt x="17" y="1"/>
                  </a:cubicBezTo>
                  <a:cubicBezTo>
                    <a:pt x="17" y="1"/>
                    <a:pt x="19" y="0"/>
                    <a:pt x="19" y="0"/>
                  </a:cubicBezTo>
                  <a:cubicBezTo>
                    <a:pt x="21" y="0"/>
                    <a:pt x="20" y="1"/>
                    <a:pt x="20" y="1"/>
                  </a:cubicBezTo>
                  <a:cubicBezTo>
                    <a:pt x="18" y="2"/>
                    <a:pt x="19" y="2"/>
                    <a:pt x="19" y="2"/>
                  </a:cubicBezTo>
                  <a:cubicBezTo>
                    <a:pt x="22" y="5"/>
                    <a:pt x="22" y="5"/>
                    <a:pt x="22" y="5"/>
                  </a:cubicBezTo>
                  <a:cubicBezTo>
                    <a:pt x="23" y="5"/>
                    <a:pt x="23" y="5"/>
                    <a:pt x="23" y="5"/>
                  </a:cubicBezTo>
                  <a:cubicBezTo>
                    <a:pt x="23" y="7"/>
                    <a:pt x="24" y="7"/>
                    <a:pt x="24" y="7"/>
                  </a:cubicBezTo>
                  <a:cubicBezTo>
                    <a:pt x="26" y="8"/>
                    <a:pt x="26" y="8"/>
                    <a:pt x="26" y="8"/>
                  </a:cubicBezTo>
                  <a:cubicBezTo>
                    <a:pt x="27" y="9"/>
                    <a:pt x="27" y="9"/>
                    <a:pt x="27" y="9"/>
                  </a:cubicBezTo>
                  <a:cubicBezTo>
                    <a:pt x="27" y="9"/>
                    <a:pt x="27" y="11"/>
                    <a:pt x="27" y="11"/>
                  </a:cubicBezTo>
                  <a:cubicBezTo>
                    <a:pt x="22" y="11"/>
                    <a:pt x="21" y="9"/>
                    <a:pt x="21" y="9"/>
                  </a:cubicBezTo>
                  <a:cubicBezTo>
                    <a:pt x="19" y="9"/>
                    <a:pt x="19" y="8"/>
                    <a:pt x="19" y="8"/>
                  </a:cubicBezTo>
                  <a:cubicBezTo>
                    <a:pt x="18" y="8"/>
                    <a:pt x="17" y="8"/>
                    <a:pt x="17" y="8"/>
                  </a:cubicBezTo>
                  <a:cubicBezTo>
                    <a:pt x="17" y="7"/>
                    <a:pt x="15" y="6"/>
                    <a:pt x="14" y="6"/>
                  </a:cubicBezTo>
                  <a:cubicBezTo>
                    <a:pt x="16" y="8"/>
                    <a:pt x="15" y="9"/>
                    <a:pt x="15" y="9"/>
                  </a:cubicBezTo>
                  <a:cubicBezTo>
                    <a:pt x="11" y="8"/>
                    <a:pt x="11" y="8"/>
                    <a:pt x="11" y="8"/>
                  </a:cubicBezTo>
                  <a:cubicBezTo>
                    <a:pt x="11" y="12"/>
                    <a:pt x="9" y="12"/>
                    <a:pt x="9" y="12"/>
                  </a:cubicBezTo>
                  <a:cubicBezTo>
                    <a:pt x="9" y="15"/>
                    <a:pt x="9" y="15"/>
                    <a:pt x="9" y="15"/>
                  </a:cubicBezTo>
                  <a:cubicBezTo>
                    <a:pt x="8" y="18"/>
                    <a:pt x="7" y="16"/>
                    <a:pt x="7" y="16"/>
                  </a:cubicBezTo>
                  <a:cubicBezTo>
                    <a:pt x="6" y="15"/>
                    <a:pt x="7" y="15"/>
                    <a:pt x="7" y="15"/>
                  </a:cubicBezTo>
                  <a:cubicBezTo>
                    <a:pt x="7" y="13"/>
                    <a:pt x="7" y="13"/>
                    <a:pt x="7" y="13"/>
                  </a:cubicBezTo>
                  <a:cubicBezTo>
                    <a:pt x="7" y="12"/>
                    <a:pt x="6" y="13"/>
                    <a:pt x="6" y="13"/>
                  </a:cubicBezTo>
                  <a:cubicBezTo>
                    <a:pt x="4" y="13"/>
                    <a:pt x="4" y="13"/>
                    <a:pt x="4" y="13"/>
                  </a:cubicBezTo>
                  <a:close/>
                  <a:moveTo>
                    <a:pt x="25" y="9"/>
                  </a:moveTo>
                  <a:cubicBezTo>
                    <a:pt x="24" y="8"/>
                    <a:pt x="24" y="8"/>
                    <a:pt x="24" y="8"/>
                  </a:cubicBezTo>
                  <a:cubicBezTo>
                    <a:pt x="24" y="8"/>
                    <a:pt x="23" y="8"/>
                    <a:pt x="23" y="8"/>
                  </a:cubicBezTo>
                  <a:cubicBezTo>
                    <a:pt x="22" y="8"/>
                    <a:pt x="25" y="9"/>
                    <a:pt x="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5" name="isḷïḋe"/>
            <p:cNvSpPr/>
            <p:nvPr/>
          </p:nvSpPr>
          <p:spPr bwMode="auto">
            <a:xfrm>
              <a:off x="5249863" y="3201988"/>
              <a:ext cx="26988" cy="23813"/>
            </a:xfrm>
            <a:custGeom>
              <a:avLst/>
              <a:gdLst>
                <a:gd name="T0" fmla="*/ 2 w 8"/>
                <a:gd name="T1" fmla="*/ 6 h 7"/>
                <a:gd name="T2" fmla="*/ 5 w 8"/>
                <a:gd name="T3" fmla="*/ 2 h 7"/>
                <a:gd name="T4" fmla="*/ 6 w 8"/>
                <a:gd name="T5" fmla="*/ 2 h 7"/>
                <a:gd name="T6" fmla="*/ 6 w 8"/>
                <a:gd name="T7" fmla="*/ 6 h 7"/>
                <a:gd name="T8" fmla="*/ 2 w 8"/>
                <a:gd name="T9" fmla="*/ 7 h 7"/>
                <a:gd name="T10" fmla="*/ 2 w 8"/>
                <a:gd name="T11" fmla="*/ 6 h 7"/>
              </a:gdLst>
              <a:ahLst/>
              <a:cxnLst>
                <a:cxn ang="0">
                  <a:pos x="T0" y="T1"/>
                </a:cxn>
                <a:cxn ang="0">
                  <a:pos x="T2" y="T3"/>
                </a:cxn>
                <a:cxn ang="0">
                  <a:pos x="T4" y="T5"/>
                </a:cxn>
                <a:cxn ang="0">
                  <a:pos x="T6" y="T7"/>
                </a:cxn>
                <a:cxn ang="0">
                  <a:pos x="T8" y="T9"/>
                </a:cxn>
                <a:cxn ang="0">
                  <a:pos x="T10" y="T11"/>
                </a:cxn>
              </a:cxnLst>
              <a:rect l="0" t="0" r="r" b="b"/>
              <a:pathLst>
                <a:path w="8" h="7">
                  <a:moveTo>
                    <a:pt x="2" y="6"/>
                  </a:moveTo>
                  <a:cubicBezTo>
                    <a:pt x="3" y="6"/>
                    <a:pt x="5" y="2"/>
                    <a:pt x="5" y="2"/>
                  </a:cubicBezTo>
                  <a:cubicBezTo>
                    <a:pt x="5" y="0"/>
                    <a:pt x="6" y="2"/>
                    <a:pt x="6" y="2"/>
                  </a:cubicBezTo>
                  <a:cubicBezTo>
                    <a:pt x="8" y="4"/>
                    <a:pt x="6" y="6"/>
                    <a:pt x="6" y="6"/>
                  </a:cubicBezTo>
                  <a:cubicBezTo>
                    <a:pt x="5" y="6"/>
                    <a:pt x="2" y="7"/>
                    <a:pt x="2" y="7"/>
                  </a:cubicBezTo>
                  <a:cubicBezTo>
                    <a:pt x="0" y="7"/>
                    <a:pt x="2" y="6"/>
                    <a:pt x="2"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6" name="îś1íďe"/>
            <p:cNvSpPr/>
            <p:nvPr/>
          </p:nvSpPr>
          <p:spPr bwMode="auto">
            <a:xfrm>
              <a:off x="5207000" y="3162301"/>
              <a:ext cx="85725" cy="39688"/>
            </a:xfrm>
            <a:custGeom>
              <a:avLst/>
              <a:gdLst>
                <a:gd name="T0" fmla="*/ 16 w 26"/>
                <a:gd name="T1" fmla="*/ 1 h 12"/>
                <a:gd name="T2" fmla="*/ 17 w 26"/>
                <a:gd name="T3" fmla="*/ 2 h 12"/>
                <a:gd name="T4" fmla="*/ 15 w 26"/>
                <a:gd name="T5" fmla="*/ 4 h 12"/>
                <a:gd name="T6" fmla="*/ 20 w 26"/>
                <a:gd name="T7" fmla="*/ 3 h 12"/>
                <a:gd name="T8" fmla="*/ 20 w 26"/>
                <a:gd name="T9" fmla="*/ 3 h 12"/>
                <a:gd name="T10" fmla="*/ 21 w 26"/>
                <a:gd name="T11" fmla="*/ 0 h 12"/>
                <a:gd name="T12" fmla="*/ 22 w 26"/>
                <a:gd name="T13" fmla="*/ 1 h 12"/>
                <a:gd name="T14" fmla="*/ 23 w 26"/>
                <a:gd name="T15" fmla="*/ 4 h 12"/>
                <a:gd name="T16" fmla="*/ 25 w 26"/>
                <a:gd name="T17" fmla="*/ 4 h 12"/>
                <a:gd name="T18" fmla="*/ 26 w 26"/>
                <a:gd name="T19" fmla="*/ 4 h 12"/>
                <a:gd name="T20" fmla="*/ 26 w 26"/>
                <a:gd name="T21" fmla="*/ 6 h 12"/>
                <a:gd name="T22" fmla="*/ 22 w 26"/>
                <a:gd name="T23" fmla="*/ 6 h 12"/>
                <a:gd name="T24" fmla="*/ 11 w 26"/>
                <a:gd name="T25" fmla="*/ 11 h 12"/>
                <a:gd name="T26" fmla="*/ 3 w 26"/>
                <a:gd name="T27" fmla="*/ 12 h 12"/>
                <a:gd name="T28" fmla="*/ 2 w 26"/>
                <a:gd name="T29" fmla="*/ 11 h 12"/>
                <a:gd name="T30" fmla="*/ 12 w 26"/>
                <a:gd name="T31" fmla="*/ 8 h 12"/>
                <a:gd name="T32" fmla="*/ 15 w 26"/>
                <a:gd name="T33" fmla="*/ 7 h 12"/>
                <a:gd name="T34" fmla="*/ 13 w 26"/>
                <a:gd name="T35" fmla="*/ 5 h 12"/>
                <a:gd name="T36" fmla="*/ 16 w 26"/>
                <a:gd name="T37"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12">
                  <a:moveTo>
                    <a:pt x="16" y="1"/>
                  </a:moveTo>
                  <a:cubicBezTo>
                    <a:pt x="16" y="1"/>
                    <a:pt x="17" y="1"/>
                    <a:pt x="17" y="2"/>
                  </a:cubicBezTo>
                  <a:cubicBezTo>
                    <a:pt x="17" y="2"/>
                    <a:pt x="15" y="2"/>
                    <a:pt x="15" y="4"/>
                  </a:cubicBezTo>
                  <a:cubicBezTo>
                    <a:pt x="20" y="3"/>
                    <a:pt x="20" y="3"/>
                    <a:pt x="20" y="3"/>
                  </a:cubicBezTo>
                  <a:cubicBezTo>
                    <a:pt x="20" y="3"/>
                    <a:pt x="20" y="3"/>
                    <a:pt x="20" y="3"/>
                  </a:cubicBezTo>
                  <a:cubicBezTo>
                    <a:pt x="20" y="3"/>
                    <a:pt x="21" y="1"/>
                    <a:pt x="21" y="0"/>
                  </a:cubicBezTo>
                  <a:cubicBezTo>
                    <a:pt x="21" y="0"/>
                    <a:pt x="22" y="0"/>
                    <a:pt x="22" y="1"/>
                  </a:cubicBezTo>
                  <a:cubicBezTo>
                    <a:pt x="22" y="1"/>
                    <a:pt x="23" y="3"/>
                    <a:pt x="23" y="4"/>
                  </a:cubicBezTo>
                  <a:cubicBezTo>
                    <a:pt x="25" y="4"/>
                    <a:pt x="25" y="4"/>
                    <a:pt x="25" y="4"/>
                  </a:cubicBezTo>
                  <a:cubicBezTo>
                    <a:pt x="25" y="4"/>
                    <a:pt x="26" y="4"/>
                    <a:pt x="26" y="4"/>
                  </a:cubicBezTo>
                  <a:cubicBezTo>
                    <a:pt x="26" y="6"/>
                    <a:pt x="26" y="6"/>
                    <a:pt x="26" y="6"/>
                  </a:cubicBezTo>
                  <a:cubicBezTo>
                    <a:pt x="26" y="6"/>
                    <a:pt x="24" y="6"/>
                    <a:pt x="22" y="6"/>
                  </a:cubicBezTo>
                  <a:cubicBezTo>
                    <a:pt x="22" y="6"/>
                    <a:pt x="21" y="8"/>
                    <a:pt x="11" y="11"/>
                  </a:cubicBezTo>
                  <a:cubicBezTo>
                    <a:pt x="11" y="11"/>
                    <a:pt x="4" y="12"/>
                    <a:pt x="3" y="12"/>
                  </a:cubicBezTo>
                  <a:cubicBezTo>
                    <a:pt x="3" y="12"/>
                    <a:pt x="0" y="11"/>
                    <a:pt x="2" y="11"/>
                  </a:cubicBezTo>
                  <a:cubicBezTo>
                    <a:pt x="2" y="11"/>
                    <a:pt x="8" y="11"/>
                    <a:pt x="12" y="8"/>
                  </a:cubicBezTo>
                  <a:cubicBezTo>
                    <a:pt x="12" y="8"/>
                    <a:pt x="15" y="7"/>
                    <a:pt x="15" y="7"/>
                  </a:cubicBezTo>
                  <a:cubicBezTo>
                    <a:pt x="15" y="7"/>
                    <a:pt x="13" y="6"/>
                    <a:pt x="13" y="5"/>
                  </a:cubicBezTo>
                  <a:cubicBezTo>
                    <a:pt x="13" y="5"/>
                    <a:pt x="14" y="2"/>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7" name="íṣḷíḓe"/>
            <p:cNvSpPr/>
            <p:nvPr/>
          </p:nvSpPr>
          <p:spPr bwMode="auto">
            <a:xfrm>
              <a:off x="5041900" y="3201988"/>
              <a:ext cx="15875" cy="14288"/>
            </a:xfrm>
            <a:custGeom>
              <a:avLst/>
              <a:gdLst>
                <a:gd name="T0" fmla="*/ 5 w 5"/>
                <a:gd name="T1" fmla="*/ 1 h 4"/>
                <a:gd name="T2" fmla="*/ 5 w 5"/>
                <a:gd name="T3" fmla="*/ 2 h 4"/>
                <a:gd name="T4" fmla="*/ 4 w 5"/>
                <a:gd name="T5" fmla="*/ 3 h 4"/>
                <a:gd name="T6" fmla="*/ 2 w 5"/>
                <a:gd name="T7" fmla="*/ 2 h 4"/>
                <a:gd name="T8" fmla="*/ 2 w 5"/>
                <a:gd name="T9" fmla="*/ 1 h 4"/>
                <a:gd name="T10" fmla="*/ 4 w 5"/>
                <a:gd name="T11" fmla="*/ 0 h 4"/>
                <a:gd name="T12" fmla="*/ 5 w 5"/>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1"/>
                  </a:moveTo>
                  <a:cubicBezTo>
                    <a:pt x="5" y="2"/>
                    <a:pt x="5" y="2"/>
                    <a:pt x="5" y="2"/>
                  </a:cubicBezTo>
                  <a:cubicBezTo>
                    <a:pt x="5" y="4"/>
                    <a:pt x="4" y="3"/>
                    <a:pt x="4" y="3"/>
                  </a:cubicBezTo>
                  <a:cubicBezTo>
                    <a:pt x="3" y="2"/>
                    <a:pt x="2" y="2"/>
                    <a:pt x="2" y="2"/>
                  </a:cubicBezTo>
                  <a:cubicBezTo>
                    <a:pt x="0" y="1"/>
                    <a:pt x="2" y="1"/>
                    <a:pt x="2" y="1"/>
                  </a:cubicBezTo>
                  <a:cubicBezTo>
                    <a:pt x="4" y="0"/>
                    <a:pt x="4" y="0"/>
                    <a:pt x="4" y="0"/>
                  </a:cubicBezTo>
                  <a:cubicBezTo>
                    <a:pt x="5" y="0"/>
                    <a:pt x="5" y="1"/>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8" name="íśḷíḋé"/>
            <p:cNvSpPr/>
            <p:nvPr/>
          </p:nvSpPr>
          <p:spPr bwMode="auto">
            <a:xfrm>
              <a:off x="5011738" y="3146426"/>
              <a:ext cx="39688" cy="85725"/>
            </a:xfrm>
            <a:custGeom>
              <a:avLst/>
              <a:gdLst>
                <a:gd name="T0" fmla="*/ 4 w 12"/>
                <a:gd name="T1" fmla="*/ 19 h 26"/>
                <a:gd name="T2" fmla="*/ 4 w 12"/>
                <a:gd name="T3" fmla="*/ 14 h 26"/>
                <a:gd name="T4" fmla="*/ 1 w 12"/>
                <a:gd name="T5" fmla="*/ 13 h 26"/>
                <a:gd name="T6" fmla="*/ 2 w 12"/>
                <a:gd name="T7" fmla="*/ 12 h 26"/>
                <a:gd name="T8" fmla="*/ 3 w 12"/>
                <a:gd name="T9" fmla="*/ 10 h 26"/>
                <a:gd name="T10" fmla="*/ 3 w 12"/>
                <a:gd name="T11" fmla="*/ 2 h 26"/>
                <a:gd name="T12" fmla="*/ 4 w 12"/>
                <a:gd name="T13" fmla="*/ 1 h 26"/>
                <a:gd name="T14" fmla="*/ 4 w 12"/>
                <a:gd name="T15" fmla="*/ 2 h 26"/>
                <a:gd name="T16" fmla="*/ 5 w 12"/>
                <a:gd name="T17" fmla="*/ 6 h 26"/>
                <a:gd name="T18" fmla="*/ 6 w 12"/>
                <a:gd name="T19" fmla="*/ 3 h 26"/>
                <a:gd name="T20" fmla="*/ 7 w 12"/>
                <a:gd name="T21" fmla="*/ 2 h 26"/>
                <a:gd name="T22" fmla="*/ 8 w 12"/>
                <a:gd name="T23" fmla="*/ 2 h 26"/>
                <a:gd name="T24" fmla="*/ 8 w 12"/>
                <a:gd name="T25" fmla="*/ 6 h 26"/>
                <a:gd name="T26" fmla="*/ 6 w 12"/>
                <a:gd name="T27" fmla="*/ 9 h 26"/>
                <a:gd name="T28" fmla="*/ 6 w 12"/>
                <a:gd name="T29" fmla="*/ 10 h 26"/>
                <a:gd name="T30" fmla="*/ 8 w 12"/>
                <a:gd name="T31" fmla="*/ 11 h 26"/>
                <a:gd name="T32" fmla="*/ 8 w 12"/>
                <a:gd name="T33" fmla="*/ 11 h 26"/>
                <a:gd name="T34" fmla="*/ 8 w 12"/>
                <a:gd name="T35" fmla="*/ 12 h 26"/>
                <a:gd name="T36" fmla="*/ 9 w 12"/>
                <a:gd name="T37" fmla="*/ 13 h 26"/>
                <a:gd name="T38" fmla="*/ 9 w 12"/>
                <a:gd name="T39" fmla="*/ 17 h 26"/>
                <a:gd name="T40" fmla="*/ 11 w 12"/>
                <a:gd name="T41" fmla="*/ 21 h 26"/>
                <a:gd name="T42" fmla="*/ 12 w 12"/>
                <a:gd name="T43" fmla="*/ 24 h 26"/>
                <a:gd name="T44" fmla="*/ 8 w 12"/>
                <a:gd name="T45" fmla="*/ 23 h 26"/>
                <a:gd name="T46" fmla="*/ 8 w 12"/>
                <a:gd name="T47" fmla="*/ 25 h 26"/>
                <a:gd name="T48" fmla="*/ 7 w 12"/>
                <a:gd name="T49" fmla="*/ 26 h 26"/>
                <a:gd name="T50" fmla="*/ 6 w 12"/>
                <a:gd name="T51" fmla="*/ 24 h 26"/>
                <a:gd name="T52" fmla="*/ 6 w 12"/>
                <a:gd name="T53" fmla="*/ 23 h 26"/>
                <a:gd name="T54" fmla="*/ 8 w 12"/>
                <a:gd name="T55" fmla="*/ 21 h 26"/>
                <a:gd name="T56" fmla="*/ 7 w 12"/>
                <a:gd name="T57" fmla="*/ 18 h 26"/>
                <a:gd name="T58" fmla="*/ 7 w 12"/>
                <a:gd name="T59" fmla="*/ 18 h 26"/>
                <a:gd name="T60" fmla="*/ 6 w 12"/>
                <a:gd name="T61" fmla="*/ 20 h 26"/>
                <a:gd name="T62" fmla="*/ 4 w 12"/>
                <a:gd name="T63" fmla="*/ 20 h 26"/>
                <a:gd name="T64" fmla="*/ 4 w 12"/>
                <a:gd name="T65" fmla="*/ 19 h 26"/>
                <a:gd name="T66" fmla="*/ 6 w 12"/>
                <a:gd name="T67" fmla="*/ 16 h 26"/>
                <a:gd name="T68" fmla="*/ 6 w 12"/>
                <a:gd name="T69" fmla="*/ 15 h 26"/>
                <a:gd name="T70" fmla="*/ 5 w 12"/>
                <a:gd name="T71" fmla="*/ 11 h 26"/>
                <a:gd name="T72" fmla="*/ 5 w 12"/>
                <a:gd name="T73" fmla="*/ 14 h 26"/>
                <a:gd name="T74" fmla="*/ 5 w 12"/>
                <a:gd name="T75" fmla="*/ 18 h 26"/>
                <a:gd name="T76" fmla="*/ 6 w 12"/>
                <a:gd name="T7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 h="26">
                  <a:moveTo>
                    <a:pt x="4" y="19"/>
                  </a:moveTo>
                  <a:cubicBezTo>
                    <a:pt x="4" y="14"/>
                    <a:pt x="4" y="14"/>
                    <a:pt x="4" y="14"/>
                  </a:cubicBezTo>
                  <a:cubicBezTo>
                    <a:pt x="1" y="13"/>
                    <a:pt x="1" y="13"/>
                    <a:pt x="1" y="13"/>
                  </a:cubicBezTo>
                  <a:cubicBezTo>
                    <a:pt x="0" y="12"/>
                    <a:pt x="2" y="12"/>
                    <a:pt x="2" y="12"/>
                  </a:cubicBezTo>
                  <a:cubicBezTo>
                    <a:pt x="3" y="10"/>
                    <a:pt x="3" y="10"/>
                    <a:pt x="3" y="10"/>
                  </a:cubicBezTo>
                  <a:cubicBezTo>
                    <a:pt x="3" y="2"/>
                    <a:pt x="3" y="2"/>
                    <a:pt x="3" y="2"/>
                  </a:cubicBezTo>
                  <a:cubicBezTo>
                    <a:pt x="2" y="0"/>
                    <a:pt x="4" y="1"/>
                    <a:pt x="4" y="1"/>
                  </a:cubicBezTo>
                  <a:cubicBezTo>
                    <a:pt x="4" y="2"/>
                    <a:pt x="4" y="2"/>
                    <a:pt x="4" y="2"/>
                  </a:cubicBezTo>
                  <a:cubicBezTo>
                    <a:pt x="5" y="3"/>
                    <a:pt x="5" y="6"/>
                    <a:pt x="5" y="6"/>
                  </a:cubicBezTo>
                  <a:cubicBezTo>
                    <a:pt x="5" y="5"/>
                    <a:pt x="6" y="4"/>
                    <a:pt x="6" y="3"/>
                  </a:cubicBezTo>
                  <a:cubicBezTo>
                    <a:pt x="7" y="3"/>
                    <a:pt x="7" y="2"/>
                    <a:pt x="7" y="2"/>
                  </a:cubicBezTo>
                  <a:cubicBezTo>
                    <a:pt x="8" y="2"/>
                    <a:pt x="8" y="2"/>
                    <a:pt x="8" y="2"/>
                  </a:cubicBezTo>
                  <a:cubicBezTo>
                    <a:pt x="8" y="6"/>
                    <a:pt x="8" y="6"/>
                    <a:pt x="8" y="6"/>
                  </a:cubicBezTo>
                  <a:cubicBezTo>
                    <a:pt x="6" y="9"/>
                    <a:pt x="6" y="9"/>
                    <a:pt x="6" y="9"/>
                  </a:cubicBezTo>
                  <a:cubicBezTo>
                    <a:pt x="5" y="11"/>
                    <a:pt x="6" y="10"/>
                    <a:pt x="6" y="10"/>
                  </a:cubicBezTo>
                  <a:cubicBezTo>
                    <a:pt x="7" y="10"/>
                    <a:pt x="8" y="11"/>
                    <a:pt x="8" y="11"/>
                  </a:cubicBezTo>
                  <a:cubicBezTo>
                    <a:pt x="8" y="11"/>
                    <a:pt x="8" y="11"/>
                    <a:pt x="8" y="11"/>
                  </a:cubicBezTo>
                  <a:cubicBezTo>
                    <a:pt x="8" y="12"/>
                    <a:pt x="8" y="12"/>
                    <a:pt x="8" y="12"/>
                  </a:cubicBezTo>
                  <a:cubicBezTo>
                    <a:pt x="9" y="13"/>
                    <a:pt x="9" y="13"/>
                    <a:pt x="9" y="13"/>
                  </a:cubicBezTo>
                  <a:cubicBezTo>
                    <a:pt x="8" y="16"/>
                    <a:pt x="9" y="17"/>
                    <a:pt x="9" y="17"/>
                  </a:cubicBezTo>
                  <a:cubicBezTo>
                    <a:pt x="11" y="21"/>
                    <a:pt x="11" y="21"/>
                    <a:pt x="11" y="21"/>
                  </a:cubicBezTo>
                  <a:cubicBezTo>
                    <a:pt x="12" y="22"/>
                    <a:pt x="12" y="24"/>
                    <a:pt x="12" y="24"/>
                  </a:cubicBezTo>
                  <a:cubicBezTo>
                    <a:pt x="8" y="23"/>
                    <a:pt x="8" y="23"/>
                    <a:pt x="8" y="23"/>
                  </a:cubicBezTo>
                  <a:cubicBezTo>
                    <a:pt x="8" y="25"/>
                    <a:pt x="8" y="25"/>
                    <a:pt x="8" y="25"/>
                  </a:cubicBezTo>
                  <a:cubicBezTo>
                    <a:pt x="8" y="26"/>
                    <a:pt x="7" y="26"/>
                    <a:pt x="7" y="26"/>
                  </a:cubicBezTo>
                  <a:cubicBezTo>
                    <a:pt x="4" y="26"/>
                    <a:pt x="6" y="24"/>
                    <a:pt x="6" y="24"/>
                  </a:cubicBezTo>
                  <a:cubicBezTo>
                    <a:pt x="6" y="23"/>
                    <a:pt x="6" y="23"/>
                    <a:pt x="6" y="23"/>
                  </a:cubicBezTo>
                  <a:cubicBezTo>
                    <a:pt x="7" y="23"/>
                    <a:pt x="8" y="21"/>
                    <a:pt x="8" y="21"/>
                  </a:cubicBezTo>
                  <a:cubicBezTo>
                    <a:pt x="7" y="18"/>
                    <a:pt x="7" y="18"/>
                    <a:pt x="7" y="18"/>
                  </a:cubicBezTo>
                  <a:cubicBezTo>
                    <a:pt x="7" y="18"/>
                    <a:pt x="7" y="18"/>
                    <a:pt x="7" y="18"/>
                  </a:cubicBezTo>
                  <a:cubicBezTo>
                    <a:pt x="6" y="20"/>
                    <a:pt x="6" y="20"/>
                    <a:pt x="6" y="20"/>
                  </a:cubicBezTo>
                  <a:cubicBezTo>
                    <a:pt x="4" y="20"/>
                    <a:pt x="4" y="20"/>
                    <a:pt x="4" y="20"/>
                  </a:cubicBezTo>
                  <a:cubicBezTo>
                    <a:pt x="4" y="19"/>
                    <a:pt x="4" y="19"/>
                    <a:pt x="4" y="19"/>
                  </a:cubicBezTo>
                  <a:close/>
                  <a:moveTo>
                    <a:pt x="6" y="16"/>
                  </a:moveTo>
                  <a:cubicBezTo>
                    <a:pt x="6" y="16"/>
                    <a:pt x="6" y="16"/>
                    <a:pt x="6" y="15"/>
                  </a:cubicBezTo>
                  <a:cubicBezTo>
                    <a:pt x="6" y="15"/>
                    <a:pt x="6" y="12"/>
                    <a:pt x="5" y="11"/>
                  </a:cubicBezTo>
                  <a:cubicBezTo>
                    <a:pt x="5" y="11"/>
                    <a:pt x="4" y="12"/>
                    <a:pt x="5" y="14"/>
                  </a:cubicBezTo>
                  <a:cubicBezTo>
                    <a:pt x="5" y="18"/>
                    <a:pt x="5" y="18"/>
                    <a:pt x="5" y="18"/>
                  </a:cubicBezTo>
                  <a:lnTo>
                    <a:pt x="6"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39" name="ïŝļïḑe"/>
            <p:cNvSpPr/>
            <p:nvPr/>
          </p:nvSpPr>
          <p:spPr bwMode="auto">
            <a:xfrm>
              <a:off x="4905375" y="3313113"/>
              <a:ext cx="17463" cy="25400"/>
            </a:xfrm>
            <a:custGeom>
              <a:avLst/>
              <a:gdLst>
                <a:gd name="T0" fmla="*/ 4 w 5"/>
                <a:gd name="T1" fmla="*/ 1 h 8"/>
                <a:gd name="T2" fmla="*/ 4 w 5"/>
                <a:gd name="T3" fmla="*/ 2 h 8"/>
                <a:gd name="T4" fmla="*/ 3 w 5"/>
                <a:gd name="T5" fmla="*/ 6 h 8"/>
                <a:gd name="T6" fmla="*/ 2 w 5"/>
                <a:gd name="T7" fmla="*/ 7 h 8"/>
                <a:gd name="T8" fmla="*/ 1 w 5"/>
                <a:gd name="T9" fmla="*/ 2 h 8"/>
                <a:gd name="T10" fmla="*/ 1 w 5"/>
                <a:gd name="T11" fmla="*/ 0 h 8"/>
                <a:gd name="T12" fmla="*/ 4 w 5"/>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4" y="1"/>
                  </a:moveTo>
                  <a:cubicBezTo>
                    <a:pt x="5" y="1"/>
                    <a:pt x="4" y="2"/>
                    <a:pt x="4" y="2"/>
                  </a:cubicBezTo>
                  <a:cubicBezTo>
                    <a:pt x="4" y="3"/>
                    <a:pt x="3" y="6"/>
                    <a:pt x="3" y="6"/>
                  </a:cubicBezTo>
                  <a:cubicBezTo>
                    <a:pt x="2" y="8"/>
                    <a:pt x="2" y="7"/>
                    <a:pt x="2" y="7"/>
                  </a:cubicBezTo>
                  <a:cubicBezTo>
                    <a:pt x="2" y="5"/>
                    <a:pt x="1" y="2"/>
                    <a:pt x="1" y="2"/>
                  </a:cubicBezTo>
                  <a:cubicBezTo>
                    <a:pt x="0" y="1"/>
                    <a:pt x="1" y="0"/>
                    <a:pt x="1" y="0"/>
                  </a:cubicBezTo>
                  <a:lnTo>
                    <a:pt x="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0" name="íšļïḋê"/>
            <p:cNvSpPr/>
            <p:nvPr/>
          </p:nvSpPr>
          <p:spPr bwMode="auto">
            <a:xfrm>
              <a:off x="4865688" y="3305176"/>
              <a:ext cx="26988" cy="26988"/>
            </a:xfrm>
            <a:custGeom>
              <a:avLst/>
              <a:gdLst>
                <a:gd name="T0" fmla="*/ 7 w 8"/>
                <a:gd name="T1" fmla="*/ 5 h 8"/>
                <a:gd name="T2" fmla="*/ 8 w 8"/>
                <a:gd name="T3" fmla="*/ 8 h 8"/>
                <a:gd name="T4" fmla="*/ 7 w 8"/>
                <a:gd name="T5" fmla="*/ 8 h 8"/>
                <a:gd name="T6" fmla="*/ 6 w 8"/>
                <a:gd name="T7" fmla="*/ 6 h 8"/>
                <a:gd name="T8" fmla="*/ 3 w 8"/>
                <a:gd name="T9" fmla="*/ 2 h 8"/>
                <a:gd name="T10" fmla="*/ 1 w 8"/>
                <a:gd name="T11" fmla="*/ 0 h 8"/>
                <a:gd name="T12" fmla="*/ 1 w 8"/>
                <a:gd name="T13" fmla="*/ 0 h 8"/>
                <a:gd name="T14" fmla="*/ 4 w 8"/>
                <a:gd name="T15" fmla="*/ 0 h 8"/>
                <a:gd name="T16" fmla="*/ 7 w 8"/>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7" y="5"/>
                  </a:moveTo>
                  <a:cubicBezTo>
                    <a:pt x="8" y="6"/>
                    <a:pt x="8" y="8"/>
                    <a:pt x="8" y="8"/>
                  </a:cubicBezTo>
                  <a:cubicBezTo>
                    <a:pt x="7" y="8"/>
                    <a:pt x="7" y="8"/>
                    <a:pt x="7" y="8"/>
                  </a:cubicBezTo>
                  <a:cubicBezTo>
                    <a:pt x="7" y="7"/>
                    <a:pt x="6" y="6"/>
                    <a:pt x="6" y="6"/>
                  </a:cubicBezTo>
                  <a:cubicBezTo>
                    <a:pt x="3" y="2"/>
                    <a:pt x="3" y="2"/>
                    <a:pt x="3" y="2"/>
                  </a:cubicBezTo>
                  <a:cubicBezTo>
                    <a:pt x="2" y="0"/>
                    <a:pt x="1" y="1"/>
                    <a:pt x="1" y="0"/>
                  </a:cubicBezTo>
                  <a:cubicBezTo>
                    <a:pt x="0" y="0"/>
                    <a:pt x="1" y="0"/>
                    <a:pt x="1" y="0"/>
                  </a:cubicBezTo>
                  <a:cubicBezTo>
                    <a:pt x="4" y="0"/>
                    <a:pt x="4" y="0"/>
                    <a:pt x="4" y="0"/>
                  </a:cubicBezTo>
                  <a:cubicBezTo>
                    <a:pt x="5" y="2"/>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1" name="í$líḓè"/>
            <p:cNvSpPr/>
            <p:nvPr/>
          </p:nvSpPr>
          <p:spPr bwMode="auto">
            <a:xfrm>
              <a:off x="4876800" y="3325813"/>
              <a:ext cx="25400" cy="53975"/>
            </a:xfrm>
            <a:custGeom>
              <a:avLst/>
              <a:gdLst>
                <a:gd name="T0" fmla="*/ 6 w 8"/>
                <a:gd name="T1" fmla="*/ 1 h 16"/>
                <a:gd name="T2" fmla="*/ 7 w 8"/>
                <a:gd name="T3" fmla="*/ 1 h 16"/>
                <a:gd name="T4" fmla="*/ 8 w 8"/>
                <a:gd name="T5" fmla="*/ 6 h 16"/>
                <a:gd name="T6" fmla="*/ 8 w 8"/>
                <a:gd name="T7" fmla="*/ 10 h 16"/>
                <a:gd name="T8" fmla="*/ 6 w 8"/>
                <a:gd name="T9" fmla="*/ 16 h 16"/>
                <a:gd name="T10" fmla="*/ 3 w 8"/>
                <a:gd name="T11" fmla="*/ 15 h 16"/>
                <a:gd name="T12" fmla="*/ 1 w 8"/>
                <a:gd name="T13" fmla="*/ 9 h 16"/>
                <a:gd name="T14" fmla="*/ 1 w 8"/>
                <a:gd name="T15" fmla="*/ 9 h 16"/>
                <a:gd name="T16" fmla="*/ 5 w 8"/>
                <a:gd name="T17" fmla="*/ 12 h 16"/>
                <a:gd name="T18" fmla="*/ 5 w 8"/>
                <a:gd name="T19" fmla="*/ 12 h 16"/>
                <a:gd name="T20" fmla="*/ 5 w 8"/>
                <a:gd name="T21" fmla="*/ 10 h 16"/>
                <a:gd name="T22" fmla="*/ 6 w 8"/>
                <a:gd name="T23" fmla="*/ 6 h 16"/>
                <a:gd name="T24" fmla="*/ 6 w 8"/>
                <a:gd name="T25"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6" y="1"/>
                  </a:moveTo>
                  <a:cubicBezTo>
                    <a:pt x="7" y="0"/>
                    <a:pt x="7" y="1"/>
                    <a:pt x="7" y="1"/>
                  </a:cubicBezTo>
                  <a:cubicBezTo>
                    <a:pt x="8" y="3"/>
                    <a:pt x="8" y="6"/>
                    <a:pt x="8" y="6"/>
                  </a:cubicBezTo>
                  <a:cubicBezTo>
                    <a:pt x="8" y="7"/>
                    <a:pt x="8" y="10"/>
                    <a:pt x="8" y="10"/>
                  </a:cubicBezTo>
                  <a:cubicBezTo>
                    <a:pt x="8" y="12"/>
                    <a:pt x="6" y="16"/>
                    <a:pt x="6" y="16"/>
                  </a:cubicBezTo>
                  <a:cubicBezTo>
                    <a:pt x="5" y="16"/>
                    <a:pt x="3" y="15"/>
                    <a:pt x="3" y="15"/>
                  </a:cubicBezTo>
                  <a:cubicBezTo>
                    <a:pt x="3" y="14"/>
                    <a:pt x="1" y="9"/>
                    <a:pt x="1" y="9"/>
                  </a:cubicBezTo>
                  <a:cubicBezTo>
                    <a:pt x="0" y="9"/>
                    <a:pt x="1" y="9"/>
                    <a:pt x="1" y="9"/>
                  </a:cubicBezTo>
                  <a:cubicBezTo>
                    <a:pt x="3" y="8"/>
                    <a:pt x="5" y="12"/>
                    <a:pt x="5" y="12"/>
                  </a:cubicBezTo>
                  <a:cubicBezTo>
                    <a:pt x="5" y="12"/>
                    <a:pt x="5" y="12"/>
                    <a:pt x="5" y="12"/>
                  </a:cubicBezTo>
                  <a:cubicBezTo>
                    <a:pt x="5" y="12"/>
                    <a:pt x="5" y="10"/>
                    <a:pt x="5" y="10"/>
                  </a:cubicBezTo>
                  <a:cubicBezTo>
                    <a:pt x="6" y="9"/>
                    <a:pt x="6" y="6"/>
                    <a:pt x="6" y="6"/>
                  </a:cubicBezTo>
                  <a:cubicBezTo>
                    <a:pt x="7" y="5"/>
                    <a:pt x="6"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2" name="iśḻîďé"/>
            <p:cNvSpPr/>
            <p:nvPr/>
          </p:nvSpPr>
          <p:spPr bwMode="auto">
            <a:xfrm>
              <a:off x="5075238" y="3586163"/>
              <a:ext cx="15875" cy="46038"/>
            </a:xfrm>
            <a:custGeom>
              <a:avLst/>
              <a:gdLst>
                <a:gd name="T0" fmla="*/ 0 w 10"/>
                <a:gd name="T1" fmla="*/ 6 h 29"/>
                <a:gd name="T2" fmla="*/ 8 w 10"/>
                <a:gd name="T3" fmla="*/ 0 h 29"/>
                <a:gd name="T4" fmla="*/ 10 w 10"/>
                <a:gd name="T5" fmla="*/ 2 h 29"/>
                <a:gd name="T6" fmla="*/ 10 w 10"/>
                <a:gd name="T7" fmla="*/ 29 h 29"/>
                <a:gd name="T8" fmla="*/ 6 w 10"/>
                <a:gd name="T9" fmla="*/ 29 h 29"/>
                <a:gd name="T10" fmla="*/ 6 w 10"/>
                <a:gd name="T11" fmla="*/ 6 h 29"/>
                <a:gd name="T12" fmla="*/ 2 w 10"/>
                <a:gd name="T13" fmla="*/ 8 h 29"/>
                <a:gd name="T14" fmla="*/ 0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0" y="6"/>
                  </a:moveTo>
                  <a:lnTo>
                    <a:pt x="8" y="0"/>
                  </a:lnTo>
                  <a:lnTo>
                    <a:pt x="10" y="2"/>
                  </a:lnTo>
                  <a:lnTo>
                    <a:pt x="10" y="29"/>
                  </a:lnTo>
                  <a:lnTo>
                    <a:pt x="6" y="29"/>
                  </a:lnTo>
                  <a:lnTo>
                    <a:pt x="6" y="6"/>
                  </a:lnTo>
                  <a:lnTo>
                    <a:pt x="2" y="8"/>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3" name="iŝḻíḍè"/>
            <p:cNvSpPr/>
            <p:nvPr/>
          </p:nvSpPr>
          <p:spPr bwMode="auto">
            <a:xfrm>
              <a:off x="5210175" y="3586163"/>
              <a:ext cx="15875" cy="46038"/>
            </a:xfrm>
            <a:custGeom>
              <a:avLst/>
              <a:gdLst>
                <a:gd name="T0" fmla="*/ 6 w 10"/>
                <a:gd name="T1" fmla="*/ 6 h 29"/>
                <a:gd name="T2" fmla="*/ 2 w 10"/>
                <a:gd name="T3" fmla="*/ 8 h 29"/>
                <a:gd name="T4" fmla="*/ 0 w 10"/>
                <a:gd name="T5" fmla="*/ 6 h 29"/>
                <a:gd name="T6" fmla="*/ 6 w 10"/>
                <a:gd name="T7" fmla="*/ 0 h 29"/>
                <a:gd name="T8" fmla="*/ 10 w 10"/>
                <a:gd name="T9" fmla="*/ 2 h 29"/>
                <a:gd name="T10" fmla="*/ 10 w 10"/>
                <a:gd name="T11" fmla="*/ 29 h 29"/>
                <a:gd name="T12" fmla="*/ 6 w 10"/>
                <a:gd name="T13" fmla="*/ 29 h 29"/>
                <a:gd name="T14" fmla="*/ 6 w 10"/>
                <a:gd name="T15" fmla="*/ 6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29">
                  <a:moveTo>
                    <a:pt x="6" y="6"/>
                  </a:moveTo>
                  <a:lnTo>
                    <a:pt x="2" y="8"/>
                  </a:lnTo>
                  <a:lnTo>
                    <a:pt x="0" y="6"/>
                  </a:lnTo>
                  <a:lnTo>
                    <a:pt x="6" y="0"/>
                  </a:lnTo>
                  <a:lnTo>
                    <a:pt x="10" y="2"/>
                  </a:lnTo>
                  <a:lnTo>
                    <a:pt x="10" y="29"/>
                  </a:lnTo>
                  <a:lnTo>
                    <a:pt x="6" y="29"/>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4" name="íŝḻiďé"/>
            <p:cNvSpPr/>
            <p:nvPr/>
          </p:nvSpPr>
          <p:spPr bwMode="auto">
            <a:xfrm>
              <a:off x="5114925" y="3586163"/>
              <a:ext cx="25400" cy="46038"/>
            </a:xfrm>
            <a:custGeom>
              <a:avLst/>
              <a:gdLst>
                <a:gd name="T0" fmla="*/ 4 w 8"/>
                <a:gd name="T1" fmla="*/ 2 h 14"/>
                <a:gd name="T2" fmla="*/ 3 w 8"/>
                <a:gd name="T3" fmla="*/ 2 h 14"/>
                <a:gd name="T4" fmla="*/ 3 w 8"/>
                <a:gd name="T5" fmla="*/ 3 h 14"/>
                <a:gd name="T6" fmla="*/ 2 w 8"/>
                <a:gd name="T7" fmla="*/ 3 h 14"/>
                <a:gd name="T8" fmla="*/ 2 w 8"/>
                <a:gd name="T9" fmla="*/ 5 h 14"/>
                <a:gd name="T10" fmla="*/ 2 w 8"/>
                <a:gd name="T11" fmla="*/ 6 h 14"/>
                <a:gd name="T12" fmla="*/ 3 w 8"/>
                <a:gd name="T13" fmla="*/ 7 h 14"/>
                <a:gd name="T14" fmla="*/ 4 w 8"/>
                <a:gd name="T15" fmla="*/ 7 h 14"/>
                <a:gd name="T16" fmla="*/ 5 w 8"/>
                <a:gd name="T17" fmla="*/ 7 h 14"/>
                <a:gd name="T18" fmla="*/ 6 w 8"/>
                <a:gd name="T19" fmla="*/ 7 h 14"/>
                <a:gd name="T20" fmla="*/ 7 w 8"/>
                <a:gd name="T21" fmla="*/ 6 h 14"/>
                <a:gd name="T22" fmla="*/ 7 w 8"/>
                <a:gd name="T23" fmla="*/ 4 h 14"/>
                <a:gd name="T24" fmla="*/ 6 w 8"/>
                <a:gd name="T25" fmla="*/ 3 h 14"/>
                <a:gd name="T26" fmla="*/ 6 w 8"/>
                <a:gd name="T27" fmla="*/ 2 h 14"/>
                <a:gd name="T28" fmla="*/ 4 w 8"/>
                <a:gd name="T29" fmla="*/ 2 h 14"/>
                <a:gd name="T30" fmla="*/ 4 w 8"/>
                <a:gd name="T31" fmla="*/ 9 h 14"/>
                <a:gd name="T32" fmla="*/ 2 w 8"/>
                <a:gd name="T33" fmla="*/ 9 h 14"/>
                <a:gd name="T34" fmla="*/ 1 w 8"/>
                <a:gd name="T35" fmla="*/ 8 h 14"/>
                <a:gd name="T36" fmla="*/ 0 w 8"/>
                <a:gd name="T37" fmla="*/ 7 h 14"/>
                <a:gd name="T38" fmla="*/ 0 w 8"/>
                <a:gd name="T39" fmla="*/ 5 h 14"/>
                <a:gd name="T40" fmla="*/ 0 w 8"/>
                <a:gd name="T41" fmla="*/ 3 h 14"/>
                <a:gd name="T42" fmla="*/ 1 w 8"/>
                <a:gd name="T43" fmla="*/ 2 h 14"/>
                <a:gd name="T44" fmla="*/ 1 w 8"/>
                <a:gd name="T45" fmla="*/ 1 h 14"/>
                <a:gd name="T46" fmla="*/ 3 w 8"/>
                <a:gd name="T47" fmla="*/ 0 h 14"/>
                <a:gd name="T48" fmla="*/ 4 w 8"/>
                <a:gd name="T49" fmla="*/ 0 h 14"/>
                <a:gd name="T50" fmla="*/ 6 w 8"/>
                <a:gd name="T51" fmla="*/ 0 h 14"/>
                <a:gd name="T52" fmla="*/ 8 w 8"/>
                <a:gd name="T53" fmla="*/ 2 h 14"/>
                <a:gd name="T54" fmla="*/ 8 w 8"/>
                <a:gd name="T55" fmla="*/ 3 h 14"/>
                <a:gd name="T56" fmla="*/ 8 w 8"/>
                <a:gd name="T57" fmla="*/ 5 h 14"/>
                <a:gd name="T58" fmla="*/ 8 w 8"/>
                <a:gd name="T59" fmla="*/ 9 h 14"/>
                <a:gd name="T60" fmla="*/ 8 w 8"/>
                <a:gd name="T61" fmla="*/ 11 h 14"/>
                <a:gd name="T62" fmla="*/ 8 w 8"/>
                <a:gd name="T63" fmla="*/ 12 h 14"/>
                <a:gd name="T64" fmla="*/ 8 w 8"/>
                <a:gd name="T65" fmla="*/ 13 h 14"/>
                <a:gd name="T66" fmla="*/ 7 w 8"/>
                <a:gd name="T67" fmla="*/ 14 h 14"/>
                <a:gd name="T68" fmla="*/ 6 w 8"/>
                <a:gd name="T69" fmla="*/ 14 h 14"/>
                <a:gd name="T70" fmla="*/ 4 w 8"/>
                <a:gd name="T71" fmla="*/ 14 h 14"/>
                <a:gd name="T72" fmla="*/ 3 w 8"/>
                <a:gd name="T73" fmla="*/ 14 h 14"/>
                <a:gd name="T74" fmla="*/ 2 w 8"/>
                <a:gd name="T75" fmla="*/ 14 h 14"/>
                <a:gd name="T76" fmla="*/ 1 w 8"/>
                <a:gd name="T77" fmla="*/ 13 h 14"/>
                <a:gd name="T78" fmla="*/ 0 w 8"/>
                <a:gd name="T79" fmla="*/ 12 h 14"/>
                <a:gd name="T80" fmla="*/ 0 w 8"/>
                <a:gd name="T81" fmla="*/ 11 h 14"/>
                <a:gd name="T82" fmla="*/ 2 w 8"/>
                <a:gd name="T83" fmla="*/ 11 h 14"/>
                <a:gd name="T84" fmla="*/ 2 w 8"/>
                <a:gd name="T85" fmla="*/ 11 h 14"/>
                <a:gd name="T86" fmla="*/ 3 w 8"/>
                <a:gd name="T87" fmla="*/ 12 h 14"/>
                <a:gd name="T88" fmla="*/ 4 w 8"/>
                <a:gd name="T89" fmla="*/ 12 h 14"/>
                <a:gd name="T90" fmla="*/ 5 w 8"/>
                <a:gd name="T91" fmla="*/ 12 h 14"/>
                <a:gd name="T92" fmla="*/ 6 w 8"/>
                <a:gd name="T93" fmla="*/ 12 h 14"/>
                <a:gd name="T94" fmla="*/ 6 w 8"/>
                <a:gd name="T95" fmla="*/ 11 h 14"/>
                <a:gd name="T96" fmla="*/ 7 w 8"/>
                <a:gd name="T97" fmla="*/ 10 h 14"/>
                <a:gd name="T98" fmla="*/ 7 w 8"/>
                <a:gd name="T99" fmla="*/ 9 h 14"/>
                <a:gd name="T100" fmla="*/ 7 w 8"/>
                <a:gd name="T101" fmla="*/ 8 h 14"/>
                <a:gd name="T102" fmla="*/ 6 w 8"/>
                <a:gd name="T103" fmla="*/ 9 h 14"/>
                <a:gd name="T104" fmla="*/ 5 w 8"/>
                <a:gd name="T105" fmla="*/ 9 h 14"/>
                <a:gd name="T106" fmla="*/ 4 w 8"/>
                <a:gd name="T10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 h="14">
                  <a:moveTo>
                    <a:pt x="4" y="2"/>
                  </a:moveTo>
                  <a:cubicBezTo>
                    <a:pt x="4" y="2"/>
                    <a:pt x="4" y="2"/>
                    <a:pt x="3" y="2"/>
                  </a:cubicBezTo>
                  <a:cubicBezTo>
                    <a:pt x="3" y="2"/>
                    <a:pt x="3" y="2"/>
                    <a:pt x="3" y="3"/>
                  </a:cubicBezTo>
                  <a:cubicBezTo>
                    <a:pt x="2" y="3"/>
                    <a:pt x="2" y="3"/>
                    <a:pt x="2" y="3"/>
                  </a:cubicBezTo>
                  <a:cubicBezTo>
                    <a:pt x="2" y="4"/>
                    <a:pt x="2" y="4"/>
                    <a:pt x="2" y="5"/>
                  </a:cubicBezTo>
                  <a:cubicBezTo>
                    <a:pt x="2" y="5"/>
                    <a:pt x="2" y="6"/>
                    <a:pt x="2" y="6"/>
                  </a:cubicBezTo>
                  <a:cubicBezTo>
                    <a:pt x="2" y="6"/>
                    <a:pt x="2" y="6"/>
                    <a:pt x="3" y="7"/>
                  </a:cubicBezTo>
                  <a:cubicBezTo>
                    <a:pt x="3" y="7"/>
                    <a:pt x="3" y="7"/>
                    <a:pt x="4" y="7"/>
                  </a:cubicBezTo>
                  <a:cubicBezTo>
                    <a:pt x="4" y="7"/>
                    <a:pt x="4" y="7"/>
                    <a:pt x="5" y="7"/>
                  </a:cubicBezTo>
                  <a:cubicBezTo>
                    <a:pt x="5" y="7"/>
                    <a:pt x="6" y="7"/>
                    <a:pt x="6" y="7"/>
                  </a:cubicBezTo>
                  <a:cubicBezTo>
                    <a:pt x="6" y="6"/>
                    <a:pt x="6" y="6"/>
                    <a:pt x="7" y="6"/>
                  </a:cubicBezTo>
                  <a:cubicBezTo>
                    <a:pt x="7" y="5"/>
                    <a:pt x="7" y="5"/>
                    <a:pt x="7" y="4"/>
                  </a:cubicBezTo>
                  <a:cubicBezTo>
                    <a:pt x="7" y="4"/>
                    <a:pt x="7" y="3"/>
                    <a:pt x="6" y="3"/>
                  </a:cubicBezTo>
                  <a:cubicBezTo>
                    <a:pt x="6" y="3"/>
                    <a:pt x="6" y="3"/>
                    <a:pt x="6" y="2"/>
                  </a:cubicBezTo>
                  <a:cubicBezTo>
                    <a:pt x="5" y="2"/>
                    <a:pt x="5" y="2"/>
                    <a:pt x="4" y="2"/>
                  </a:cubicBezTo>
                  <a:close/>
                  <a:moveTo>
                    <a:pt x="4" y="9"/>
                  </a:moveTo>
                  <a:cubicBezTo>
                    <a:pt x="4" y="9"/>
                    <a:pt x="3" y="9"/>
                    <a:pt x="2" y="9"/>
                  </a:cubicBezTo>
                  <a:cubicBezTo>
                    <a:pt x="2" y="8"/>
                    <a:pt x="1" y="8"/>
                    <a:pt x="1" y="8"/>
                  </a:cubicBezTo>
                  <a:cubicBezTo>
                    <a:pt x="1" y="7"/>
                    <a:pt x="1" y="7"/>
                    <a:pt x="0" y="7"/>
                  </a:cubicBezTo>
                  <a:cubicBezTo>
                    <a:pt x="0" y="6"/>
                    <a:pt x="0" y="6"/>
                    <a:pt x="0" y="5"/>
                  </a:cubicBezTo>
                  <a:cubicBezTo>
                    <a:pt x="0" y="4"/>
                    <a:pt x="0" y="4"/>
                    <a:pt x="0" y="3"/>
                  </a:cubicBezTo>
                  <a:cubicBezTo>
                    <a:pt x="0" y="3"/>
                    <a:pt x="0" y="3"/>
                    <a:pt x="1" y="2"/>
                  </a:cubicBezTo>
                  <a:cubicBezTo>
                    <a:pt x="1" y="2"/>
                    <a:pt x="1" y="1"/>
                    <a:pt x="1" y="1"/>
                  </a:cubicBezTo>
                  <a:cubicBezTo>
                    <a:pt x="2" y="1"/>
                    <a:pt x="2" y="0"/>
                    <a:pt x="3" y="0"/>
                  </a:cubicBezTo>
                  <a:cubicBezTo>
                    <a:pt x="3" y="0"/>
                    <a:pt x="4" y="0"/>
                    <a:pt x="4" y="0"/>
                  </a:cubicBezTo>
                  <a:cubicBezTo>
                    <a:pt x="5" y="0"/>
                    <a:pt x="6" y="0"/>
                    <a:pt x="6" y="0"/>
                  </a:cubicBezTo>
                  <a:cubicBezTo>
                    <a:pt x="7" y="1"/>
                    <a:pt x="7" y="1"/>
                    <a:pt x="8" y="2"/>
                  </a:cubicBezTo>
                  <a:cubicBezTo>
                    <a:pt x="8" y="2"/>
                    <a:pt x="8" y="3"/>
                    <a:pt x="8" y="3"/>
                  </a:cubicBezTo>
                  <a:cubicBezTo>
                    <a:pt x="8" y="4"/>
                    <a:pt x="8" y="4"/>
                    <a:pt x="8" y="5"/>
                  </a:cubicBezTo>
                  <a:cubicBezTo>
                    <a:pt x="8" y="9"/>
                    <a:pt x="8" y="9"/>
                    <a:pt x="8" y="9"/>
                  </a:cubicBezTo>
                  <a:cubicBezTo>
                    <a:pt x="8" y="10"/>
                    <a:pt x="8" y="10"/>
                    <a:pt x="8" y="11"/>
                  </a:cubicBezTo>
                  <a:cubicBezTo>
                    <a:pt x="8" y="11"/>
                    <a:pt x="8" y="11"/>
                    <a:pt x="8" y="12"/>
                  </a:cubicBezTo>
                  <a:cubicBezTo>
                    <a:pt x="8" y="12"/>
                    <a:pt x="8" y="13"/>
                    <a:pt x="8" y="13"/>
                  </a:cubicBezTo>
                  <a:cubicBezTo>
                    <a:pt x="7" y="13"/>
                    <a:pt x="7" y="13"/>
                    <a:pt x="7" y="14"/>
                  </a:cubicBezTo>
                  <a:cubicBezTo>
                    <a:pt x="7" y="14"/>
                    <a:pt x="6" y="14"/>
                    <a:pt x="6" y="14"/>
                  </a:cubicBezTo>
                  <a:cubicBezTo>
                    <a:pt x="5" y="14"/>
                    <a:pt x="5" y="14"/>
                    <a:pt x="4" y="14"/>
                  </a:cubicBezTo>
                  <a:cubicBezTo>
                    <a:pt x="4" y="14"/>
                    <a:pt x="3" y="14"/>
                    <a:pt x="3" y="14"/>
                  </a:cubicBezTo>
                  <a:cubicBezTo>
                    <a:pt x="2" y="14"/>
                    <a:pt x="2" y="14"/>
                    <a:pt x="2" y="14"/>
                  </a:cubicBezTo>
                  <a:cubicBezTo>
                    <a:pt x="1" y="13"/>
                    <a:pt x="1" y="13"/>
                    <a:pt x="1" y="13"/>
                  </a:cubicBezTo>
                  <a:cubicBezTo>
                    <a:pt x="0" y="12"/>
                    <a:pt x="0" y="12"/>
                    <a:pt x="0" y="12"/>
                  </a:cubicBezTo>
                  <a:cubicBezTo>
                    <a:pt x="0" y="11"/>
                    <a:pt x="0" y="11"/>
                    <a:pt x="0" y="11"/>
                  </a:cubicBezTo>
                  <a:cubicBezTo>
                    <a:pt x="2" y="11"/>
                    <a:pt x="2" y="11"/>
                    <a:pt x="2" y="11"/>
                  </a:cubicBezTo>
                  <a:cubicBezTo>
                    <a:pt x="2" y="11"/>
                    <a:pt x="2" y="11"/>
                    <a:pt x="2" y="11"/>
                  </a:cubicBezTo>
                  <a:cubicBezTo>
                    <a:pt x="2" y="12"/>
                    <a:pt x="2" y="12"/>
                    <a:pt x="3" y="12"/>
                  </a:cubicBezTo>
                  <a:cubicBezTo>
                    <a:pt x="3" y="12"/>
                    <a:pt x="3" y="12"/>
                    <a:pt x="4" y="12"/>
                  </a:cubicBezTo>
                  <a:cubicBezTo>
                    <a:pt x="4" y="12"/>
                    <a:pt x="4" y="12"/>
                    <a:pt x="5" y="12"/>
                  </a:cubicBezTo>
                  <a:cubicBezTo>
                    <a:pt x="5" y="12"/>
                    <a:pt x="5" y="12"/>
                    <a:pt x="6" y="12"/>
                  </a:cubicBezTo>
                  <a:cubicBezTo>
                    <a:pt x="6" y="12"/>
                    <a:pt x="6" y="12"/>
                    <a:pt x="6" y="11"/>
                  </a:cubicBezTo>
                  <a:cubicBezTo>
                    <a:pt x="6" y="11"/>
                    <a:pt x="7" y="11"/>
                    <a:pt x="7" y="10"/>
                  </a:cubicBezTo>
                  <a:cubicBezTo>
                    <a:pt x="7" y="10"/>
                    <a:pt x="7" y="10"/>
                    <a:pt x="7" y="9"/>
                  </a:cubicBezTo>
                  <a:cubicBezTo>
                    <a:pt x="7" y="8"/>
                    <a:pt x="7" y="8"/>
                    <a:pt x="7" y="8"/>
                  </a:cubicBezTo>
                  <a:cubicBezTo>
                    <a:pt x="7" y="9"/>
                    <a:pt x="6" y="9"/>
                    <a:pt x="6" y="9"/>
                  </a:cubicBezTo>
                  <a:cubicBezTo>
                    <a:pt x="6" y="9"/>
                    <a:pt x="6" y="9"/>
                    <a:pt x="5" y="9"/>
                  </a:cubicBezTo>
                  <a:cubicBezTo>
                    <a:pt x="5" y="9"/>
                    <a:pt x="5" y="9"/>
                    <a:pt x="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145" name="íṧḷiḓê"/>
            <p:cNvSpPr/>
            <p:nvPr/>
          </p:nvSpPr>
          <p:spPr bwMode="auto">
            <a:xfrm>
              <a:off x="5164138" y="3586163"/>
              <a:ext cx="30163" cy="46038"/>
            </a:xfrm>
            <a:custGeom>
              <a:avLst/>
              <a:gdLst>
                <a:gd name="T0" fmla="*/ 1 w 9"/>
                <a:gd name="T1" fmla="*/ 13 h 14"/>
                <a:gd name="T2" fmla="*/ 0 w 9"/>
                <a:gd name="T3" fmla="*/ 12 h 14"/>
                <a:gd name="T4" fmla="*/ 0 w 9"/>
                <a:gd name="T5" fmla="*/ 10 h 14"/>
                <a:gd name="T6" fmla="*/ 0 w 9"/>
                <a:gd name="T7" fmla="*/ 8 h 14"/>
                <a:gd name="T8" fmla="*/ 0 w 9"/>
                <a:gd name="T9" fmla="*/ 6 h 14"/>
                <a:gd name="T10" fmla="*/ 0 w 9"/>
                <a:gd name="T11" fmla="*/ 4 h 14"/>
                <a:gd name="T12" fmla="*/ 0 w 9"/>
                <a:gd name="T13" fmla="*/ 3 h 14"/>
                <a:gd name="T14" fmla="*/ 1 w 9"/>
                <a:gd name="T15" fmla="*/ 1 h 14"/>
                <a:gd name="T16" fmla="*/ 2 w 9"/>
                <a:gd name="T17" fmla="*/ 0 h 14"/>
                <a:gd name="T18" fmla="*/ 4 w 9"/>
                <a:gd name="T19" fmla="*/ 0 h 14"/>
                <a:gd name="T20" fmla="*/ 6 w 9"/>
                <a:gd name="T21" fmla="*/ 0 h 14"/>
                <a:gd name="T22" fmla="*/ 7 w 9"/>
                <a:gd name="T23" fmla="*/ 1 h 14"/>
                <a:gd name="T24" fmla="*/ 8 w 9"/>
                <a:gd name="T25" fmla="*/ 2 h 14"/>
                <a:gd name="T26" fmla="*/ 9 w 9"/>
                <a:gd name="T27" fmla="*/ 4 h 14"/>
                <a:gd name="T28" fmla="*/ 9 w 9"/>
                <a:gd name="T29" fmla="*/ 6 h 14"/>
                <a:gd name="T30" fmla="*/ 9 w 9"/>
                <a:gd name="T31" fmla="*/ 8 h 14"/>
                <a:gd name="T32" fmla="*/ 9 w 9"/>
                <a:gd name="T33" fmla="*/ 9 h 14"/>
                <a:gd name="T34" fmla="*/ 9 w 9"/>
                <a:gd name="T35" fmla="*/ 11 h 14"/>
                <a:gd name="T36" fmla="*/ 8 w 9"/>
                <a:gd name="T37" fmla="*/ 12 h 14"/>
                <a:gd name="T38" fmla="*/ 7 w 9"/>
                <a:gd name="T39" fmla="*/ 13 h 14"/>
                <a:gd name="T40" fmla="*/ 6 w 9"/>
                <a:gd name="T41" fmla="*/ 14 h 14"/>
                <a:gd name="T42" fmla="*/ 4 w 9"/>
                <a:gd name="T43" fmla="*/ 14 h 14"/>
                <a:gd name="T44" fmla="*/ 3 w 9"/>
                <a:gd name="T45" fmla="*/ 14 h 14"/>
                <a:gd name="T46" fmla="*/ 1 w 9"/>
                <a:gd name="T47" fmla="*/ 13 h 14"/>
                <a:gd name="T48" fmla="*/ 7 w 9"/>
                <a:gd name="T49" fmla="*/ 7 h 14"/>
                <a:gd name="T50" fmla="*/ 7 w 9"/>
                <a:gd name="T51" fmla="*/ 5 h 14"/>
                <a:gd name="T52" fmla="*/ 6 w 9"/>
                <a:gd name="T53" fmla="*/ 3 h 14"/>
                <a:gd name="T54" fmla="*/ 5 w 9"/>
                <a:gd name="T55" fmla="*/ 2 h 14"/>
                <a:gd name="T56" fmla="*/ 4 w 9"/>
                <a:gd name="T57" fmla="*/ 2 h 14"/>
                <a:gd name="T58" fmla="*/ 3 w 9"/>
                <a:gd name="T59" fmla="*/ 2 h 14"/>
                <a:gd name="T60" fmla="*/ 2 w 9"/>
                <a:gd name="T61" fmla="*/ 3 h 14"/>
                <a:gd name="T62" fmla="*/ 2 w 9"/>
                <a:gd name="T63" fmla="*/ 5 h 14"/>
                <a:gd name="T64" fmla="*/ 1 w 9"/>
                <a:gd name="T65" fmla="*/ 6 h 14"/>
                <a:gd name="T66" fmla="*/ 1 w 9"/>
                <a:gd name="T67" fmla="*/ 7 h 14"/>
                <a:gd name="T68" fmla="*/ 2 w 9"/>
                <a:gd name="T69" fmla="*/ 10 h 14"/>
                <a:gd name="T70" fmla="*/ 2 w 9"/>
                <a:gd name="T71" fmla="*/ 11 h 14"/>
                <a:gd name="T72" fmla="*/ 3 w 9"/>
                <a:gd name="T73" fmla="*/ 12 h 14"/>
                <a:gd name="T74" fmla="*/ 4 w 9"/>
                <a:gd name="T75" fmla="*/ 12 h 14"/>
                <a:gd name="T76" fmla="*/ 5 w 9"/>
                <a:gd name="T77" fmla="*/ 12 h 14"/>
                <a:gd name="T78" fmla="*/ 6 w 9"/>
                <a:gd name="T79" fmla="*/ 11 h 14"/>
                <a:gd name="T80" fmla="*/ 7 w 9"/>
                <a:gd name="T81" fmla="*/ 10 h 14"/>
                <a:gd name="T82" fmla="*/ 7 w 9"/>
                <a:gd name="T83" fmla="*/ 8 h 14"/>
                <a:gd name="T84" fmla="*/ 7 w 9"/>
                <a:gd name="T85"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 h="14">
                  <a:moveTo>
                    <a:pt x="1" y="13"/>
                  </a:moveTo>
                  <a:cubicBezTo>
                    <a:pt x="1" y="13"/>
                    <a:pt x="1" y="12"/>
                    <a:pt x="0" y="12"/>
                  </a:cubicBezTo>
                  <a:cubicBezTo>
                    <a:pt x="0" y="11"/>
                    <a:pt x="0" y="11"/>
                    <a:pt x="0" y="10"/>
                  </a:cubicBezTo>
                  <a:cubicBezTo>
                    <a:pt x="0" y="9"/>
                    <a:pt x="0" y="9"/>
                    <a:pt x="0" y="8"/>
                  </a:cubicBezTo>
                  <a:cubicBezTo>
                    <a:pt x="0" y="7"/>
                    <a:pt x="0" y="6"/>
                    <a:pt x="0" y="6"/>
                  </a:cubicBezTo>
                  <a:cubicBezTo>
                    <a:pt x="0" y="6"/>
                    <a:pt x="0" y="5"/>
                    <a:pt x="0" y="4"/>
                  </a:cubicBezTo>
                  <a:cubicBezTo>
                    <a:pt x="0" y="4"/>
                    <a:pt x="0" y="3"/>
                    <a:pt x="0" y="3"/>
                  </a:cubicBezTo>
                  <a:cubicBezTo>
                    <a:pt x="1" y="2"/>
                    <a:pt x="1" y="2"/>
                    <a:pt x="1" y="1"/>
                  </a:cubicBezTo>
                  <a:cubicBezTo>
                    <a:pt x="1" y="1"/>
                    <a:pt x="2" y="1"/>
                    <a:pt x="2" y="0"/>
                  </a:cubicBezTo>
                  <a:cubicBezTo>
                    <a:pt x="3" y="0"/>
                    <a:pt x="4" y="0"/>
                    <a:pt x="4" y="0"/>
                  </a:cubicBezTo>
                  <a:cubicBezTo>
                    <a:pt x="5" y="0"/>
                    <a:pt x="5" y="0"/>
                    <a:pt x="6" y="0"/>
                  </a:cubicBezTo>
                  <a:cubicBezTo>
                    <a:pt x="6" y="0"/>
                    <a:pt x="7" y="1"/>
                    <a:pt x="7" y="1"/>
                  </a:cubicBezTo>
                  <a:cubicBezTo>
                    <a:pt x="7" y="1"/>
                    <a:pt x="8" y="2"/>
                    <a:pt x="8" y="2"/>
                  </a:cubicBezTo>
                  <a:cubicBezTo>
                    <a:pt x="8" y="3"/>
                    <a:pt x="9" y="3"/>
                    <a:pt x="9" y="4"/>
                  </a:cubicBezTo>
                  <a:cubicBezTo>
                    <a:pt x="9" y="5"/>
                    <a:pt x="9" y="5"/>
                    <a:pt x="9" y="6"/>
                  </a:cubicBezTo>
                  <a:cubicBezTo>
                    <a:pt x="9" y="6"/>
                    <a:pt x="9" y="7"/>
                    <a:pt x="9" y="8"/>
                  </a:cubicBezTo>
                  <a:cubicBezTo>
                    <a:pt x="9" y="8"/>
                    <a:pt x="9" y="9"/>
                    <a:pt x="9" y="9"/>
                  </a:cubicBezTo>
                  <a:cubicBezTo>
                    <a:pt x="9" y="10"/>
                    <a:pt x="9" y="10"/>
                    <a:pt x="9" y="11"/>
                  </a:cubicBezTo>
                  <a:cubicBezTo>
                    <a:pt x="8" y="11"/>
                    <a:pt x="8" y="12"/>
                    <a:pt x="8" y="12"/>
                  </a:cubicBezTo>
                  <a:cubicBezTo>
                    <a:pt x="8" y="13"/>
                    <a:pt x="7" y="13"/>
                    <a:pt x="7" y="13"/>
                  </a:cubicBezTo>
                  <a:cubicBezTo>
                    <a:pt x="7" y="14"/>
                    <a:pt x="6" y="14"/>
                    <a:pt x="6" y="14"/>
                  </a:cubicBezTo>
                  <a:cubicBezTo>
                    <a:pt x="5" y="14"/>
                    <a:pt x="5" y="14"/>
                    <a:pt x="4" y="14"/>
                  </a:cubicBezTo>
                  <a:cubicBezTo>
                    <a:pt x="4" y="14"/>
                    <a:pt x="3" y="14"/>
                    <a:pt x="3" y="14"/>
                  </a:cubicBezTo>
                  <a:cubicBezTo>
                    <a:pt x="2" y="14"/>
                    <a:pt x="1" y="13"/>
                    <a:pt x="1" y="13"/>
                  </a:cubicBezTo>
                  <a:close/>
                  <a:moveTo>
                    <a:pt x="7" y="7"/>
                  </a:moveTo>
                  <a:cubicBezTo>
                    <a:pt x="7" y="6"/>
                    <a:pt x="7" y="5"/>
                    <a:pt x="7" y="5"/>
                  </a:cubicBezTo>
                  <a:cubicBezTo>
                    <a:pt x="7" y="4"/>
                    <a:pt x="7" y="4"/>
                    <a:pt x="6" y="3"/>
                  </a:cubicBezTo>
                  <a:cubicBezTo>
                    <a:pt x="6" y="3"/>
                    <a:pt x="6" y="3"/>
                    <a:pt x="5" y="2"/>
                  </a:cubicBezTo>
                  <a:cubicBezTo>
                    <a:pt x="5" y="2"/>
                    <a:pt x="5" y="2"/>
                    <a:pt x="4" y="2"/>
                  </a:cubicBezTo>
                  <a:cubicBezTo>
                    <a:pt x="4" y="2"/>
                    <a:pt x="3" y="2"/>
                    <a:pt x="3" y="2"/>
                  </a:cubicBezTo>
                  <a:cubicBezTo>
                    <a:pt x="3" y="3"/>
                    <a:pt x="2" y="3"/>
                    <a:pt x="2" y="3"/>
                  </a:cubicBezTo>
                  <a:cubicBezTo>
                    <a:pt x="2" y="4"/>
                    <a:pt x="2" y="4"/>
                    <a:pt x="2" y="5"/>
                  </a:cubicBezTo>
                  <a:cubicBezTo>
                    <a:pt x="2" y="5"/>
                    <a:pt x="1" y="6"/>
                    <a:pt x="1" y="6"/>
                  </a:cubicBezTo>
                  <a:cubicBezTo>
                    <a:pt x="1" y="6"/>
                    <a:pt x="1" y="7"/>
                    <a:pt x="1" y="7"/>
                  </a:cubicBezTo>
                  <a:cubicBezTo>
                    <a:pt x="1" y="8"/>
                    <a:pt x="1" y="9"/>
                    <a:pt x="2" y="10"/>
                  </a:cubicBezTo>
                  <a:cubicBezTo>
                    <a:pt x="2" y="10"/>
                    <a:pt x="2" y="11"/>
                    <a:pt x="2" y="11"/>
                  </a:cubicBezTo>
                  <a:cubicBezTo>
                    <a:pt x="2" y="12"/>
                    <a:pt x="3" y="12"/>
                    <a:pt x="3" y="12"/>
                  </a:cubicBezTo>
                  <a:cubicBezTo>
                    <a:pt x="3" y="12"/>
                    <a:pt x="4" y="12"/>
                    <a:pt x="4" y="12"/>
                  </a:cubicBezTo>
                  <a:cubicBezTo>
                    <a:pt x="5" y="12"/>
                    <a:pt x="5" y="12"/>
                    <a:pt x="5" y="12"/>
                  </a:cubicBezTo>
                  <a:cubicBezTo>
                    <a:pt x="6" y="12"/>
                    <a:pt x="6" y="12"/>
                    <a:pt x="6" y="11"/>
                  </a:cubicBezTo>
                  <a:cubicBezTo>
                    <a:pt x="7" y="11"/>
                    <a:pt x="7" y="10"/>
                    <a:pt x="7" y="10"/>
                  </a:cubicBezTo>
                  <a:cubicBezTo>
                    <a:pt x="7" y="9"/>
                    <a:pt x="7" y="8"/>
                    <a:pt x="7" y="8"/>
                  </a:cubicBezTo>
                  <a:cubicBezTo>
                    <a:pt x="7" y="8"/>
                    <a:pt x="7" y="7"/>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037715" y="2785745"/>
            <a:ext cx="8122285" cy="95313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The background of the research topic and the problems it aims to solve</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grpSp>
        <p:nvGrpSpPr>
          <p:cNvPr id="12" name="组合 11"/>
          <p:cNvGrpSpPr/>
          <p:nvPr/>
        </p:nvGrpSpPr>
        <p:grpSpPr>
          <a:xfrm>
            <a:off x="3989716" y="3935511"/>
            <a:ext cx="4209393" cy="394138"/>
            <a:chOff x="3989716" y="3673891"/>
            <a:chExt cx="4209393" cy="394138"/>
          </a:xfrm>
          <a:solidFill>
            <a:srgbClr val="9B0D14"/>
          </a:solidFill>
        </p:grpSpPr>
        <p:cxnSp>
          <p:nvCxnSpPr>
            <p:cNvPr id="6" name="直接连接符 5"/>
            <p:cNvCxnSpPr/>
            <p:nvPr/>
          </p:nvCxnSpPr>
          <p:spPr>
            <a:xfrm>
              <a:off x="3989716" y="3870960"/>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9310" y="1913115"/>
            <a:ext cx="5518456"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one</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280035" y="-454025"/>
            <a:ext cx="1158684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387350" y="443865"/>
            <a:ext cx="6420485" cy="1076325"/>
          </a:xfrm>
          <a:prstGeom prst="rect">
            <a:avLst/>
          </a:prstGeom>
          <a:noFill/>
        </p:spPr>
        <p:txBody>
          <a:bodyPr wrap="square" rtlCol="0">
            <a:spAutoFit/>
          </a:bodyPr>
          <a:p>
            <a:r>
              <a:rPr lang="en-GB" altLang="en-US" sz="3200" b="1" noProof="0" dirty="0">
                <a:ln>
                  <a:noFill/>
                </a:ln>
                <a:solidFill>
                  <a:schemeClr val="bg1"/>
                </a:solidFill>
                <a:effectLst/>
                <a:uLnTx/>
                <a:uFillTx/>
                <a:latin typeface="黑体" charset="0"/>
                <a:ea typeface="黑体" charset="0"/>
                <a:sym typeface="+mn-ea"/>
              </a:rPr>
              <a:t>The background of the research topic and the problems it aims to solve</a:t>
            </a:r>
            <a:endParaRPr kumimoji="0" lang="zh-CN" altLang="en-US" sz="3200" b="1" i="0" u="none" strike="noStrike" kern="1200" cap="none" spc="0" normalizeH="0" baseline="0" noProof="0" dirty="0">
              <a:ln>
                <a:noFill/>
              </a:ln>
              <a:solidFill>
                <a:schemeClr val="bg1"/>
              </a:solidFill>
              <a:effectLst/>
              <a:uLnTx/>
              <a:uFillTx/>
              <a:latin typeface="微软雅黑" panose="020B0502040204020203" pitchFamily="34" charset="-122"/>
              <a:ea typeface="微软雅黑" panose="020B0502040204020203" pitchFamily="34" charset="-122"/>
              <a:cs typeface="+mn-cs"/>
            </a:endParaRPr>
          </a:p>
          <a:p>
            <a:endParaRPr kumimoji="0" lang="zh-CN" altLang="en-US" sz="3200" b="1" i="0" u="none" strike="noStrike" kern="1200" cap="none" spc="0" normalizeH="0" baseline="0" noProof="0" dirty="0">
              <a:ln>
                <a:noFill/>
              </a:ln>
              <a:solidFill>
                <a:schemeClr val="bg1"/>
              </a:solidFill>
              <a:effectLst/>
              <a:uLnTx/>
              <a:uFillTx/>
              <a:latin typeface="微软雅黑" panose="020B0502040204020203" pitchFamily="34" charset="-122"/>
              <a:ea typeface="微软雅黑" panose="020B0502040204020203" pitchFamily="34" charset="-122"/>
              <a:cs typeface="+mn-cs"/>
            </a:endParaRPr>
          </a:p>
        </p:txBody>
      </p:sp>
      <p:sp>
        <p:nvSpPr>
          <p:cNvPr id="6" name="同侧圆角矩形 5"/>
          <p:cNvSpPr/>
          <p:nvPr/>
        </p:nvSpPr>
        <p:spPr>
          <a:xfrm>
            <a:off x="1099820" y="3031490"/>
            <a:ext cx="2905125" cy="314452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1087120" y="61760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12545" y="3282315"/>
            <a:ext cx="2799715" cy="460375"/>
          </a:xfrm>
          <a:prstGeom prst="rect">
            <a:avLst/>
          </a:prstGeom>
          <a:noFill/>
        </p:spPr>
        <p:txBody>
          <a:bodyPr wrap="square" rtlCol="0">
            <a:spAutoFit/>
          </a:bodyPr>
          <a:p>
            <a:r>
              <a:rPr lang="en-GB" altLang="en-US" sz="2400" b="1">
                <a:solidFill>
                  <a:srgbClr val="970006"/>
                </a:solidFill>
                <a:latin typeface="黑体" charset="0"/>
                <a:ea typeface="黑体" charset="0"/>
              </a:rPr>
              <a:t>High demand</a:t>
            </a:r>
            <a:endParaRPr lang="zh-CN" altLang="en-US" sz="2400" b="1">
              <a:solidFill>
                <a:srgbClr val="970006"/>
              </a:solidFill>
              <a:latin typeface="黑体" charset="0"/>
              <a:ea typeface="黑体" charset="0"/>
            </a:endParaRPr>
          </a:p>
        </p:txBody>
      </p:sp>
      <p:sp>
        <p:nvSpPr>
          <p:cNvPr id="10" name="文本框 9"/>
          <p:cNvSpPr txBox="1"/>
          <p:nvPr/>
        </p:nvSpPr>
        <p:spPr>
          <a:xfrm>
            <a:off x="1146810" y="3676650"/>
            <a:ext cx="2799715" cy="2461260"/>
          </a:xfrm>
          <a:prstGeom prst="rect">
            <a:avLst/>
          </a:prstGeom>
          <a:noFill/>
        </p:spPr>
        <p:txBody>
          <a:bodyPr wrap="square" rtlCol="0">
            <a:spAutoFit/>
          </a:bodyPr>
          <a:p>
            <a:r>
              <a:rPr lang="en-GB" altLang="en-US" sz="1400">
                <a:latin typeface="黑体" charset="0"/>
                <a:ea typeface="黑体" charset="0"/>
              </a:rPr>
              <a:t>With the increase in network communication transmission rate, the number of mobile communication users will reach 1.82 billion by the end of 2021, which is equivalent to 1.8 times that of 10 years ago. At the same time, </a:t>
            </a:r>
            <a:r>
              <a:rPr lang="en-GB" altLang="en-US" sz="1400">
                <a:latin typeface="黑体" charset="0"/>
                <a:ea typeface="黑体" charset="0"/>
                <a:sym typeface="+mn-ea"/>
              </a:rPr>
              <a:t>communication security has gradually attracted people's attention.</a:t>
            </a:r>
            <a:endParaRPr lang="zh-CN" altLang="en-US" sz="1400">
              <a:latin typeface="黑体" charset="0"/>
              <a:ea typeface="黑体" charset="0"/>
            </a:endParaRPr>
          </a:p>
        </p:txBody>
      </p:sp>
      <p:sp>
        <p:nvSpPr>
          <p:cNvPr id="11" name="同侧圆角矩形 10"/>
          <p:cNvSpPr/>
          <p:nvPr/>
        </p:nvSpPr>
        <p:spPr>
          <a:xfrm>
            <a:off x="4634230" y="2381250"/>
            <a:ext cx="2905125" cy="380809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连接符 11"/>
          <p:cNvCxnSpPr/>
          <p:nvPr/>
        </p:nvCxnSpPr>
        <p:spPr>
          <a:xfrm>
            <a:off x="4627880" y="61379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714875" y="3184525"/>
            <a:ext cx="2755900" cy="2953385"/>
          </a:xfrm>
          <a:prstGeom prst="rect">
            <a:avLst/>
          </a:prstGeom>
          <a:noFill/>
        </p:spPr>
        <p:txBody>
          <a:bodyPr wrap="square" rtlCol="0">
            <a:spAutoFit/>
          </a:bodyPr>
          <a:p>
            <a:r>
              <a:rPr lang="en-GB" altLang="en-US" sz="1400">
                <a:latin typeface="黑体" charset="0"/>
                <a:ea typeface="黑体" charset="0"/>
                <a:sym typeface="+mn-ea"/>
              </a:rPr>
              <a:t>Traditional communication encryption technology and physical layer security technology cannot solve privacy issues well, because eavesdroppers can obtain key encrypted information by analyzing the intercepted data. This behavior has a great impact on network operation, information transmission, and business ope</a:t>
            </a:r>
            <a:r>
              <a:rPr lang="en-GB" altLang="en-US">
                <a:latin typeface="黑体" charset="0"/>
                <a:ea typeface="黑体" charset="0"/>
                <a:sym typeface="+mn-ea"/>
              </a:rPr>
              <a:t>rations.</a:t>
            </a:r>
            <a:endParaRPr lang="zh-CN" altLang="en-US">
              <a:latin typeface="黑体" charset="0"/>
              <a:ea typeface="黑体" charset="0"/>
              <a:sym typeface="+mn-ea"/>
            </a:endParaRPr>
          </a:p>
        </p:txBody>
      </p:sp>
      <p:sp>
        <p:nvSpPr>
          <p:cNvPr id="15" name="同侧圆角矩形 14"/>
          <p:cNvSpPr/>
          <p:nvPr/>
        </p:nvSpPr>
        <p:spPr>
          <a:xfrm>
            <a:off x="8180705" y="1931035"/>
            <a:ext cx="2905125" cy="425831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6" name="直接连接符 15"/>
          <p:cNvCxnSpPr/>
          <p:nvPr/>
        </p:nvCxnSpPr>
        <p:spPr>
          <a:xfrm>
            <a:off x="8192770" y="6176010"/>
            <a:ext cx="2918460" cy="0"/>
          </a:xfrm>
          <a:prstGeom prst="line">
            <a:avLst/>
          </a:prstGeom>
          <a:ln w="63500" cmpd="sng">
            <a:solidFill>
              <a:srgbClr val="9B0D14"/>
            </a:solidFill>
            <a:prstDash val="soli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421370" y="1931035"/>
            <a:ext cx="2642870" cy="460375"/>
          </a:xfrm>
          <a:prstGeom prst="rect">
            <a:avLst/>
          </a:prstGeom>
          <a:noFill/>
        </p:spPr>
        <p:txBody>
          <a:bodyPr wrap="square" rtlCol="0">
            <a:spAutoFit/>
          </a:bodyPr>
          <a:p>
            <a:r>
              <a:rPr lang="en-GB" altLang="en-US" sz="2400" b="1">
                <a:solidFill>
                  <a:srgbClr val="970006"/>
                </a:solidFill>
                <a:latin typeface="黑体" charset="0"/>
                <a:ea typeface="黑体" charset="0"/>
              </a:rPr>
              <a:t>Purpose</a:t>
            </a:r>
            <a:endParaRPr lang="zh-CN" altLang="en-US" sz="2400" b="1">
              <a:solidFill>
                <a:srgbClr val="970006"/>
              </a:solidFill>
              <a:latin typeface="黑体" charset="0"/>
              <a:ea typeface="黑体" charset="0"/>
            </a:endParaRPr>
          </a:p>
        </p:txBody>
      </p:sp>
      <p:sp>
        <p:nvSpPr>
          <p:cNvPr id="3" name="文本框 2"/>
          <p:cNvSpPr txBox="1"/>
          <p:nvPr/>
        </p:nvSpPr>
        <p:spPr>
          <a:xfrm>
            <a:off x="8168005" y="2381250"/>
            <a:ext cx="3137535" cy="3753485"/>
          </a:xfrm>
          <a:prstGeom prst="rect">
            <a:avLst/>
          </a:prstGeom>
          <a:noFill/>
        </p:spPr>
        <p:txBody>
          <a:bodyPr wrap="square" rtlCol="0">
            <a:spAutoFit/>
          </a:bodyPr>
          <a:p>
            <a:r>
              <a:rPr lang="en-GB" altLang="en-US" sz="1400" noProof="0" dirty="0">
                <a:ln>
                  <a:noFill/>
                </a:ln>
                <a:solidFill>
                  <a:schemeClr val="tx1"/>
                </a:solidFill>
                <a:effectLst/>
                <a:uLnTx/>
                <a:uFillTx/>
                <a:latin typeface="黑体" charset="0"/>
                <a:ea typeface="黑体" charset="0"/>
                <a:sym typeface="+mn-ea"/>
              </a:rPr>
              <a:t>This team applied adversarial sample attack technology to the construction of covert channels and established two sets of communication strategies for different environments, </a:t>
            </a:r>
            <a:r>
              <a:rPr lang="en-GB" altLang="en-US" sz="1400" noProof="0" dirty="0">
                <a:ln>
                  <a:noFill/>
                </a:ln>
                <a:effectLst/>
                <a:uLnTx/>
                <a:uFillTx/>
                <a:latin typeface="黑体" charset="0"/>
                <a:ea typeface="黑体" charset="0"/>
                <a:sym typeface="+mn-ea"/>
              </a:rPr>
              <a:t>namely a strong covert communication strategy and a strong real-time communication strategy, both of which </a:t>
            </a:r>
            <a:r>
              <a:rPr lang="en-GB" altLang="en-US" sz="1400" noProof="0" dirty="0">
                <a:ln>
                  <a:noFill/>
                </a:ln>
                <a:solidFill>
                  <a:schemeClr val="tx1"/>
                </a:solidFill>
                <a:effectLst/>
                <a:uLnTx/>
                <a:uFillTx/>
                <a:latin typeface="黑体" charset="0"/>
                <a:ea typeface="黑体" charset="0"/>
                <a:sym typeface="+mn-ea"/>
              </a:rPr>
              <a:t>can effectively prevent eavesdropping. It is different from the traditional covert communication model based on rules and cryptography, and is a new inspiration for the construction of covert communication.</a:t>
            </a:r>
            <a:endParaRPr lang="zh-CN" altLang="en-US" sz="1400" noProof="0" dirty="0">
              <a:ln>
                <a:noFill/>
              </a:ln>
              <a:solidFill>
                <a:schemeClr val="tx1"/>
              </a:solidFill>
              <a:effectLst/>
              <a:uLnTx/>
              <a:uFillTx/>
              <a:latin typeface="黑体" charset="0"/>
              <a:ea typeface="黑体" charset="0"/>
              <a:sym typeface="+mn-ea"/>
            </a:endParaRPr>
          </a:p>
        </p:txBody>
      </p:sp>
      <p:sp>
        <p:nvSpPr>
          <p:cNvPr id="4" name="文本框 3"/>
          <p:cNvSpPr txBox="1"/>
          <p:nvPr/>
        </p:nvSpPr>
        <p:spPr>
          <a:xfrm>
            <a:off x="4817745" y="2679700"/>
            <a:ext cx="2452370" cy="460375"/>
          </a:xfrm>
          <a:prstGeom prst="rect">
            <a:avLst/>
          </a:prstGeom>
          <a:noFill/>
        </p:spPr>
        <p:txBody>
          <a:bodyPr wrap="square" rtlCol="0">
            <a:spAutoFit/>
          </a:bodyPr>
          <a:p>
            <a:r>
              <a:rPr lang="en-GB" altLang="en-US" sz="2400" b="1">
                <a:solidFill>
                  <a:srgbClr val="970006"/>
                </a:solidFill>
                <a:latin typeface="黑体" charset="0"/>
                <a:ea typeface="黑体" charset="0"/>
              </a:rPr>
              <a:t>Hazardous</a:t>
            </a:r>
            <a:endParaRPr lang="zh-CN" altLang="en-US" sz="2400" b="1">
              <a:solidFill>
                <a:srgbClr val="970006"/>
              </a:solidFill>
              <a:latin typeface="黑体" charset="0"/>
              <a:ea typeface="黑体"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81758" y="707613"/>
            <a:ext cx="9428480" cy="6430226"/>
          </a:xfrm>
          <a:prstGeom prst="rect">
            <a:avLst/>
          </a:prstGeom>
          <a:solidFill>
            <a:schemeClr val="bg1">
              <a:lumMod val="95000"/>
            </a:schemeClr>
          </a:solidFill>
          <a:ln w="76200">
            <a:solidFill>
              <a:srgbClr val="1032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nvSpPr>
        <p:spPr>
          <a:xfrm>
            <a:off x="2887715" y="3109560"/>
            <a:ext cx="641656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rPr>
              <a:t>Research progress</a:t>
            </a:r>
            <a:endParaRPr kumimoji="0" lang="zh-CN" altLang="en-US" sz="2800" b="0" i="0" u="none" strike="noStrike" kern="1200" cap="none" spc="0" normalizeH="0" baseline="0" noProof="0" dirty="0">
              <a:ln>
                <a:noFill/>
              </a:ln>
              <a:solidFill>
                <a:srgbClr val="10325A"/>
              </a:solidFill>
              <a:effectLst/>
              <a:uLnTx/>
              <a:uFillTx/>
              <a:latin typeface="微软雅黑" panose="020B0502040204020203" pitchFamily="34" charset="-122"/>
              <a:ea typeface="微软雅黑" panose="020B0502040204020203" pitchFamily="34" charset="-122"/>
              <a:cs typeface="+mn-cs"/>
            </a:endParaRPr>
          </a:p>
        </p:txBody>
      </p:sp>
      <p:sp>
        <p:nvSpPr>
          <p:cNvPr id="7" name="文本框 6"/>
          <p:cNvSpPr txBox="1"/>
          <p:nvPr/>
        </p:nvSpPr>
        <p:spPr>
          <a:xfrm>
            <a:off x="2304391" y="4449377"/>
            <a:ext cx="7583214" cy="82994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GB" altLang="zh-CN"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1. </a:t>
            </a:r>
            <a:r>
              <a:rPr kumimoji="0" lang="en-GB"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rPr>
              <a:t>Current research results</a:t>
            </a: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black">
                  <a:lumMod val="85000"/>
                  <a:lumOff val="15000"/>
                </a:prstClr>
              </a:solidFill>
              <a:effectLst/>
              <a:uLnTx/>
              <a:uFillTx/>
              <a:latin typeface="黑体" charset="0"/>
              <a:ea typeface="黑体" charset="0"/>
              <a:cs typeface="黑体" charset="0"/>
            </a:endParaRPr>
          </a:p>
        </p:txBody>
      </p:sp>
      <p:grpSp>
        <p:nvGrpSpPr>
          <p:cNvPr id="12" name="组合 11"/>
          <p:cNvGrpSpPr/>
          <p:nvPr/>
        </p:nvGrpSpPr>
        <p:grpSpPr>
          <a:xfrm>
            <a:off x="3991304" y="3673891"/>
            <a:ext cx="4209393" cy="394138"/>
            <a:chOff x="3991304" y="3673891"/>
            <a:chExt cx="4209393" cy="394138"/>
          </a:xfrm>
          <a:solidFill>
            <a:srgbClr val="9B0D14"/>
          </a:solidFill>
        </p:grpSpPr>
        <p:cxnSp>
          <p:nvCxnSpPr>
            <p:cNvPr id="6" name="直接连接符 5"/>
            <p:cNvCxnSpPr/>
            <p:nvPr/>
          </p:nvCxnSpPr>
          <p:spPr>
            <a:xfrm>
              <a:off x="3991304" y="3855194"/>
              <a:ext cx="4209393" cy="0"/>
            </a:xfrm>
            <a:prstGeom prst="line">
              <a:avLst/>
            </a:prstGeom>
            <a:grpFill/>
            <a:ln w="38100">
              <a:solidFill>
                <a:srgbClr val="9B0D14"/>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68871" y="3673891"/>
              <a:ext cx="2454258" cy="394138"/>
              <a:chOff x="4572000" y="3846786"/>
              <a:chExt cx="2454258" cy="394138"/>
            </a:xfrm>
            <a:grpFill/>
          </p:grpSpPr>
          <p:sp>
            <p:nvSpPr>
              <p:cNvPr id="8" name="星形: 四角 7"/>
              <p:cNvSpPr/>
              <p:nvPr/>
            </p:nvSpPr>
            <p:spPr>
              <a:xfrm>
                <a:off x="457200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星形: 四角 8"/>
              <p:cNvSpPr/>
              <p:nvPr/>
            </p:nvSpPr>
            <p:spPr>
              <a:xfrm>
                <a:off x="560206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星形: 四角 9"/>
              <p:cNvSpPr/>
              <p:nvPr/>
            </p:nvSpPr>
            <p:spPr>
              <a:xfrm>
                <a:off x="6632120" y="3846786"/>
                <a:ext cx="394138" cy="394138"/>
              </a:xfrm>
              <a:prstGeom prst="star4">
                <a:avLst/>
              </a:prstGeom>
              <a:grpFill/>
              <a:ln>
                <a:solidFill>
                  <a:srgbClr val="9B0D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grpSp>
      <p:sp>
        <p:nvSpPr>
          <p:cNvPr id="5" name="文本框 4"/>
          <p:cNvSpPr txBox="1"/>
          <p:nvPr/>
        </p:nvSpPr>
        <p:spPr>
          <a:xfrm>
            <a:off x="3336770" y="2072500"/>
            <a:ext cx="5518456" cy="110680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rPr>
              <a:t>Part two</a:t>
            </a:r>
            <a:endParaRPr kumimoji="0" lang="zh-CN" altLang="en-US" sz="6600" b="0" i="0" u="none" strike="noStrike" kern="1200" cap="none" spc="0" normalizeH="0" baseline="0" noProof="0" dirty="0">
              <a:ln>
                <a:noFill/>
              </a:ln>
              <a:solidFill>
                <a:srgbClr val="9B0D14"/>
              </a:solidFill>
              <a:effectLst/>
              <a:uLnTx/>
              <a:uFillTx/>
              <a:latin typeface="CommercialScript BT" panose="03030803040807090C04" pitchFamily="66" charset="0"/>
              <a:ea typeface="等线" panose="02010600030101010101" charset="-122"/>
              <a:cs typeface="+mn-cs"/>
            </a:endParaRPr>
          </a:p>
        </p:txBody>
      </p:sp>
      <p:grpSp>
        <p:nvGrpSpPr>
          <p:cNvPr id="13" name="组合 12"/>
          <p:cNvGrpSpPr/>
          <p:nvPr/>
        </p:nvGrpSpPr>
        <p:grpSpPr>
          <a:xfrm>
            <a:off x="5348288" y="258236"/>
            <a:ext cx="1495425" cy="1492250"/>
            <a:chOff x="168276" y="215900"/>
            <a:chExt cx="1495425" cy="1492250"/>
          </a:xfrm>
        </p:grpSpPr>
        <p:sp>
          <p:nvSpPr>
            <p:cNvPr id="14" name="Freeform 68"/>
            <p:cNvSpPr/>
            <p:nvPr/>
          </p:nvSpPr>
          <p:spPr bwMode="auto">
            <a:xfrm>
              <a:off x="168276" y="215900"/>
              <a:ext cx="1495425" cy="1492250"/>
            </a:xfrm>
            <a:custGeom>
              <a:avLst/>
              <a:gdLst>
                <a:gd name="T0" fmla="*/ 240 w 492"/>
                <a:gd name="T1" fmla="*/ 483 h 490"/>
                <a:gd name="T2" fmla="*/ 229 w 492"/>
                <a:gd name="T3" fmla="*/ 476 h 490"/>
                <a:gd name="T4" fmla="*/ 202 w 492"/>
                <a:gd name="T5" fmla="*/ 484 h 490"/>
                <a:gd name="T6" fmla="*/ 166 w 492"/>
                <a:gd name="T7" fmla="*/ 474 h 490"/>
                <a:gd name="T8" fmla="*/ 146 w 492"/>
                <a:gd name="T9" fmla="*/ 453 h 490"/>
                <a:gd name="T10" fmla="*/ 116 w 492"/>
                <a:gd name="T11" fmla="*/ 436 h 490"/>
                <a:gd name="T12" fmla="*/ 87 w 492"/>
                <a:gd name="T13" fmla="*/ 429 h 490"/>
                <a:gd name="T14" fmla="*/ 62 w 492"/>
                <a:gd name="T15" fmla="*/ 403 h 490"/>
                <a:gd name="T16" fmla="*/ 54 w 492"/>
                <a:gd name="T17" fmla="*/ 375 h 490"/>
                <a:gd name="T18" fmla="*/ 37 w 492"/>
                <a:gd name="T19" fmla="*/ 345 h 490"/>
                <a:gd name="T20" fmla="*/ 16 w 492"/>
                <a:gd name="T21" fmla="*/ 326 h 490"/>
                <a:gd name="T22" fmla="*/ 7 w 492"/>
                <a:gd name="T23" fmla="*/ 290 h 490"/>
                <a:gd name="T24" fmla="*/ 14 w 492"/>
                <a:gd name="T25" fmla="*/ 261 h 490"/>
                <a:gd name="T26" fmla="*/ 14 w 492"/>
                <a:gd name="T27" fmla="*/ 228 h 490"/>
                <a:gd name="T28" fmla="*/ 7 w 492"/>
                <a:gd name="T29" fmla="*/ 199 h 490"/>
                <a:gd name="T30" fmla="*/ 16 w 492"/>
                <a:gd name="T31" fmla="*/ 165 h 490"/>
                <a:gd name="T32" fmla="*/ 37 w 492"/>
                <a:gd name="T33" fmla="*/ 144 h 490"/>
                <a:gd name="T34" fmla="*/ 54 w 492"/>
                <a:gd name="T35" fmla="*/ 114 h 490"/>
                <a:gd name="T36" fmla="*/ 61 w 492"/>
                <a:gd name="T37" fmla="*/ 87 h 490"/>
                <a:gd name="T38" fmla="*/ 87 w 492"/>
                <a:gd name="T39" fmla="*/ 61 h 490"/>
                <a:gd name="T40" fmla="*/ 116 w 492"/>
                <a:gd name="T41" fmla="*/ 53 h 490"/>
                <a:gd name="T42" fmla="*/ 146 w 492"/>
                <a:gd name="T43" fmla="*/ 36 h 490"/>
                <a:gd name="T44" fmla="*/ 166 w 492"/>
                <a:gd name="T45" fmla="*/ 16 h 490"/>
                <a:gd name="T46" fmla="*/ 201 w 492"/>
                <a:gd name="T47" fmla="*/ 6 h 490"/>
                <a:gd name="T48" fmla="*/ 229 w 492"/>
                <a:gd name="T49" fmla="*/ 13 h 490"/>
                <a:gd name="T50" fmla="*/ 264 w 492"/>
                <a:gd name="T51" fmla="*/ 14 h 490"/>
                <a:gd name="T52" fmla="*/ 291 w 492"/>
                <a:gd name="T53" fmla="*/ 6 h 490"/>
                <a:gd name="T54" fmla="*/ 326 w 492"/>
                <a:gd name="T55" fmla="*/ 16 h 490"/>
                <a:gd name="T56" fmla="*/ 347 w 492"/>
                <a:gd name="T57" fmla="*/ 36 h 490"/>
                <a:gd name="T58" fmla="*/ 377 w 492"/>
                <a:gd name="T59" fmla="*/ 54 h 490"/>
                <a:gd name="T60" fmla="*/ 405 w 492"/>
                <a:gd name="T61" fmla="*/ 62 h 490"/>
                <a:gd name="T62" fmla="*/ 432 w 492"/>
                <a:gd name="T63" fmla="*/ 87 h 490"/>
                <a:gd name="T64" fmla="*/ 438 w 492"/>
                <a:gd name="T65" fmla="*/ 114 h 490"/>
                <a:gd name="T66" fmla="*/ 456 w 492"/>
                <a:gd name="T67" fmla="*/ 145 h 490"/>
                <a:gd name="T68" fmla="*/ 476 w 492"/>
                <a:gd name="T69" fmla="*/ 164 h 490"/>
                <a:gd name="T70" fmla="*/ 485 w 492"/>
                <a:gd name="T71" fmla="*/ 199 h 490"/>
                <a:gd name="T72" fmla="*/ 478 w 492"/>
                <a:gd name="T73" fmla="*/ 227 h 490"/>
                <a:gd name="T74" fmla="*/ 478 w 492"/>
                <a:gd name="T75" fmla="*/ 262 h 490"/>
                <a:gd name="T76" fmla="*/ 486 w 492"/>
                <a:gd name="T77" fmla="*/ 289 h 490"/>
                <a:gd name="T78" fmla="*/ 476 w 492"/>
                <a:gd name="T79" fmla="*/ 325 h 490"/>
                <a:gd name="T80" fmla="*/ 456 w 492"/>
                <a:gd name="T81" fmla="*/ 345 h 490"/>
                <a:gd name="T82" fmla="*/ 438 w 492"/>
                <a:gd name="T83" fmla="*/ 375 h 490"/>
                <a:gd name="T84" fmla="*/ 431 w 492"/>
                <a:gd name="T85" fmla="*/ 403 h 490"/>
                <a:gd name="T86" fmla="*/ 404 w 492"/>
                <a:gd name="T87" fmla="*/ 429 h 490"/>
                <a:gd name="T88" fmla="*/ 376 w 492"/>
                <a:gd name="T89" fmla="*/ 437 h 490"/>
                <a:gd name="T90" fmla="*/ 346 w 492"/>
                <a:gd name="T91" fmla="*/ 453 h 490"/>
                <a:gd name="T92" fmla="*/ 327 w 492"/>
                <a:gd name="T93" fmla="*/ 474 h 490"/>
                <a:gd name="T94" fmla="*/ 291 w 492"/>
                <a:gd name="T95" fmla="*/ 483 h 490"/>
                <a:gd name="T96" fmla="*/ 263 w 492"/>
                <a:gd name="T97" fmla="*/ 476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2" h="490">
                  <a:moveTo>
                    <a:pt x="246" y="490"/>
                  </a:moveTo>
                  <a:cubicBezTo>
                    <a:pt x="246" y="485"/>
                    <a:pt x="246" y="480"/>
                    <a:pt x="246" y="475"/>
                  </a:cubicBezTo>
                  <a:cubicBezTo>
                    <a:pt x="244" y="478"/>
                    <a:pt x="242" y="480"/>
                    <a:pt x="240" y="483"/>
                  </a:cubicBezTo>
                  <a:cubicBezTo>
                    <a:pt x="240" y="483"/>
                    <a:pt x="242" y="485"/>
                    <a:pt x="243" y="486"/>
                  </a:cubicBezTo>
                  <a:cubicBezTo>
                    <a:pt x="243" y="486"/>
                    <a:pt x="243" y="487"/>
                    <a:pt x="243" y="487"/>
                  </a:cubicBezTo>
                  <a:cubicBezTo>
                    <a:pt x="238" y="483"/>
                    <a:pt x="233" y="479"/>
                    <a:pt x="229" y="476"/>
                  </a:cubicBezTo>
                  <a:cubicBezTo>
                    <a:pt x="227" y="474"/>
                    <a:pt x="225" y="474"/>
                    <a:pt x="223" y="475"/>
                  </a:cubicBezTo>
                  <a:cubicBezTo>
                    <a:pt x="218" y="478"/>
                    <a:pt x="212" y="481"/>
                    <a:pt x="206" y="485"/>
                  </a:cubicBezTo>
                  <a:cubicBezTo>
                    <a:pt x="204" y="486"/>
                    <a:pt x="203" y="485"/>
                    <a:pt x="202" y="484"/>
                  </a:cubicBezTo>
                  <a:cubicBezTo>
                    <a:pt x="198" y="479"/>
                    <a:pt x="194" y="475"/>
                    <a:pt x="190" y="470"/>
                  </a:cubicBezTo>
                  <a:cubicBezTo>
                    <a:pt x="188" y="467"/>
                    <a:pt x="186" y="466"/>
                    <a:pt x="183" y="468"/>
                  </a:cubicBezTo>
                  <a:cubicBezTo>
                    <a:pt x="177" y="470"/>
                    <a:pt x="172" y="471"/>
                    <a:pt x="166" y="474"/>
                  </a:cubicBezTo>
                  <a:cubicBezTo>
                    <a:pt x="163" y="475"/>
                    <a:pt x="162" y="474"/>
                    <a:pt x="160" y="471"/>
                  </a:cubicBezTo>
                  <a:cubicBezTo>
                    <a:pt x="157" y="466"/>
                    <a:pt x="154" y="461"/>
                    <a:pt x="151" y="455"/>
                  </a:cubicBezTo>
                  <a:cubicBezTo>
                    <a:pt x="150" y="453"/>
                    <a:pt x="149" y="453"/>
                    <a:pt x="146" y="453"/>
                  </a:cubicBezTo>
                  <a:cubicBezTo>
                    <a:pt x="140" y="454"/>
                    <a:pt x="134" y="455"/>
                    <a:pt x="127" y="456"/>
                  </a:cubicBezTo>
                  <a:cubicBezTo>
                    <a:pt x="125" y="457"/>
                    <a:pt x="123" y="456"/>
                    <a:pt x="122" y="453"/>
                  </a:cubicBezTo>
                  <a:cubicBezTo>
                    <a:pt x="120" y="448"/>
                    <a:pt x="118" y="442"/>
                    <a:pt x="116" y="436"/>
                  </a:cubicBezTo>
                  <a:cubicBezTo>
                    <a:pt x="115" y="433"/>
                    <a:pt x="113" y="432"/>
                    <a:pt x="111" y="432"/>
                  </a:cubicBezTo>
                  <a:cubicBezTo>
                    <a:pt x="104" y="432"/>
                    <a:pt x="98" y="432"/>
                    <a:pt x="91" y="432"/>
                  </a:cubicBezTo>
                  <a:cubicBezTo>
                    <a:pt x="89" y="432"/>
                    <a:pt x="88" y="432"/>
                    <a:pt x="87" y="429"/>
                  </a:cubicBezTo>
                  <a:cubicBezTo>
                    <a:pt x="86" y="423"/>
                    <a:pt x="85" y="417"/>
                    <a:pt x="84" y="411"/>
                  </a:cubicBezTo>
                  <a:cubicBezTo>
                    <a:pt x="83" y="408"/>
                    <a:pt x="83" y="407"/>
                    <a:pt x="79" y="406"/>
                  </a:cubicBezTo>
                  <a:cubicBezTo>
                    <a:pt x="74" y="405"/>
                    <a:pt x="68" y="404"/>
                    <a:pt x="62" y="403"/>
                  </a:cubicBezTo>
                  <a:cubicBezTo>
                    <a:pt x="59" y="402"/>
                    <a:pt x="57" y="401"/>
                    <a:pt x="58" y="398"/>
                  </a:cubicBezTo>
                  <a:cubicBezTo>
                    <a:pt x="58" y="392"/>
                    <a:pt x="57" y="386"/>
                    <a:pt x="57" y="380"/>
                  </a:cubicBezTo>
                  <a:cubicBezTo>
                    <a:pt x="58" y="377"/>
                    <a:pt x="56" y="376"/>
                    <a:pt x="54" y="375"/>
                  </a:cubicBezTo>
                  <a:cubicBezTo>
                    <a:pt x="48" y="373"/>
                    <a:pt x="42" y="370"/>
                    <a:pt x="36" y="368"/>
                  </a:cubicBezTo>
                  <a:cubicBezTo>
                    <a:pt x="34" y="367"/>
                    <a:pt x="33" y="366"/>
                    <a:pt x="34" y="364"/>
                  </a:cubicBezTo>
                  <a:cubicBezTo>
                    <a:pt x="35" y="358"/>
                    <a:pt x="36" y="352"/>
                    <a:pt x="37" y="345"/>
                  </a:cubicBezTo>
                  <a:cubicBezTo>
                    <a:pt x="37" y="343"/>
                    <a:pt x="37" y="341"/>
                    <a:pt x="34" y="340"/>
                  </a:cubicBezTo>
                  <a:cubicBezTo>
                    <a:pt x="29" y="337"/>
                    <a:pt x="23" y="333"/>
                    <a:pt x="18" y="330"/>
                  </a:cubicBezTo>
                  <a:cubicBezTo>
                    <a:pt x="16" y="329"/>
                    <a:pt x="15" y="328"/>
                    <a:pt x="16" y="326"/>
                  </a:cubicBezTo>
                  <a:cubicBezTo>
                    <a:pt x="18" y="320"/>
                    <a:pt x="20" y="313"/>
                    <a:pt x="22" y="307"/>
                  </a:cubicBezTo>
                  <a:cubicBezTo>
                    <a:pt x="23" y="305"/>
                    <a:pt x="23" y="303"/>
                    <a:pt x="21" y="302"/>
                  </a:cubicBezTo>
                  <a:cubicBezTo>
                    <a:pt x="16" y="298"/>
                    <a:pt x="12" y="294"/>
                    <a:pt x="7" y="290"/>
                  </a:cubicBezTo>
                  <a:cubicBezTo>
                    <a:pt x="4" y="288"/>
                    <a:pt x="4" y="286"/>
                    <a:pt x="6" y="283"/>
                  </a:cubicBezTo>
                  <a:cubicBezTo>
                    <a:pt x="9" y="279"/>
                    <a:pt x="12" y="273"/>
                    <a:pt x="14" y="269"/>
                  </a:cubicBezTo>
                  <a:cubicBezTo>
                    <a:pt x="16" y="266"/>
                    <a:pt x="16" y="264"/>
                    <a:pt x="14" y="261"/>
                  </a:cubicBezTo>
                  <a:cubicBezTo>
                    <a:pt x="10" y="257"/>
                    <a:pt x="7" y="252"/>
                    <a:pt x="3" y="248"/>
                  </a:cubicBezTo>
                  <a:cubicBezTo>
                    <a:pt x="1" y="245"/>
                    <a:pt x="0" y="244"/>
                    <a:pt x="2" y="242"/>
                  </a:cubicBezTo>
                  <a:cubicBezTo>
                    <a:pt x="7" y="237"/>
                    <a:pt x="10" y="232"/>
                    <a:pt x="14" y="228"/>
                  </a:cubicBezTo>
                  <a:cubicBezTo>
                    <a:pt x="16" y="226"/>
                    <a:pt x="16" y="224"/>
                    <a:pt x="15" y="221"/>
                  </a:cubicBezTo>
                  <a:cubicBezTo>
                    <a:pt x="12" y="216"/>
                    <a:pt x="9" y="211"/>
                    <a:pt x="6" y="206"/>
                  </a:cubicBezTo>
                  <a:cubicBezTo>
                    <a:pt x="4" y="203"/>
                    <a:pt x="4" y="202"/>
                    <a:pt x="7" y="199"/>
                  </a:cubicBezTo>
                  <a:cubicBezTo>
                    <a:pt x="12" y="196"/>
                    <a:pt x="16" y="191"/>
                    <a:pt x="21" y="187"/>
                  </a:cubicBezTo>
                  <a:cubicBezTo>
                    <a:pt x="23" y="186"/>
                    <a:pt x="23" y="185"/>
                    <a:pt x="23" y="183"/>
                  </a:cubicBezTo>
                  <a:cubicBezTo>
                    <a:pt x="20" y="177"/>
                    <a:pt x="19" y="171"/>
                    <a:pt x="16" y="165"/>
                  </a:cubicBezTo>
                  <a:cubicBezTo>
                    <a:pt x="15" y="162"/>
                    <a:pt x="16" y="160"/>
                    <a:pt x="19" y="159"/>
                  </a:cubicBezTo>
                  <a:cubicBezTo>
                    <a:pt x="24" y="156"/>
                    <a:pt x="29" y="152"/>
                    <a:pt x="34" y="150"/>
                  </a:cubicBezTo>
                  <a:cubicBezTo>
                    <a:pt x="37" y="148"/>
                    <a:pt x="37" y="147"/>
                    <a:pt x="37" y="144"/>
                  </a:cubicBezTo>
                  <a:cubicBezTo>
                    <a:pt x="36" y="138"/>
                    <a:pt x="35" y="131"/>
                    <a:pt x="34" y="125"/>
                  </a:cubicBezTo>
                  <a:cubicBezTo>
                    <a:pt x="33" y="123"/>
                    <a:pt x="34" y="122"/>
                    <a:pt x="36" y="121"/>
                  </a:cubicBezTo>
                  <a:cubicBezTo>
                    <a:pt x="42" y="119"/>
                    <a:pt x="48" y="116"/>
                    <a:pt x="54" y="114"/>
                  </a:cubicBezTo>
                  <a:cubicBezTo>
                    <a:pt x="57" y="113"/>
                    <a:pt x="57" y="112"/>
                    <a:pt x="57" y="110"/>
                  </a:cubicBezTo>
                  <a:cubicBezTo>
                    <a:pt x="57" y="104"/>
                    <a:pt x="58" y="97"/>
                    <a:pt x="58" y="91"/>
                  </a:cubicBezTo>
                  <a:cubicBezTo>
                    <a:pt x="58" y="88"/>
                    <a:pt x="58" y="87"/>
                    <a:pt x="61" y="87"/>
                  </a:cubicBezTo>
                  <a:cubicBezTo>
                    <a:pt x="67" y="86"/>
                    <a:pt x="73" y="84"/>
                    <a:pt x="79" y="83"/>
                  </a:cubicBezTo>
                  <a:cubicBezTo>
                    <a:pt x="82" y="83"/>
                    <a:pt x="83" y="81"/>
                    <a:pt x="84" y="79"/>
                  </a:cubicBezTo>
                  <a:cubicBezTo>
                    <a:pt x="85" y="73"/>
                    <a:pt x="86" y="67"/>
                    <a:pt x="87" y="61"/>
                  </a:cubicBezTo>
                  <a:cubicBezTo>
                    <a:pt x="88" y="58"/>
                    <a:pt x="89" y="57"/>
                    <a:pt x="92" y="57"/>
                  </a:cubicBezTo>
                  <a:cubicBezTo>
                    <a:pt x="98" y="57"/>
                    <a:pt x="104" y="57"/>
                    <a:pt x="111" y="57"/>
                  </a:cubicBezTo>
                  <a:cubicBezTo>
                    <a:pt x="114" y="57"/>
                    <a:pt x="115" y="56"/>
                    <a:pt x="116" y="53"/>
                  </a:cubicBezTo>
                  <a:cubicBezTo>
                    <a:pt x="118" y="47"/>
                    <a:pt x="121" y="41"/>
                    <a:pt x="123" y="36"/>
                  </a:cubicBezTo>
                  <a:cubicBezTo>
                    <a:pt x="123" y="33"/>
                    <a:pt x="124" y="33"/>
                    <a:pt x="127" y="33"/>
                  </a:cubicBezTo>
                  <a:cubicBezTo>
                    <a:pt x="133" y="34"/>
                    <a:pt x="140" y="35"/>
                    <a:pt x="146" y="36"/>
                  </a:cubicBezTo>
                  <a:cubicBezTo>
                    <a:pt x="148" y="37"/>
                    <a:pt x="150" y="36"/>
                    <a:pt x="151" y="34"/>
                  </a:cubicBezTo>
                  <a:cubicBezTo>
                    <a:pt x="154" y="28"/>
                    <a:pt x="157" y="23"/>
                    <a:pt x="161" y="17"/>
                  </a:cubicBezTo>
                  <a:cubicBezTo>
                    <a:pt x="162" y="15"/>
                    <a:pt x="163" y="14"/>
                    <a:pt x="166" y="16"/>
                  </a:cubicBezTo>
                  <a:cubicBezTo>
                    <a:pt x="172" y="18"/>
                    <a:pt x="178" y="20"/>
                    <a:pt x="184" y="22"/>
                  </a:cubicBezTo>
                  <a:cubicBezTo>
                    <a:pt x="186" y="23"/>
                    <a:pt x="187" y="22"/>
                    <a:pt x="189" y="21"/>
                  </a:cubicBezTo>
                  <a:cubicBezTo>
                    <a:pt x="193" y="16"/>
                    <a:pt x="197" y="11"/>
                    <a:pt x="201" y="6"/>
                  </a:cubicBezTo>
                  <a:cubicBezTo>
                    <a:pt x="203" y="4"/>
                    <a:pt x="204" y="4"/>
                    <a:pt x="207" y="5"/>
                  </a:cubicBezTo>
                  <a:cubicBezTo>
                    <a:pt x="212" y="8"/>
                    <a:pt x="218" y="11"/>
                    <a:pt x="223" y="14"/>
                  </a:cubicBezTo>
                  <a:cubicBezTo>
                    <a:pt x="225" y="16"/>
                    <a:pt x="227" y="15"/>
                    <a:pt x="229" y="13"/>
                  </a:cubicBezTo>
                  <a:cubicBezTo>
                    <a:pt x="234" y="10"/>
                    <a:pt x="239" y="6"/>
                    <a:pt x="243" y="2"/>
                  </a:cubicBezTo>
                  <a:cubicBezTo>
                    <a:pt x="245" y="0"/>
                    <a:pt x="247" y="0"/>
                    <a:pt x="249" y="2"/>
                  </a:cubicBezTo>
                  <a:cubicBezTo>
                    <a:pt x="254" y="6"/>
                    <a:pt x="259" y="10"/>
                    <a:pt x="264" y="14"/>
                  </a:cubicBezTo>
                  <a:cubicBezTo>
                    <a:pt x="265" y="16"/>
                    <a:pt x="267" y="16"/>
                    <a:pt x="269" y="14"/>
                  </a:cubicBezTo>
                  <a:cubicBezTo>
                    <a:pt x="275" y="11"/>
                    <a:pt x="280" y="8"/>
                    <a:pt x="286" y="5"/>
                  </a:cubicBezTo>
                  <a:cubicBezTo>
                    <a:pt x="288" y="4"/>
                    <a:pt x="289" y="4"/>
                    <a:pt x="291" y="6"/>
                  </a:cubicBezTo>
                  <a:cubicBezTo>
                    <a:pt x="295" y="11"/>
                    <a:pt x="299" y="15"/>
                    <a:pt x="303" y="20"/>
                  </a:cubicBezTo>
                  <a:cubicBezTo>
                    <a:pt x="305" y="22"/>
                    <a:pt x="306" y="23"/>
                    <a:pt x="309" y="22"/>
                  </a:cubicBezTo>
                  <a:cubicBezTo>
                    <a:pt x="315" y="20"/>
                    <a:pt x="320" y="18"/>
                    <a:pt x="326" y="16"/>
                  </a:cubicBezTo>
                  <a:cubicBezTo>
                    <a:pt x="329" y="15"/>
                    <a:pt x="330" y="15"/>
                    <a:pt x="332" y="18"/>
                  </a:cubicBezTo>
                  <a:cubicBezTo>
                    <a:pt x="335" y="23"/>
                    <a:pt x="338" y="28"/>
                    <a:pt x="341" y="33"/>
                  </a:cubicBezTo>
                  <a:cubicBezTo>
                    <a:pt x="343" y="36"/>
                    <a:pt x="344" y="37"/>
                    <a:pt x="347" y="36"/>
                  </a:cubicBezTo>
                  <a:cubicBezTo>
                    <a:pt x="353" y="35"/>
                    <a:pt x="359" y="34"/>
                    <a:pt x="365" y="33"/>
                  </a:cubicBezTo>
                  <a:cubicBezTo>
                    <a:pt x="368" y="32"/>
                    <a:pt x="369" y="34"/>
                    <a:pt x="370" y="36"/>
                  </a:cubicBezTo>
                  <a:cubicBezTo>
                    <a:pt x="372" y="42"/>
                    <a:pt x="375" y="48"/>
                    <a:pt x="377" y="54"/>
                  </a:cubicBezTo>
                  <a:cubicBezTo>
                    <a:pt x="377" y="56"/>
                    <a:pt x="379" y="57"/>
                    <a:pt x="381" y="57"/>
                  </a:cubicBezTo>
                  <a:cubicBezTo>
                    <a:pt x="387" y="57"/>
                    <a:pt x="393" y="57"/>
                    <a:pt x="399" y="57"/>
                  </a:cubicBezTo>
                  <a:cubicBezTo>
                    <a:pt x="403" y="57"/>
                    <a:pt x="404" y="58"/>
                    <a:pt x="405" y="62"/>
                  </a:cubicBezTo>
                  <a:cubicBezTo>
                    <a:pt x="405" y="68"/>
                    <a:pt x="407" y="74"/>
                    <a:pt x="408" y="79"/>
                  </a:cubicBezTo>
                  <a:cubicBezTo>
                    <a:pt x="408" y="82"/>
                    <a:pt x="409" y="83"/>
                    <a:pt x="412" y="83"/>
                  </a:cubicBezTo>
                  <a:cubicBezTo>
                    <a:pt x="418" y="84"/>
                    <a:pt x="425" y="86"/>
                    <a:pt x="432" y="87"/>
                  </a:cubicBezTo>
                  <a:cubicBezTo>
                    <a:pt x="435" y="87"/>
                    <a:pt x="435" y="89"/>
                    <a:pt x="435" y="91"/>
                  </a:cubicBezTo>
                  <a:cubicBezTo>
                    <a:pt x="435" y="97"/>
                    <a:pt x="435" y="103"/>
                    <a:pt x="435" y="110"/>
                  </a:cubicBezTo>
                  <a:cubicBezTo>
                    <a:pt x="435" y="112"/>
                    <a:pt x="436" y="113"/>
                    <a:pt x="438" y="114"/>
                  </a:cubicBezTo>
                  <a:cubicBezTo>
                    <a:pt x="444" y="116"/>
                    <a:pt x="450" y="119"/>
                    <a:pt x="456" y="121"/>
                  </a:cubicBezTo>
                  <a:cubicBezTo>
                    <a:pt x="458" y="122"/>
                    <a:pt x="459" y="123"/>
                    <a:pt x="459" y="126"/>
                  </a:cubicBezTo>
                  <a:cubicBezTo>
                    <a:pt x="458" y="132"/>
                    <a:pt x="457" y="139"/>
                    <a:pt x="456" y="145"/>
                  </a:cubicBezTo>
                  <a:cubicBezTo>
                    <a:pt x="455" y="147"/>
                    <a:pt x="456" y="148"/>
                    <a:pt x="458" y="149"/>
                  </a:cubicBezTo>
                  <a:cubicBezTo>
                    <a:pt x="463" y="153"/>
                    <a:pt x="469" y="156"/>
                    <a:pt x="475" y="159"/>
                  </a:cubicBezTo>
                  <a:cubicBezTo>
                    <a:pt x="477" y="161"/>
                    <a:pt x="477" y="162"/>
                    <a:pt x="476" y="164"/>
                  </a:cubicBezTo>
                  <a:cubicBezTo>
                    <a:pt x="474" y="170"/>
                    <a:pt x="472" y="176"/>
                    <a:pt x="470" y="182"/>
                  </a:cubicBezTo>
                  <a:cubicBezTo>
                    <a:pt x="469" y="185"/>
                    <a:pt x="469" y="186"/>
                    <a:pt x="471" y="188"/>
                  </a:cubicBezTo>
                  <a:cubicBezTo>
                    <a:pt x="476" y="191"/>
                    <a:pt x="480" y="196"/>
                    <a:pt x="485" y="199"/>
                  </a:cubicBezTo>
                  <a:cubicBezTo>
                    <a:pt x="488" y="201"/>
                    <a:pt x="488" y="203"/>
                    <a:pt x="486" y="206"/>
                  </a:cubicBezTo>
                  <a:cubicBezTo>
                    <a:pt x="483" y="211"/>
                    <a:pt x="481" y="216"/>
                    <a:pt x="478" y="221"/>
                  </a:cubicBezTo>
                  <a:cubicBezTo>
                    <a:pt x="476" y="224"/>
                    <a:pt x="476" y="225"/>
                    <a:pt x="478" y="227"/>
                  </a:cubicBezTo>
                  <a:cubicBezTo>
                    <a:pt x="482" y="232"/>
                    <a:pt x="486" y="237"/>
                    <a:pt x="490" y="242"/>
                  </a:cubicBezTo>
                  <a:cubicBezTo>
                    <a:pt x="492" y="244"/>
                    <a:pt x="492" y="245"/>
                    <a:pt x="490" y="247"/>
                  </a:cubicBezTo>
                  <a:cubicBezTo>
                    <a:pt x="486" y="252"/>
                    <a:pt x="482" y="257"/>
                    <a:pt x="478" y="262"/>
                  </a:cubicBezTo>
                  <a:cubicBezTo>
                    <a:pt x="476" y="264"/>
                    <a:pt x="476" y="265"/>
                    <a:pt x="477" y="267"/>
                  </a:cubicBezTo>
                  <a:cubicBezTo>
                    <a:pt x="481" y="273"/>
                    <a:pt x="484" y="279"/>
                    <a:pt x="487" y="285"/>
                  </a:cubicBezTo>
                  <a:cubicBezTo>
                    <a:pt x="488" y="287"/>
                    <a:pt x="488" y="288"/>
                    <a:pt x="486" y="289"/>
                  </a:cubicBezTo>
                  <a:cubicBezTo>
                    <a:pt x="481" y="293"/>
                    <a:pt x="477" y="298"/>
                    <a:pt x="472" y="302"/>
                  </a:cubicBezTo>
                  <a:cubicBezTo>
                    <a:pt x="469" y="304"/>
                    <a:pt x="469" y="305"/>
                    <a:pt x="470" y="308"/>
                  </a:cubicBezTo>
                  <a:cubicBezTo>
                    <a:pt x="472" y="313"/>
                    <a:pt x="474" y="319"/>
                    <a:pt x="476" y="325"/>
                  </a:cubicBezTo>
                  <a:cubicBezTo>
                    <a:pt x="477" y="328"/>
                    <a:pt x="477" y="329"/>
                    <a:pt x="474" y="331"/>
                  </a:cubicBezTo>
                  <a:cubicBezTo>
                    <a:pt x="468" y="334"/>
                    <a:pt x="463" y="337"/>
                    <a:pt x="458" y="340"/>
                  </a:cubicBezTo>
                  <a:cubicBezTo>
                    <a:pt x="456" y="341"/>
                    <a:pt x="455" y="342"/>
                    <a:pt x="456" y="345"/>
                  </a:cubicBezTo>
                  <a:cubicBezTo>
                    <a:pt x="457" y="351"/>
                    <a:pt x="458" y="357"/>
                    <a:pt x="459" y="363"/>
                  </a:cubicBezTo>
                  <a:cubicBezTo>
                    <a:pt x="459" y="366"/>
                    <a:pt x="459" y="368"/>
                    <a:pt x="456" y="369"/>
                  </a:cubicBezTo>
                  <a:cubicBezTo>
                    <a:pt x="450" y="370"/>
                    <a:pt x="444" y="373"/>
                    <a:pt x="438" y="375"/>
                  </a:cubicBezTo>
                  <a:cubicBezTo>
                    <a:pt x="436" y="376"/>
                    <a:pt x="435" y="377"/>
                    <a:pt x="435" y="380"/>
                  </a:cubicBezTo>
                  <a:cubicBezTo>
                    <a:pt x="435" y="386"/>
                    <a:pt x="435" y="392"/>
                    <a:pt x="435" y="398"/>
                  </a:cubicBezTo>
                  <a:cubicBezTo>
                    <a:pt x="435" y="401"/>
                    <a:pt x="434" y="402"/>
                    <a:pt x="431" y="403"/>
                  </a:cubicBezTo>
                  <a:cubicBezTo>
                    <a:pt x="424" y="404"/>
                    <a:pt x="418" y="405"/>
                    <a:pt x="412" y="406"/>
                  </a:cubicBezTo>
                  <a:cubicBezTo>
                    <a:pt x="409" y="407"/>
                    <a:pt x="408" y="408"/>
                    <a:pt x="408" y="410"/>
                  </a:cubicBezTo>
                  <a:cubicBezTo>
                    <a:pt x="407" y="416"/>
                    <a:pt x="405" y="423"/>
                    <a:pt x="404" y="429"/>
                  </a:cubicBezTo>
                  <a:cubicBezTo>
                    <a:pt x="404" y="431"/>
                    <a:pt x="403" y="432"/>
                    <a:pt x="400" y="432"/>
                  </a:cubicBezTo>
                  <a:cubicBezTo>
                    <a:pt x="394" y="432"/>
                    <a:pt x="389" y="432"/>
                    <a:pt x="383" y="432"/>
                  </a:cubicBezTo>
                  <a:cubicBezTo>
                    <a:pt x="379" y="432"/>
                    <a:pt x="377" y="433"/>
                    <a:pt x="376" y="437"/>
                  </a:cubicBezTo>
                  <a:cubicBezTo>
                    <a:pt x="374" y="442"/>
                    <a:pt x="372" y="448"/>
                    <a:pt x="370" y="453"/>
                  </a:cubicBezTo>
                  <a:cubicBezTo>
                    <a:pt x="369" y="456"/>
                    <a:pt x="368" y="457"/>
                    <a:pt x="364" y="456"/>
                  </a:cubicBezTo>
                  <a:cubicBezTo>
                    <a:pt x="358" y="455"/>
                    <a:pt x="352" y="454"/>
                    <a:pt x="346" y="453"/>
                  </a:cubicBezTo>
                  <a:cubicBezTo>
                    <a:pt x="344" y="453"/>
                    <a:pt x="343" y="454"/>
                    <a:pt x="341" y="456"/>
                  </a:cubicBezTo>
                  <a:cubicBezTo>
                    <a:pt x="338" y="461"/>
                    <a:pt x="335" y="466"/>
                    <a:pt x="332" y="472"/>
                  </a:cubicBezTo>
                  <a:cubicBezTo>
                    <a:pt x="331" y="474"/>
                    <a:pt x="329" y="475"/>
                    <a:pt x="327" y="474"/>
                  </a:cubicBezTo>
                  <a:cubicBezTo>
                    <a:pt x="321" y="472"/>
                    <a:pt x="315" y="470"/>
                    <a:pt x="309" y="468"/>
                  </a:cubicBezTo>
                  <a:cubicBezTo>
                    <a:pt x="307" y="467"/>
                    <a:pt x="305" y="467"/>
                    <a:pt x="303" y="469"/>
                  </a:cubicBezTo>
                  <a:cubicBezTo>
                    <a:pt x="299" y="474"/>
                    <a:pt x="295" y="479"/>
                    <a:pt x="291" y="483"/>
                  </a:cubicBezTo>
                  <a:cubicBezTo>
                    <a:pt x="289" y="486"/>
                    <a:pt x="288" y="486"/>
                    <a:pt x="286" y="484"/>
                  </a:cubicBezTo>
                  <a:cubicBezTo>
                    <a:pt x="281" y="481"/>
                    <a:pt x="275" y="479"/>
                    <a:pt x="270" y="475"/>
                  </a:cubicBezTo>
                  <a:cubicBezTo>
                    <a:pt x="267" y="474"/>
                    <a:pt x="266" y="474"/>
                    <a:pt x="263" y="476"/>
                  </a:cubicBezTo>
                  <a:cubicBezTo>
                    <a:pt x="258" y="481"/>
                    <a:pt x="252" y="485"/>
                    <a:pt x="246" y="490"/>
                  </a:cubicBezTo>
                  <a:close/>
                </a:path>
              </a:pathLst>
            </a:custGeom>
            <a:solidFill>
              <a:srgbClr val="0F31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69"/>
            <p:cNvSpPr/>
            <p:nvPr/>
          </p:nvSpPr>
          <p:spPr bwMode="auto">
            <a:xfrm>
              <a:off x="250826" y="295275"/>
              <a:ext cx="1330325" cy="1333500"/>
            </a:xfrm>
            <a:custGeom>
              <a:avLst/>
              <a:gdLst>
                <a:gd name="T0" fmla="*/ 219 w 438"/>
                <a:gd name="T1" fmla="*/ 1 h 438"/>
                <a:gd name="T2" fmla="*/ 438 w 438"/>
                <a:gd name="T3" fmla="*/ 219 h 438"/>
                <a:gd name="T4" fmla="*/ 222 w 438"/>
                <a:gd name="T5" fmla="*/ 437 h 438"/>
                <a:gd name="T6" fmla="*/ 0 w 438"/>
                <a:gd name="T7" fmla="*/ 220 h 438"/>
                <a:gd name="T8" fmla="*/ 219 w 438"/>
                <a:gd name="T9" fmla="*/ 1 h 438"/>
              </a:gdLst>
              <a:ahLst/>
              <a:cxnLst>
                <a:cxn ang="0">
                  <a:pos x="T0" y="T1"/>
                </a:cxn>
                <a:cxn ang="0">
                  <a:pos x="T2" y="T3"/>
                </a:cxn>
                <a:cxn ang="0">
                  <a:pos x="T4" y="T5"/>
                </a:cxn>
                <a:cxn ang="0">
                  <a:pos x="T6" y="T7"/>
                </a:cxn>
                <a:cxn ang="0">
                  <a:pos x="T8" y="T9"/>
                </a:cxn>
              </a:cxnLst>
              <a:rect l="0" t="0" r="r" b="b"/>
              <a:pathLst>
                <a:path w="438" h="438">
                  <a:moveTo>
                    <a:pt x="219" y="1"/>
                  </a:moveTo>
                  <a:cubicBezTo>
                    <a:pt x="338" y="0"/>
                    <a:pt x="438" y="98"/>
                    <a:pt x="438" y="219"/>
                  </a:cubicBezTo>
                  <a:cubicBezTo>
                    <a:pt x="438" y="339"/>
                    <a:pt x="339" y="435"/>
                    <a:pt x="222" y="437"/>
                  </a:cubicBezTo>
                  <a:cubicBezTo>
                    <a:pt x="102" y="438"/>
                    <a:pt x="1" y="343"/>
                    <a:pt x="0" y="220"/>
                  </a:cubicBezTo>
                  <a:cubicBezTo>
                    <a:pt x="0" y="95"/>
                    <a:pt x="101" y="1"/>
                    <a:pt x="219" y="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70"/>
            <p:cNvSpPr/>
            <p:nvPr/>
          </p:nvSpPr>
          <p:spPr bwMode="auto">
            <a:xfrm>
              <a:off x="301626" y="334963"/>
              <a:ext cx="1233488" cy="1250950"/>
            </a:xfrm>
            <a:custGeom>
              <a:avLst/>
              <a:gdLst>
                <a:gd name="T0" fmla="*/ 3 w 406"/>
                <a:gd name="T1" fmla="*/ 200 h 411"/>
                <a:gd name="T2" fmla="*/ 216 w 406"/>
                <a:gd name="T3" fmla="*/ 7 h 411"/>
                <a:gd name="T4" fmla="*/ 402 w 406"/>
                <a:gd name="T5" fmla="*/ 213 h 411"/>
                <a:gd name="T6" fmla="*/ 189 w 406"/>
                <a:gd name="T7" fmla="*/ 404 h 411"/>
                <a:gd name="T8" fmla="*/ 3 w 406"/>
                <a:gd name="T9" fmla="*/ 200 h 411"/>
              </a:gdLst>
              <a:ahLst/>
              <a:cxnLst>
                <a:cxn ang="0">
                  <a:pos x="T0" y="T1"/>
                </a:cxn>
                <a:cxn ang="0">
                  <a:pos x="T2" y="T3"/>
                </a:cxn>
                <a:cxn ang="0">
                  <a:pos x="T4" y="T5"/>
                </a:cxn>
                <a:cxn ang="0">
                  <a:pos x="T6" y="T7"/>
                </a:cxn>
                <a:cxn ang="0">
                  <a:pos x="T8" y="T9"/>
                </a:cxn>
              </a:cxnLst>
              <a:rect l="0" t="0" r="r" b="b"/>
              <a:pathLst>
                <a:path w="406" h="411">
                  <a:moveTo>
                    <a:pt x="3" y="200"/>
                  </a:moveTo>
                  <a:cubicBezTo>
                    <a:pt x="5" y="85"/>
                    <a:pt x="106" y="0"/>
                    <a:pt x="216" y="7"/>
                  </a:cubicBezTo>
                  <a:cubicBezTo>
                    <a:pt x="325" y="15"/>
                    <a:pt x="406" y="110"/>
                    <a:pt x="402" y="213"/>
                  </a:cubicBezTo>
                  <a:cubicBezTo>
                    <a:pt x="397" y="326"/>
                    <a:pt x="302" y="411"/>
                    <a:pt x="189" y="404"/>
                  </a:cubicBezTo>
                  <a:cubicBezTo>
                    <a:pt x="83" y="397"/>
                    <a:pt x="0" y="309"/>
                    <a:pt x="3" y="200"/>
                  </a:cubicBezTo>
                  <a:close/>
                </a:path>
              </a:pathLst>
            </a:custGeom>
            <a:solidFill>
              <a:srgbClr val="9B0D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C00000"/>
                </a:solidFill>
                <a:effectLst/>
                <a:uLnTx/>
                <a:uFillTx/>
                <a:latin typeface="等线" panose="02010600030101010101" charset="-122"/>
                <a:ea typeface="等线" panose="02010600030101010101" charset="-122"/>
                <a:cs typeface="+mn-cs"/>
              </a:endParaRPr>
            </a:p>
          </p:txBody>
        </p:sp>
        <p:sp>
          <p:nvSpPr>
            <p:cNvPr id="17" name="Freeform 71"/>
            <p:cNvSpPr/>
            <p:nvPr/>
          </p:nvSpPr>
          <p:spPr bwMode="auto">
            <a:xfrm>
              <a:off x="985838" y="849313"/>
              <a:ext cx="388938" cy="280988"/>
            </a:xfrm>
            <a:custGeom>
              <a:avLst/>
              <a:gdLst>
                <a:gd name="T0" fmla="*/ 64 w 128"/>
                <a:gd name="T1" fmla="*/ 32 h 92"/>
                <a:gd name="T2" fmla="*/ 54 w 128"/>
                <a:gd name="T3" fmla="*/ 70 h 92"/>
                <a:gd name="T4" fmla="*/ 49 w 128"/>
                <a:gd name="T5" fmla="*/ 88 h 92"/>
                <a:gd name="T6" fmla="*/ 44 w 128"/>
                <a:gd name="T7" fmla="*/ 92 h 92"/>
                <a:gd name="T8" fmla="*/ 28 w 128"/>
                <a:gd name="T9" fmla="*/ 80 h 92"/>
                <a:gd name="T10" fmla="*/ 11 w 128"/>
                <a:gd name="T11" fmla="*/ 20 h 92"/>
                <a:gd name="T12" fmla="*/ 5 w 128"/>
                <a:gd name="T13" fmla="*/ 15 h 92"/>
                <a:gd name="T14" fmla="*/ 0 w 128"/>
                <a:gd name="T15" fmla="*/ 11 h 92"/>
                <a:gd name="T16" fmla="*/ 10 w 128"/>
                <a:gd name="T17" fmla="*/ 1 h 92"/>
                <a:gd name="T18" fmla="*/ 34 w 128"/>
                <a:gd name="T19" fmla="*/ 0 h 92"/>
                <a:gd name="T20" fmla="*/ 37 w 128"/>
                <a:gd name="T21" fmla="*/ 4 h 92"/>
                <a:gd name="T22" fmla="*/ 37 w 128"/>
                <a:gd name="T23" fmla="*/ 7 h 92"/>
                <a:gd name="T24" fmla="*/ 30 w 128"/>
                <a:gd name="T25" fmla="*/ 15 h 92"/>
                <a:gd name="T26" fmla="*/ 28 w 128"/>
                <a:gd name="T27" fmla="*/ 18 h 92"/>
                <a:gd name="T28" fmla="*/ 40 w 128"/>
                <a:gd name="T29" fmla="*/ 62 h 92"/>
                <a:gd name="T30" fmla="*/ 46 w 128"/>
                <a:gd name="T31" fmla="*/ 41 h 92"/>
                <a:gd name="T32" fmla="*/ 55 w 128"/>
                <a:gd name="T33" fmla="*/ 4 h 92"/>
                <a:gd name="T34" fmla="*/ 60 w 128"/>
                <a:gd name="T35" fmla="*/ 0 h 92"/>
                <a:gd name="T36" fmla="*/ 74 w 128"/>
                <a:gd name="T37" fmla="*/ 11 h 92"/>
                <a:gd name="T38" fmla="*/ 87 w 128"/>
                <a:gd name="T39" fmla="*/ 57 h 92"/>
                <a:gd name="T40" fmla="*/ 89 w 128"/>
                <a:gd name="T41" fmla="*/ 60 h 92"/>
                <a:gd name="T42" fmla="*/ 93 w 128"/>
                <a:gd name="T43" fmla="*/ 42 h 92"/>
                <a:gd name="T44" fmla="*/ 99 w 128"/>
                <a:gd name="T45" fmla="*/ 19 h 92"/>
                <a:gd name="T46" fmla="*/ 96 w 128"/>
                <a:gd name="T47" fmla="*/ 15 h 92"/>
                <a:gd name="T48" fmla="*/ 93 w 128"/>
                <a:gd name="T49" fmla="*/ 15 h 92"/>
                <a:gd name="T50" fmla="*/ 90 w 128"/>
                <a:gd name="T51" fmla="*/ 12 h 92"/>
                <a:gd name="T52" fmla="*/ 101 w 128"/>
                <a:gd name="T53" fmla="*/ 0 h 92"/>
                <a:gd name="T54" fmla="*/ 124 w 128"/>
                <a:gd name="T55" fmla="*/ 0 h 92"/>
                <a:gd name="T56" fmla="*/ 127 w 128"/>
                <a:gd name="T57" fmla="*/ 4 h 92"/>
                <a:gd name="T58" fmla="*/ 127 w 128"/>
                <a:gd name="T59" fmla="*/ 7 h 92"/>
                <a:gd name="T60" fmla="*/ 120 w 128"/>
                <a:gd name="T61" fmla="*/ 15 h 92"/>
                <a:gd name="T62" fmla="*/ 116 w 128"/>
                <a:gd name="T63" fmla="*/ 19 h 92"/>
                <a:gd name="T64" fmla="*/ 99 w 128"/>
                <a:gd name="T65" fmla="*/ 87 h 92"/>
                <a:gd name="T66" fmla="*/ 93 w 128"/>
                <a:gd name="T67" fmla="*/ 91 h 92"/>
                <a:gd name="T68" fmla="*/ 78 w 128"/>
                <a:gd name="T69" fmla="*/ 79 h 92"/>
                <a:gd name="T70" fmla="*/ 64 w 128"/>
                <a:gd name="T71" fmla="*/ 3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92">
                  <a:moveTo>
                    <a:pt x="64" y="32"/>
                  </a:moveTo>
                  <a:cubicBezTo>
                    <a:pt x="60" y="45"/>
                    <a:pt x="57" y="58"/>
                    <a:pt x="54" y="70"/>
                  </a:cubicBezTo>
                  <a:cubicBezTo>
                    <a:pt x="52" y="76"/>
                    <a:pt x="50" y="82"/>
                    <a:pt x="49" y="88"/>
                  </a:cubicBezTo>
                  <a:cubicBezTo>
                    <a:pt x="48" y="90"/>
                    <a:pt x="47" y="92"/>
                    <a:pt x="44" y="92"/>
                  </a:cubicBezTo>
                  <a:cubicBezTo>
                    <a:pt x="31" y="91"/>
                    <a:pt x="31" y="92"/>
                    <a:pt x="28" y="80"/>
                  </a:cubicBezTo>
                  <a:cubicBezTo>
                    <a:pt x="22" y="60"/>
                    <a:pt x="16" y="40"/>
                    <a:pt x="11" y="20"/>
                  </a:cubicBezTo>
                  <a:cubicBezTo>
                    <a:pt x="10" y="16"/>
                    <a:pt x="8" y="15"/>
                    <a:pt x="5" y="15"/>
                  </a:cubicBezTo>
                  <a:cubicBezTo>
                    <a:pt x="1" y="16"/>
                    <a:pt x="0" y="14"/>
                    <a:pt x="0" y="11"/>
                  </a:cubicBezTo>
                  <a:cubicBezTo>
                    <a:pt x="0" y="1"/>
                    <a:pt x="0" y="1"/>
                    <a:pt x="10" y="1"/>
                  </a:cubicBezTo>
                  <a:cubicBezTo>
                    <a:pt x="18" y="1"/>
                    <a:pt x="26" y="1"/>
                    <a:pt x="34" y="0"/>
                  </a:cubicBezTo>
                  <a:cubicBezTo>
                    <a:pt x="36" y="0"/>
                    <a:pt x="37" y="1"/>
                    <a:pt x="37" y="4"/>
                  </a:cubicBezTo>
                  <a:cubicBezTo>
                    <a:pt x="37" y="5"/>
                    <a:pt x="37" y="6"/>
                    <a:pt x="37" y="7"/>
                  </a:cubicBezTo>
                  <a:cubicBezTo>
                    <a:pt x="37" y="14"/>
                    <a:pt x="37" y="15"/>
                    <a:pt x="30" y="15"/>
                  </a:cubicBezTo>
                  <a:cubicBezTo>
                    <a:pt x="28" y="15"/>
                    <a:pt x="28" y="16"/>
                    <a:pt x="28" y="18"/>
                  </a:cubicBezTo>
                  <a:cubicBezTo>
                    <a:pt x="32" y="32"/>
                    <a:pt x="36" y="46"/>
                    <a:pt x="40" y="62"/>
                  </a:cubicBezTo>
                  <a:cubicBezTo>
                    <a:pt x="42" y="54"/>
                    <a:pt x="44" y="47"/>
                    <a:pt x="46" y="41"/>
                  </a:cubicBezTo>
                  <a:cubicBezTo>
                    <a:pt x="49" y="28"/>
                    <a:pt x="52" y="16"/>
                    <a:pt x="55" y="4"/>
                  </a:cubicBezTo>
                  <a:cubicBezTo>
                    <a:pt x="56" y="1"/>
                    <a:pt x="57" y="0"/>
                    <a:pt x="60" y="0"/>
                  </a:cubicBezTo>
                  <a:cubicBezTo>
                    <a:pt x="71" y="0"/>
                    <a:pt x="71" y="0"/>
                    <a:pt x="74" y="11"/>
                  </a:cubicBezTo>
                  <a:cubicBezTo>
                    <a:pt x="79" y="26"/>
                    <a:pt x="83" y="42"/>
                    <a:pt x="87" y="57"/>
                  </a:cubicBezTo>
                  <a:cubicBezTo>
                    <a:pt x="88" y="58"/>
                    <a:pt x="88" y="59"/>
                    <a:pt x="89" y="60"/>
                  </a:cubicBezTo>
                  <a:cubicBezTo>
                    <a:pt x="91" y="54"/>
                    <a:pt x="92" y="48"/>
                    <a:pt x="93" y="42"/>
                  </a:cubicBezTo>
                  <a:cubicBezTo>
                    <a:pt x="95" y="35"/>
                    <a:pt x="97" y="27"/>
                    <a:pt x="99" y="19"/>
                  </a:cubicBezTo>
                  <a:cubicBezTo>
                    <a:pt x="101" y="16"/>
                    <a:pt x="100" y="15"/>
                    <a:pt x="96" y="15"/>
                  </a:cubicBezTo>
                  <a:cubicBezTo>
                    <a:pt x="95" y="15"/>
                    <a:pt x="94" y="15"/>
                    <a:pt x="93" y="15"/>
                  </a:cubicBezTo>
                  <a:cubicBezTo>
                    <a:pt x="91" y="15"/>
                    <a:pt x="91" y="14"/>
                    <a:pt x="90" y="12"/>
                  </a:cubicBezTo>
                  <a:cubicBezTo>
                    <a:pt x="90" y="0"/>
                    <a:pt x="89" y="0"/>
                    <a:pt x="101" y="0"/>
                  </a:cubicBezTo>
                  <a:cubicBezTo>
                    <a:pt x="109" y="0"/>
                    <a:pt x="116" y="0"/>
                    <a:pt x="124" y="0"/>
                  </a:cubicBezTo>
                  <a:cubicBezTo>
                    <a:pt x="127" y="0"/>
                    <a:pt x="128" y="1"/>
                    <a:pt x="127" y="4"/>
                  </a:cubicBezTo>
                  <a:cubicBezTo>
                    <a:pt x="127" y="5"/>
                    <a:pt x="127" y="6"/>
                    <a:pt x="127" y="7"/>
                  </a:cubicBezTo>
                  <a:cubicBezTo>
                    <a:pt x="127" y="15"/>
                    <a:pt x="127" y="15"/>
                    <a:pt x="120" y="15"/>
                  </a:cubicBezTo>
                  <a:cubicBezTo>
                    <a:pt x="117" y="15"/>
                    <a:pt x="117" y="16"/>
                    <a:pt x="116" y="19"/>
                  </a:cubicBezTo>
                  <a:cubicBezTo>
                    <a:pt x="110" y="41"/>
                    <a:pt x="105" y="64"/>
                    <a:pt x="99" y="87"/>
                  </a:cubicBezTo>
                  <a:cubicBezTo>
                    <a:pt x="98" y="90"/>
                    <a:pt x="97" y="91"/>
                    <a:pt x="93" y="91"/>
                  </a:cubicBezTo>
                  <a:cubicBezTo>
                    <a:pt x="81" y="91"/>
                    <a:pt x="81" y="91"/>
                    <a:pt x="78" y="79"/>
                  </a:cubicBezTo>
                  <a:cubicBezTo>
                    <a:pt x="73" y="64"/>
                    <a:pt x="69" y="49"/>
                    <a:pt x="64" y="32"/>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 name="Freeform 72"/>
            <p:cNvSpPr/>
            <p:nvPr/>
          </p:nvSpPr>
          <p:spPr bwMode="auto">
            <a:xfrm>
              <a:off x="457201" y="849313"/>
              <a:ext cx="295275" cy="282575"/>
            </a:xfrm>
            <a:custGeom>
              <a:avLst/>
              <a:gdLst>
                <a:gd name="T0" fmla="*/ 29 w 97"/>
                <a:gd name="T1" fmla="*/ 34 h 93"/>
                <a:gd name="T2" fmla="*/ 29 w 97"/>
                <a:gd name="T3" fmla="*/ 74 h 93"/>
                <a:gd name="T4" fmla="*/ 33 w 97"/>
                <a:gd name="T5" fmla="*/ 78 h 93"/>
                <a:gd name="T6" fmla="*/ 39 w 97"/>
                <a:gd name="T7" fmla="*/ 84 h 93"/>
                <a:gd name="T8" fmla="*/ 30 w 97"/>
                <a:gd name="T9" fmla="*/ 92 h 93"/>
                <a:gd name="T10" fmla="*/ 4 w 97"/>
                <a:gd name="T11" fmla="*/ 93 h 93"/>
                <a:gd name="T12" fmla="*/ 1 w 97"/>
                <a:gd name="T13" fmla="*/ 89 h 93"/>
                <a:gd name="T14" fmla="*/ 1 w 97"/>
                <a:gd name="T15" fmla="*/ 86 h 93"/>
                <a:gd name="T16" fmla="*/ 8 w 97"/>
                <a:gd name="T17" fmla="*/ 78 h 93"/>
                <a:gd name="T18" fmla="*/ 11 w 97"/>
                <a:gd name="T19" fmla="*/ 74 h 93"/>
                <a:gd name="T20" fmla="*/ 10 w 97"/>
                <a:gd name="T21" fmla="*/ 30 h 93"/>
                <a:gd name="T22" fmla="*/ 10 w 97"/>
                <a:gd name="T23" fmla="*/ 21 h 93"/>
                <a:gd name="T24" fmla="*/ 6 w 97"/>
                <a:gd name="T25" fmla="*/ 16 h 93"/>
                <a:gd name="T26" fmla="*/ 0 w 97"/>
                <a:gd name="T27" fmla="*/ 11 h 93"/>
                <a:gd name="T28" fmla="*/ 10 w 97"/>
                <a:gd name="T29" fmla="*/ 2 h 93"/>
                <a:gd name="T30" fmla="*/ 27 w 97"/>
                <a:gd name="T31" fmla="*/ 3 h 93"/>
                <a:gd name="T32" fmla="*/ 37 w 97"/>
                <a:gd name="T33" fmla="*/ 16 h 93"/>
                <a:gd name="T34" fmla="*/ 69 w 97"/>
                <a:gd name="T35" fmla="*/ 61 h 93"/>
                <a:gd name="T36" fmla="*/ 70 w 97"/>
                <a:gd name="T37" fmla="*/ 57 h 93"/>
                <a:gd name="T38" fmla="*/ 70 w 97"/>
                <a:gd name="T39" fmla="*/ 20 h 93"/>
                <a:gd name="T40" fmla="*/ 66 w 97"/>
                <a:gd name="T41" fmla="*/ 16 h 93"/>
                <a:gd name="T42" fmla="*/ 60 w 97"/>
                <a:gd name="T43" fmla="*/ 10 h 93"/>
                <a:gd name="T44" fmla="*/ 69 w 97"/>
                <a:gd name="T45" fmla="*/ 1 h 93"/>
                <a:gd name="T46" fmla="*/ 94 w 97"/>
                <a:gd name="T47" fmla="*/ 1 h 93"/>
                <a:gd name="T48" fmla="*/ 97 w 97"/>
                <a:gd name="T49" fmla="*/ 5 h 93"/>
                <a:gd name="T50" fmla="*/ 97 w 97"/>
                <a:gd name="T51" fmla="*/ 8 h 93"/>
                <a:gd name="T52" fmla="*/ 90 w 97"/>
                <a:gd name="T53" fmla="*/ 16 h 93"/>
                <a:gd name="T54" fmla="*/ 87 w 97"/>
                <a:gd name="T55" fmla="*/ 20 h 93"/>
                <a:gd name="T56" fmla="*/ 88 w 97"/>
                <a:gd name="T57" fmla="*/ 82 h 93"/>
                <a:gd name="T58" fmla="*/ 78 w 97"/>
                <a:gd name="T59" fmla="*/ 92 h 93"/>
                <a:gd name="T60" fmla="*/ 68 w 97"/>
                <a:gd name="T61" fmla="*/ 87 h 93"/>
                <a:gd name="T62" fmla="*/ 32 w 97"/>
                <a:gd name="T63" fmla="*/ 38 h 93"/>
                <a:gd name="T64" fmla="*/ 29 w 97"/>
                <a:gd name="T65" fmla="*/ 3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7" h="93">
                  <a:moveTo>
                    <a:pt x="29" y="34"/>
                  </a:moveTo>
                  <a:cubicBezTo>
                    <a:pt x="29" y="48"/>
                    <a:pt x="29" y="61"/>
                    <a:pt x="29" y="74"/>
                  </a:cubicBezTo>
                  <a:cubicBezTo>
                    <a:pt x="29" y="78"/>
                    <a:pt x="31" y="78"/>
                    <a:pt x="33" y="78"/>
                  </a:cubicBezTo>
                  <a:cubicBezTo>
                    <a:pt x="38" y="77"/>
                    <a:pt x="39" y="79"/>
                    <a:pt x="39" y="84"/>
                  </a:cubicBezTo>
                  <a:cubicBezTo>
                    <a:pt x="39" y="92"/>
                    <a:pt x="39" y="92"/>
                    <a:pt x="30" y="92"/>
                  </a:cubicBezTo>
                  <a:cubicBezTo>
                    <a:pt x="21" y="92"/>
                    <a:pt x="13" y="92"/>
                    <a:pt x="4" y="93"/>
                  </a:cubicBezTo>
                  <a:cubicBezTo>
                    <a:pt x="2" y="93"/>
                    <a:pt x="0" y="92"/>
                    <a:pt x="1" y="89"/>
                  </a:cubicBezTo>
                  <a:cubicBezTo>
                    <a:pt x="1" y="88"/>
                    <a:pt x="1" y="87"/>
                    <a:pt x="1" y="86"/>
                  </a:cubicBezTo>
                  <a:cubicBezTo>
                    <a:pt x="1" y="78"/>
                    <a:pt x="1" y="78"/>
                    <a:pt x="8" y="78"/>
                  </a:cubicBezTo>
                  <a:cubicBezTo>
                    <a:pt x="11" y="78"/>
                    <a:pt x="11" y="76"/>
                    <a:pt x="11" y="74"/>
                  </a:cubicBezTo>
                  <a:cubicBezTo>
                    <a:pt x="11" y="59"/>
                    <a:pt x="10" y="45"/>
                    <a:pt x="10" y="30"/>
                  </a:cubicBezTo>
                  <a:cubicBezTo>
                    <a:pt x="10" y="27"/>
                    <a:pt x="10" y="24"/>
                    <a:pt x="10" y="21"/>
                  </a:cubicBezTo>
                  <a:cubicBezTo>
                    <a:pt x="11" y="17"/>
                    <a:pt x="9" y="16"/>
                    <a:pt x="6" y="16"/>
                  </a:cubicBezTo>
                  <a:cubicBezTo>
                    <a:pt x="1" y="17"/>
                    <a:pt x="0" y="15"/>
                    <a:pt x="0" y="11"/>
                  </a:cubicBezTo>
                  <a:cubicBezTo>
                    <a:pt x="1" y="2"/>
                    <a:pt x="1" y="2"/>
                    <a:pt x="10" y="2"/>
                  </a:cubicBezTo>
                  <a:cubicBezTo>
                    <a:pt x="15" y="2"/>
                    <a:pt x="22" y="0"/>
                    <a:pt x="27" y="3"/>
                  </a:cubicBezTo>
                  <a:cubicBezTo>
                    <a:pt x="31" y="5"/>
                    <a:pt x="34" y="11"/>
                    <a:pt x="37" y="16"/>
                  </a:cubicBezTo>
                  <a:cubicBezTo>
                    <a:pt x="48" y="31"/>
                    <a:pt x="58" y="45"/>
                    <a:pt x="69" y="61"/>
                  </a:cubicBezTo>
                  <a:cubicBezTo>
                    <a:pt x="70" y="59"/>
                    <a:pt x="70" y="58"/>
                    <a:pt x="70" y="57"/>
                  </a:cubicBezTo>
                  <a:cubicBezTo>
                    <a:pt x="70" y="44"/>
                    <a:pt x="70" y="32"/>
                    <a:pt x="70" y="20"/>
                  </a:cubicBezTo>
                  <a:cubicBezTo>
                    <a:pt x="70" y="17"/>
                    <a:pt x="69" y="16"/>
                    <a:pt x="66" y="16"/>
                  </a:cubicBezTo>
                  <a:cubicBezTo>
                    <a:pt x="61" y="17"/>
                    <a:pt x="60" y="15"/>
                    <a:pt x="60" y="10"/>
                  </a:cubicBezTo>
                  <a:cubicBezTo>
                    <a:pt x="60" y="1"/>
                    <a:pt x="60" y="1"/>
                    <a:pt x="69" y="1"/>
                  </a:cubicBezTo>
                  <a:cubicBezTo>
                    <a:pt x="77" y="1"/>
                    <a:pt x="85" y="1"/>
                    <a:pt x="94" y="1"/>
                  </a:cubicBezTo>
                  <a:cubicBezTo>
                    <a:pt x="96" y="1"/>
                    <a:pt x="97" y="2"/>
                    <a:pt x="97" y="5"/>
                  </a:cubicBezTo>
                  <a:cubicBezTo>
                    <a:pt x="97" y="6"/>
                    <a:pt x="97" y="7"/>
                    <a:pt x="97" y="8"/>
                  </a:cubicBezTo>
                  <a:cubicBezTo>
                    <a:pt x="97" y="15"/>
                    <a:pt x="97" y="16"/>
                    <a:pt x="90" y="16"/>
                  </a:cubicBezTo>
                  <a:cubicBezTo>
                    <a:pt x="86" y="16"/>
                    <a:pt x="87" y="18"/>
                    <a:pt x="87" y="20"/>
                  </a:cubicBezTo>
                  <a:cubicBezTo>
                    <a:pt x="87" y="41"/>
                    <a:pt x="88" y="61"/>
                    <a:pt x="88" y="82"/>
                  </a:cubicBezTo>
                  <a:cubicBezTo>
                    <a:pt x="88" y="92"/>
                    <a:pt x="88" y="91"/>
                    <a:pt x="78" y="92"/>
                  </a:cubicBezTo>
                  <a:cubicBezTo>
                    <a:pt x="73" y="92"/>
                    <a:pt x="70" y="91"/>
                    <a:pt x="68" y="87"/>
                  </a:cubicBezTo>
                  <a:cubicBezTo>
                    <a:pt x="56" y="71"/>
                    <a:pt x="44" y="54"/>
                    <a:pt x="32" y="38"/>
                  </a:cubicBezTo>
                  <a:cubicBezTo>
                    <a:pt x="31" y="37"/>
                    <a:pt x="30" y="36"/>
                    <a:pt x="29" y="34"/>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73"/>
            <p:cNvSpPr/>
            <p:nvPr/>
          </p:nvSpPr>
          <p:spPr bwMode="auto">
            <a:xfrm>
              <a:off x="769938" y="852488"/>
              <a:ext cx="206375" cy="277813"/>
            </a:xfrm>
            <a:custGeom>
              <a:avLst/>
              <a:gdLst>
                <a:gd name="T0" fmla="*/ 34 w 68"/>
                <a:gd name="T1" fmla="*/ 91 h 91"/>
                <a:gd name="T2" fmla="*/ 4 w 68"/>
                <a:gd name="T3" fmla="*/ 91 h 91"/>
                <a:gd name="T4" fmla="*/ 0 w 68"/>
                <a:gd name="T5" fmla="*/ 87 h 91"/>
                <a:gd name="T6" fmla="*/ 0 w 68"/>
                <a:gd name="T7" fmla="*/ 85 h 91"/>
                <a:gd name="T8" fmla="*/ 7 w 68"/>
                <a:gd name="T9" fmla="*/ 76 h 91"/>
                <a:gd name="T10" fmla="*/ 10 w 68"/>
                <a:gd name="T11" fmla="*/ 73 h 91"/>
                <a:gd name="T12" fmla="*/ 10 w 68"/>
                <a:gd name="T13" fmla="*/ 18 h 91"/>
                <a:gd name="T14" fmla="*/ 6 w 68"/>
                <a:gd name="T15" fmla="*/ 15 h 91"/>
                <a:gd name="T16" fmla="*/ 0 w 68"/>
                <a:gd name="T17" fmla="*/ 9 h 91"/>
                <a:gd name="T18" fmla="*/ 9 w 68"/>
                <a:gd name="T19" fmla="*/ 0 h 91"/>
                <a:gd name="T20" fmla="*/ 64 w 68"/>
                <a:gd name="T21" fmla="*/ 0 h 91"/>
                <a:gd name="T22" fmla="*/ 67 w 68"/>
                <a:gd name="T23" fmla="*/ 3 h 91"/>
                <a:gd name="T24" fmla="*/ 67 w 68"/>
                <a:gd name="T25" fmla="*/ 24 h 91"/>
                <a:gd name="T26" fmla="*/ 64 w 68"/>
                <a:gd name="T27" fmla="*/ 27 h 91"/>
                <a:gd name="T28" fmla="*/ 60 w 68"/>
                <a:gd name="T29" fmla="*/ 27 h 91"/>
                <a:gd name="T30" fmla="*/ 51 w 68"/>
                <a:gd name="T31" fmla="*/ 27 h 91"/>
                <a:gd name="T32" fmla="*/ 50 w 68"/>
                <a:gd name="T33" fmla="*/ 18 h 91"/>
                <a:gd name="T34" fmla="*/ 47 w 68"/>
                <a:gd name="T35" fmla="*/ 16 h 91"/>
                <a:gd name="T36" fmla="*/ 30 w 68"/>
                <a:gd name="T37" fmla="*/ 16 h 91"/>
                <a:gd name="T38" fmla="*/ 27 w 68"/>
                <a:gd name="T39" fmla="*/ 18 h 91"/>
                <a:gd name="T40" fmla="*/ 27 w 68"/>
                <a:gd name="T41" fmla="*/ 36 h 91"/>
                <a:gd name="T42" fmla="*/ 31 w 68"/>
                <a:gd name="T43" fmla="*/ 38 h 91"/>
                <a:gd name="T44" fmla="*/ 50 w 68"/>
                <a:gd name="T45" fmla="*/ 38 h 91"/>
                <a:gd name="T46" fmla="*/ 54 w 68"/>
                <a:gd name="T47" fmla="*/ 41 h 91"/>
                <a:gd name="T48" fmla="*/ 43 w 68"/>
                <a:gd name="T49" fmla="*/ 52 h 91"/>
                <a:gd name="T50" fmla="*/ 31 w 68"/>
                <a:gd name="T51" fmla="*/ 52 h 91"/>
                <a:gd name="T52" fmla="*/ 27 w 68"/>
                <a:gd name="T53" fmla="*/ 55 h 91"/>
                <a:gd name="T54" fmla="*/ 27 w 68"/>
                <a:gd name="T55" fmla="*/ 72 h 91"/>
                <a:gd name="T56" fmla="*/ 31 w 68"/>
                <a:gd name="T57" fmla="*/ 76 h 91"/>
                <a:gd name="T58" fmla="*/ 47 w 68"/>
                <a:gd name="T59" fmla="*/ 76 h 91"/>
                <a:gd name="T60" fmla="*/ 50 w 68"/>
                <a:gd name="T61" fmla="*/ 72 h 91"/>
                <a:gd name="T62" fmla="*/ 59 w 68"/>
                <a:gd name="T63" fmla="*/ 63 h 91"/>
                <a:gd name="T64" fmla="*/ 67 w 68"/>
                <a:gd name="T65" fmla="*/ 71 h 91"/>
                <a:gd name="T66" fmla="*/ 68 w 68"/>
                <a:gd name="T67" fmla="*/ 86 h 91"/>
                <a:gd name="T68" fmla="*/ 63 w 68"/>
                <a:gd name="T69" fmla="*/ 91 h 91"/>
                <a:gd name="T70" fmla="*/ 34 w 68"/>
                <a:gd name="T71" fmla="*/ 91 h 91"/>
                <a:gd name="T72" fmla="*/ 34 w 68"/>
                <a:gd name="T7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91">
                  <a:moveTo>
                    <a:pt x="34" y="91"/>
                  </a:moveTo>
                  <a:cubicBezTo>
                    <a:pt x="24" y="91"/>
                    <a:pt x="14" y="91"/>
                    <a:pt x="4" y="91"/>
                  </a:cubicBezTo>
                  <a:cubicBezTo>
                    <a:pt x="1" y="91"/>
                    <a:pt x="0" y="90"/>
                    <a:pt x="0" y="87"/>
                  </a:cubicBezTo>
                  <a:cubicBezTo>
                    <a:pt x="0" y="86"/>
                    <a:pt x="0" y="85"/>
                    <a:pt x="0" y="85"/>
                  </a:cubicBezTo>
                  <a:cubicBezTo>
                    <a:pt x="0" y="77"/>
                    <a:pt x="0" y="77"/>
                    <a:pt x="7" y="76"/>
                  </a:cubicBezTo>
                  <a:cubicBezTo>
                    <a:pt x="10" y="76"/>
                    <a:pt x="10" y="75"/>
                    <a:pt x="10" y="73"/>
                  </a:cubicBezTo>
                  <a:cubicBezTo>
                    <a:pt x="10" y="55"/>
                    <a:pt x="10" y="36"/>
                    <a:pt x="10" y="18"/>
                  </a:cubicBezTo>
                  <a:cubicBezTo>
                    <a:pt x="10" y="14"/>
                    <a:pt x="7" y="15"/>
                    <a:pt x="6" y="15"/>
                  </a:cubicBezTo>
                  <a:cubicBezTo>
                    <a:pt x="1" y="16"/>
                    <a:pt x="0" y="14"/>
                    <a:pt x="0" y="9"/>
                  </a:cubicBezTo>
                  <a:cubicBezTo>
                    <a:pt x="0" y="0"/>
                    <a:pt x="0" y="0"/>
                    <a:pt x="9" y="0"/>
                  </a:cubicBezTo>
                  <a:cubicBezTo>
                    <a:pt x="27" y="0"/>
                    <a:pt x="45" y="0"/>
                    <a:pt x="64" y="0"/>
                  </a:cubicBezTo>
                  <a:cubicBezTo>
                    <a:pt x="66" y="0"/>
                    <a:pt x="67" y="1"/>
                    <a:pt x="67" y="3"/>
                  </a:cubicBezTo>
                  <a:cubicBezTo>
                    <a:pt x="67" y="10"/>
                    <a:pt x="67" y="17"/>
                    <a:pt x="67" y="24"/>
                  </a:cubicBezTo>
                  <a:cubicBezTo>
                    <a:pt x="67" y="27"/>
                    <a:pt x="67" y="28"/>
                    <a:pt x="64" y="27"/>
                  </a:cubicBezTo>
                  <a:cubicBezTo>
                    <a:pt x="63" y="27"/>
                    <a:pt x="61" y="27"/>
                    <a:pt x="60" y="27"/>
                  </a:cubicBezTo>
                  <a:cubicBezTo>
                    <a:pt x="57" y="27"/>
                    <a:pt x="53" y="28"/>
                    <a:pt x="51" y="27"/>
                  </a:cubicBezTo>
                  <a:cubicBezTo>
                    <a:pt x="48" y="25"/>
                    <a:pt x="50" y="21"/>
                    <a:pt x="50" y="18"/>
                  </a:cubicBezTo>
                  <a:cubicBezTo>
                    <a:pt x="50" y="16"/>
                    <a:pt x="49" y="16"/>
                    <a:pt x="47" y="16"/>
                  </a:cubicBezTo>
                  <a:cubicBezTo>
                    <a:pt x="41" y="16"/>
                    <a:pt x="35" y="16"/>
                    <a:pt x="30" y="16"/>
                  </a:cubicBezTo>
                  <a:cubicBezTo>
                    <a:pt x="28" y="16"/>
                    <a:pt x="27" y="16"/>
                    <a:pt x="27" y="18"/>
                  </a:cubicBezTo>
                  <a:cubicBezTo>
                    <a:pt x="27" y="24"/>
                    <a:pt x="27" y="30"/>
                    <a:pt x="27" y="36"/>
                  </a:cubicBezTo>
                  <a:cubicBezTo>
                    <a:pt x="27" y="38"/>
                    <a:pt x="29" y="38"/>
                    <a:pt x="31" y="38"/>
                  </a:cubicBezTo>
                  <a:cubicBezTo>
                    <a:pt x="37" y="38"/>
                    <a:pt x="44" y="38"/>
                    <a:pt x="50" y="38"/>
                  </a:cubicBezTo>
                  <a:cubicBezTo>
                    <a:pt x="53" y="38"/>
                    <a:pt x="54" y="38"/>
                    <a:pt x="54" y="41"/>
                  </a:cubicBezTo>
                  <a:cubicBezTo>
                    <a:pt x="54" y="52"/>
                    <a:pt x="54" y="52"/>
                    <a:pt x="43" y="52"/>
                  </a:cubicBezTo>
                  <a:cubicBezTo>
                    <a:pt x="39" y="52"/>
                    <a:pt x="35" y="52"/>
                    <a:pt x="31" y="52"/>
                  </a:cubicBezTo>
                  <a:cubicBezTo>
                    <a:pt x="28" y="52"/>
                    <a:pt x="27" y="52"/>
                    <a:pt x="27" y="55"/>
                  </a:cubicBezTo>
                  <a:cubicBezTo>
                    <a:pt x="27" y="60"/>
                    <a:pt x="27" y="66"/>
                    <a:pt x="27" y="72"/>
                  </a:cubicBezTo>
                  <a:cubicBezTo>
                    <a:pt x="27" y="75"/>
                    <a:pt x="28" y="76"/>
                    <a:pt x="31" y="76"/>
                  </a:cubicBezTo>
                  <a:cubicBezTo>
                    <a:pt x="36" y="75"/>
                    <a:pt x="42" y="75"/>
                    <a:pt x="47" y="76"/>
                  </a:cubicBezTo>
                  <a:cubicBezTo>
                    <a:pt x="49" y="76"/>
                    <a:pt x="50" y="75"/>
                    <a:pt x="50" y="72"/>
                  </a:cubicBezTo>
                  <a:cubicBezTo>
                    <a:pt x="50" y="63"/>
                    <a:pt x="50" y="63"/>
                    <a:pt x="59" y="63"/>
                  </a:cubicBezTo>
                  <a:cubicBezTo>
                    <a:pt x="67" y="63"/>
                    <a:pt x="67" y="63"/>
                    <a:pt x="67" y="71"/>
                  </a:cubicBezTo>
                  <a:cubicBezTo>
                    <a:pt x="67" y="76"/>
                    <a:pt x="67" y="81"/>
                    <a:pt x="68" y="86"/>
                  </a:cubicBezTo>
                  <a:cubicBezTo>
                    <a:pt x="68" y="89"/>
                    <a:pt x="67" y="91"/>
                    <a:pt x="63" y="91"/>
                  </a:cubicBezTo>
                  <a:cubicBezTo>
                    <a:pt x="53" y="90"/>
                    <a:pt x="43" y="91"/>
                    <a:pt x="34" y="91"/>
                  </a:cubicBezTo>
                  <a:cubicBezTo>
                    <a:pt x="34" y="91"/>
                    <a:pt x="34" y="91"/>
                    <a:pt x="34" y="91"/>
                  </a:cubicBezTo>
                  <a:close/>
                </a:path>
              </a:pathLst>
            </a:custGeom>
            <a:solidFill>
              <a:srgbClr val="F8EFE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0" name="Freeform 74"/>
            <p:cNvSpPr/>
            <p:nvPr/>
          </p:nvSpPr>
          <p:spPr bwMode="auto">
            <a:xfrm>
              <a:off x="873126" y="566738"/>
              <a:ext cx="88900" cy="84138"/>
            </a:xfrm>
            <a:custGeom>
              <a:avLst/>
              <a:gdLst>
                <a:gd name="T0" fmla="*/ 0 w 29"/>
                <a:gd name="T1" fmla="*/ 10 h 28"/>
                <a:gd name="T2" fmla="*/ 14 w 29"/>
                <a:gd name="T3" fmla="*/ 0 h 28"/>
                <a:gd name="T4" fmla="*/ 29 w 29"/>
                <a:gd name="T5" fmla="*/ 10 h 28"/>
                <a:gd name="T6" fmla="*/ 23 w 29"/>
                <a:gd name="T7" fmla="*/ 27 h 28"/>
                <a:gd name="T8" fmla="*/ 5 w 29"/>
                <a:gd name="T9" fmla="*/ 28 h 28"/>
                <a:gd name="T10" fmla="*/ 0 w 29"/>
                <a:gd name="T11" fmla="*/ 10 h 28"/>
              </a:gdLst>
              <a:ahLst/>
              <a:cxnLst>
                <a:cxn ang="0">
                  <a:pos x="T0" y="T1"/>
                </a:cxn>
                <a:cxn ang="0">
                  <a:pos x="T2" y="T3"/>
                </a:cxn>
                <a:cxn ang="0">
                  <a:pos x="T4" y="T5"/>
                </a:cxn>
                <a:cxn ang="0">
                  <a:pos x="T6" y="T7"/>
                </a:cxn>
                <a:cxn ang="0">
                  <a:pos x="T8" y="T9"/>
                </a:cxn>
                <a:cxn ang="0">
                  <a:pos x="T10" y="T11"/>
                </a:cxn>
              </a:cxnLst>
              <a:rect l="0" t="0" r="r" b="b"/>
              <a:pathLst>
                <a:path w="29" h="28">
                  <a:moveTo>
                    <a:pt x="0" y="10"/>
                  </a:moveTo>
                  <a:cubicBezTo>
                    <a:pt x="8" y="11"/>
                    <a:pt x="12" y="7"/>
                    <a:pt x="14" y="0"/>
                  </a:cubicBezTo>
                  <a:cubicBezTo>
                    <a:pt x="17" y="7"/>
                    <a:pt x="20" y="12"/>
                    <a:pt x="29" y="10"/>
                  </a:cubicBezTo>
                  <a:cubicBezTo>
                    <a:pt x="23" y="15"/>
                    <a:pt x="20" y="20"/>
                    <a:pt x="23" y="27"/>
                  </a:cubicBezTo>
                  <a:cubicBezTo>
                    <a:pt x="17" y="23"/>
                    <a:pt x="11" y="22"/>
                    <a:pt x="5" y="28"/>
                  </a:cubicBezTo>
                  <a:cubicBezTo>
                    <a:pt x="7" y="20"/>
                    <a:pt x="7" y="15"/>
                    <a:pt x="0" y="10"/>
                  </a:cubicBezTo>
                  <a:close/>
                </a:path>
              </a:pathLst>
            </a:custGeom>
            <a:solidFill>
              <a:srgbClr val="EFEA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1" name="Freeform 75"/>
            <p:cNvSpPr/>
            <p:nvPr/>
          </p:nvSpPr>
          <p:spPr bwMode="auto">
            <a:xfrm>
              <a:off x="763588" y="587375"/>
              <a:ext cx="63500" cy="58738"/>
            </a:xfrm>
            <a:custGeom>
              <a:avLst/>
              <a:gdLst>
                <a:gd name="T0" fmla="*/ 16 w 21"/>
                <a:gd name="T1" fmla="*/ 19 h 19"/>
                <a:gd name="T2" fmla="*/ 4 w 21"/>
                <a:gd name="T3" fmla="*/ 19 h 19"/>
                <a:gd name="T4" fmla="*/ 0 w 21"/>
                <a:gd name="T5" fmla="*/ 7 h 19"/>
                <a:gd name="T6" fmla="*/ 10 w 21"/>
                <a:gd name="T7" fmla="*/ 0 h 19"/>
                <a:gd name="T8" fmla="*/ 21 w 21"/>
                <a:gd name="T9" fmla="*/ 7 h 19"/>
                <a:gd name="T10" fmla="*/ 16 w 21"/>
                <a:gd name="T11" fmla="*/ 19 h 19"/>
              </a:gdLst>
              <a:ahLst/>
              <a:cxnLst>
                <a:cxn ang="0">
                  <a:pos x="T0" y="T1"/>
                </a:cxn>
                <a:cxn ang="0">
                  <a:pos x="T2" y="T3"/>
                </a:cxn>
                <a:cxn ang="0">
                  <a:pos x="T4" y="T5"/>
                </a:cxn>
                <a:cxn ang="0">
                  <a:pos x="T6" y="T7"/>
                </a:cxn>
                <a:cxn ang="0">
                  <a:pos x="T8" y="T9"/>
                </a:cxn>
                <a:cxn ang="0">
                  <a:pos x="T10" y="T11"/>
                </a:cxn>
              </a:cxnLst>
              <a:rect l="0" t="0" r="r" b="b"/>
              <a:pathLst>
                <a:path w="21" h="19">
                  <a:moveTo>
                    <a:pt x="16" y="19"/>
                  </a:moveTo>
                  <a:cubicBezTo>
                    <a:pt x="12" y="16"/>
                    <a:pt x="8" y="16"/>
                    <a:pt x="4" y="19"/>
                  </a:cubicBezTo>
                  <a:cubicBezTo>
                    <a:pt x="5" y="14"/>
                    <a:pt x="5" y="10"/>
                    <a:pt x="0" y="7"/>
                  </a:cubicBezTo>
                  <a:cubicBezTo>
                    <a:pt x="5" y="7"/>
                    <a:pt x="8" y="5"/>
                    <a:pt x="10" y="0"/>
                  </a:cubicBezTo>
                  <a:cubicBezTo>
                    <a:pt x="11" y="5"/>
                    <a:pt x="14" y="7"/>
                    <a:pt x="21" y="7"/>
                  </a:cubicBezTo>
                  <a:cubicBezTo>
                    <a:pt x="16" y="10"/>
                    <a:pt x="13" y="14"/>
                    <a:pt x="16" y="19"/>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2" name="Freeform 76"/>
            <p:cNvSpPr/>
            <p:nvPr/>
          </p:nvSpPr>
          <p:spPr bwMode="auto">
            <a:xfrm>
              <a:off x="1009651" y="587375"/>
              <a:ext cx="58738" cy="58738"/>
            </a:xfrm>
            <a:custGeom>
              <a:avLst/>
              <a:gdLst>
                <a:gd name="T0" fmla="*/ 15 w 19"/>
                <a:gd name="T1" fmla="*/ 18 h 19"/>
                <a:gd name="T2" fmla="*/ 3 w 19"/>
                <a:gd name="T3" fmla="*/ 19 h 19"/>
                <a:gd name="T4" fmla="*/ 0 w 19"/>
                <a:gd name="T5" fmla="*/ 7 h 19"/>
                <a:gd name="T6" fmla="*/ 9 w 19"/>
                <a:gd name="T7" fmla="*/ 0 h 19"/>
                <a:gd name="T8" fmla="*/ 19 w 19"/>
                <a:gd name="T9" fmla="*/ 7 h 19"/>
                <a:gd name="T10" fmla="*/ 15 w 19"/>
                <a:gd name="T11" fmla="*/ 18 h 19"/>
              </a:gdLst>
              <a:ahLst/>
              <a:cxnLst>
                <a:cxn ang="0">
                  <a:pos x="T0" y="T1"/>
                </a:cxn>
                <a:cxn ang="0">
                  <a:pos x="T2" y="T3"/>
                </a:cxn>
                <a:cxn ang="0">
                  <a:pos x="T4" y="T5"/>
                </a:cxn>
                <a:cxn ang="0">
                  <a:pos x="T6" y="T7"/>
                </a:cxn>
                <a:cxn ang="0">
                  <a:pos x="T8" y="T9"/>
                </a:cxn>
                <a:cxn ang="0">
                  <a:pos x="T10" y="T11"/>
                </a:cxn>
              </a:cxnLst>
              <a:rect l="0" t="0" r="r" b="b"/>
              <a:pathLst>
                <a:path w="19" h="19">
                  <a:moveTo>
                    <a:pt x="15" y="18"/>
                  </a:moveTo>
                  <a:cubicBezTo>
                    <a:pt x="9" y="16"/>
                    <a:pt x="9" y="16"/>
                    <a:pt x="3" y="19"/>
                  </a:cubicBezTo>
                  <a:cubicBezTo>
                    <a:pt x="5" y="14"/>
                    <a:pt x="5" y="10"/>
                    <a:pt x="0" y="7"/>
                  </a:cubicBezTo>
                  <a:cubicBezTo>
                    <a:pt x="5" y="7"/>
                    <a:pt x="8" y="5"/>
                    <a:pt x="9" y="0"/>
                  </a:cubicBezTo>
                  <a:cubicBezTo>
                    <a:pt x="11" y="5"/>
                    <a:pt x="14" y="7"/>
                    <a:pt x="19" y="7"/>
                  </a:cubicBezTo>
                  <a:cubicBezTo>
                    <a:pt x="15" y="10"/>
                    <a:pt x="14" y="14"/>
                    <a:pt x="15" y="18"/>
                  </a:cubicBezTo>
                  <a:close/>
                </a:path>
              </a:pathLst>
            </a:custGeom>
            <a:solidFill>
              <a:srgbClr val="EFE9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3" name="Freeform 77"/>
            <p:cNvSpPr/>
            <p:nvPr/>
          </p:nvSpPr>
          <p:spPr bwMode="auto">
            <a:xfrm>
              <a:off x="889001" y="1516063"/>
              <a:ext cx="50800" cy="9525"/>
            </a:xfrm>
            <a:custGeom>
              <a:avLst/>
              <a:gdLst>
                <a:gd name="T0" fmla="*/ 9 w 17"/>
                <a:gd name="T1" fmla="*/ 3 h 3"/>
                <a:gd name="T2" fmla="*/ 3 w 17"/>
                <a:gd name="T3" fmla="*/ 3 h 3"/>
                <a:gd name="T4" fmla="*/ 0 w 17"/>
                <a:gd name="T5" fmla="*/ 2 h 3"/>
                <a:gd name="T6" fmla="*/ 2 w 17"/>
                <a:gd name="T7" fmla="*/ 0 h 3"/>
                <a:gd name="T8" fmla="*/ 15 w 17"/>
                <a:gd name="T9" fmla="*/ 0 h 3"/>
                <a:gd name="T10" fmla="*/ 17 w 17"/>
                <a:gd name="T11" fmla="*/ 2 h 3"/>
                <a:gd name="T12" fmla="*/ 15 w 17"/>
                <a:gd name="T13" fmla="*/ 3 h 3"/>
                <a:gd name="T14" fmla="*/ 9 w 17"/>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
                  <a:moveTo>
                    <a:pt x="9" y="3"/>
                  </a:moveTo>
                  <a:cubicBezTo>
                    <a:pt x="7" y="3"/>
                    <a:pt x="5" y="3"/>
                    <a:pt x="3" y="3"/>
                  </a:cubicBezTo>
                  <a:cubicBezTo>
                    <a:pt x="2" y="3"/>
                    <a:pt x="1" y="3"/>
                    <a:pt x="0" y="2"/>
                  </a:cubicBezTo>
                  <a:cubicBezTo>
                    <a:pt x="0" y="0"/>
                    <a:pt x="1" y="0"/>
                    <a:pt x="2" y="0"/>
                  </a:cubicBezTo>
                  <a:cubicBezTo>
                    <a:pt x="7" y="0"/>
                    <a:pt x="11" y="0"/>
                    <a:pt x="15" y="0"/>
                  </a:cubicBezTo>
                  <a:cubicBezTo>
                    <a:pt x="16" y="0"/>
                    <a:pt x="17" y="0"/>
                    <a:pt x="17" y="2"/>
                  </a:cubicBezTo>
                  <a:cubicBezTo>
                    <a:pt x="17" y="3"/>
                    <a:pt x="16" y="3"/>
                    <a:pt x="15" y="3"/>
                  </a:cubicBezTo>
                  <a:cubicBezTo>
                    <a:pt x="13" y="3"/>
                    <a:pt x="11" y="3"/>
                    <a:pt x="9" y="3"/>
                  </a:cubicBezTo>
                  <a:close/>
                </a:path>
              </a:pathLst>
            </a:custGeom>
            <a:solidFill>
              <a:srgbClr val="F6EC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4" name="Freeform 78"/>
            <p:cNvSpPr/>
            <p:nvPr/>
          </p:nvSpPr>
          <p:spPr bwMode="auto">
            <a:xfrm>
              <a:off x="1468438" y="977900"/>
              <a:ext cx="15875" cy="33338"/>
            </a:xfrm>
            <a:custGeom>
              <a:avLst/>
              <a:gdLst>
                <a:gd name="T0" fmla="*/ 5 w 5"/>
                <a:gd name="T1" fmla="*/ 6 h 11"/>
                <a:gd name="T2" fmla="*/ 4 w 5"/>
                <a:gd name="T3" fmla="*/ 9 h 11"/>
                <a:gd name="T4" fmla="*/ 1 w 5"/>
                <a:gd name="T5" fmla="*/ 11 h 11"/>
                <a:gd name="T6" fmla="*/ 0 w 5"/>
                <a:gd name="T7" fmla="*/ 8 h 11"/>
                <a:gd name="T8" fmla="*/ 0 w 5"/>
                <a:gd name="T9" fmla="*/ 3 h 11"/>
                <a:gd name="T10" fmla="*/ 3 w 5"/>
                <a:gd name="T11" fmla="*/ 0 h 11"/>
                <a:gd name="T12" fmla="*/ 5 w 5"/>
                <a:gd name="T13" fmla="*/ 3 h 11"/>
                <a:gd name="T14" fmla="*/ 5 w 5"/>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1">
                  <a:moveTo>
                    <a:pt x="5" y="6"/>
                  </a:moveTo>
                  <a:cubicBezTo>
                    <a:pt x="5" y="7"/>
                    <a:pt x="5" y="8"/>
                    <a:pt x="4" y="9"/>
                  </a:cubicBezTo>
                  <a:cubicBezTo>
                    <a:pt x="4" y="10"/>
                    <a:pt x="3" y="11"/>
                    <a:pt x="1" y="11"/>
                  </a:cubicBezTo>
                  <a:cubicBezTo>
                    <a:pt x="0" y="10"/>
                    <a:pt x="0" y="9"/>
                    <a:pt x="0" y="8"/>
                  </a:cubicBezTo>
                  <a:cubicBezTo>
                    <a:pt x="0" y="6"/>
                    <a:pt x="0" y="5"/>
                    <a:pt x="0" y="3"/>
                  </a:cubicBezTo>
                  <a:cubicBezTo>
                    <a:pt x="0" y="2"/>
                    <a:pt x="1" y="0"/>
                    <a:pt x="3" y="0"/>
                  </a:cubicBezTo>
                  <a:cubicBezTo>
                    <a:pt x="5" y="0"/>
                    <a:pt x="5" y="2"/>
                    <a:pt x="5" y="3"/>
                  </a:cubicBezTo>
                  <a:cubicBezTo>
                    <a:pt x="5" y="4"/>
                    <a:pt x="5" y="5"/>
                    <a:pt x="5"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5" name="Freeform 79"/>
            <p:cNvSpPr/>
            <p:nvPr/>
          </p:nvSpPr>
          <p:spPr bwMode="auto">
            <a:xfrm>
              <a:off x="1462088" y="908050"/>
              <a:ext cx="22225" cy="33338"/>
            </a:xfrm>
            <a:custGeom>
              <a:avLst/>
              <a:gdLst>
                <a:gd name="T0" fmla="*/ 7 w 7"/>
                <a:gd name="T1" fmla="*/ 6 h 11"/>
                <a:gd name="T2" fmla="*/ 4 w 7"/>
                <a:gd name="T3" fmla="*/ 11 h 11"/>
                <a:gd name="T4" fmla="*/ 2 w 7"/>
                <a:gd name="T5" fmla="*/ 7 h 11"/>
                <a:gd name="T6" fmla="*/ 2 w 7"/>
                <a:gd name="T7" fmla="*/ 5 h 11"/>
                <a:gd name="T8" fmla="*/ 3 w 7"/>
                <a:gd name="T9" fmla="*/ 0 h 11"/>
                <a:gd name="T10" fmla="*/ 7 w 7"/>
                <a:gd name="T11" fmla="*/ 5 h 11"/>
                <a:gd name="T12" fmla="*/ 7 w 7"/>
                <a:gd name="T13" fmla="*/ 6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6"/>
                  </a:moveTo>
                  <a:cubicBezTo>
                    <a:pt x="7" y="8"/>
                    <a:pt x="7" y="11"/>
                    <a:pt x="4" y="11"/>
                  </a:cubicBezTo>
                  <a:cubicBezTo>
                    <a:pt x="1" y="11"/>
                    <a:pt x="3" y="8"/>
                    <a:pt x="2" y="7"/>
                  </a:cubicBezTo>
                  <a:cubicBezTo>
                    <a:pt x="2" y="6"/>
                    <a:pt x="2" y="6"/>
                    <a:pt x="2" y="5"/>
                  </a:cubicBezTo>
                  <a:cubicBezTo>
                    <a:pt x="2" y="3"/>
                    <a:pt x="0" y="1"/>
                    <a:pt x="3" y="0"/>
                  </a:cubicBezTo>
                  <a:cubicBezTo>
                    <a:pt x="6" y="0"/>
                    <a:pt x="7" y="3"/>
                    <a:pt x="7" y="5"/>
                  </a:cubicBezTo>
                  <a:cubicBezTo>
                    <a:pt x="7" y="6"/>
                    <a:pt x="7" y="6"/>
                    <a:pt x="7"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6" name="Freeform 80"/>
            <p:cNvSpPr/>
            <p:nvPr/>
          </p:nvSpPr>
          <p:spPr bwMode="auto">
            <a:xfrm>
              <a:off x="473076" y="584200"/>
              <a:ext cx="30163" cy="26988"/>
            </a:xfrm>
            <a:custGeom>
              <a:avLst/>
              <a:gdLst>
                <a:gd name="T0" fmla="*/ 3 w 10"/>
                <a:gd name="T1" fmla="*/ 9 h 9"/>
                <a:gd name="T2" fmla="*/ 1 w 10"/>
                <a:gd name="T3" fmla="*/ 7 h 9"/>
                <a:gd name="T4" fmla="*/ 7 w 10"/>
                <a:gd name="T5" fmla="*/ 1 h 9"/>
                <a:gd name="T6" fmla="*/ 9 w 10"/>
                <a:gd name="T7" fmla="*/ 4 h 9"/>
                <a:gd name="T8" fmla="*/ 3 w 10"/>
                <a:gd name="T9" fmla="*/ 9 h 9"/>
              </a:gdLst>
              <a:ahLst/>
              <a:cxnLst>
                <a:cxn ang="0">
                  <a:pos x="T0" y="T1"/>
                </a:cxn>
                <a:cxn ang="0">
                  <a:pos x="T2" y="T3"/>
                </a:cxn>
                <a:cxn ang="0">
                  <a:pos x="T4" y="T5"/>
                </a:cxn>
                <a:cxn ang="0">
                  <a:pos x="T6" y="T7"/>
                </a:cxn>
                <a:cxn ang="0">
                  <a:pos x="T8" y="T9"/>
                </a:cxn>
              </a:cxnLst>
              <a:rect l="0" t="0" r="r" b="b"/>
              <a:pathLst>
                <a:path w="10" h="9">
                  <a:moveTo>
                    <a:pt x="3" y="9"/>
                  </a:moveTo>
                  <a:cubicBezTo>
                    <a:pt x="1" y="9"/>
                    <a:pt x="0" y="9"/>
                    <a:pt x="1" y="7"/>
                  </a:cubicBezTo>
                  <a:cubicBezTo>
                    <a:pt x="2" y="5"/>
                    <a:pt x="4" y="2"/>
                    <a:pt x="7" y="1"/>
                  </a:cubicBezTo>
                  <a:cubicBezTo>
                    <a:pt x="9" y="0"/>
                    <a:pt x="10" y="2"/>
                    <a:pt x="9" y="4"/>
                  </a:cubicBezTo>
                  <a:cubicBezTo>
                    <a:pt x="8" y="6"/>
                    <a:pt x="5" y="7"/>
                    <a:pt x="3" y="9"/>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7" name="Freeform 81"/>
            <p:cNvSpPr/>
            <p:nvPr/>
          </p:nvSpPr>
          <p:spPr bwMode="auto">
            <a:xfrm>
              <a:off x="511176" y="1349375"/>
              <a:ext cx="28575" cy="26988"/>
            </a:xfrm>
            <a:custGeom>
              <a:avLst/>
              <a:gdLst>
                <a:gd name="T0" fmla="*/ 9 w 9"/>
                <a:gd name="T1" fmla="*/ 7 h 9"/>
                <a:gd name="T2" fmla="*/ 6 w 9"/>
                <a:gd name="T3" fmla="*/ 8 h 9"/>
                <a:gd name="T4" fmla="*/ 0 w 9"/>
                <a:gd name="T5" fmla="*/ 2 h 9"/>
                <a:gd name="T6" fmla="*/ 2 w 9"/>
                <a:gd name="T7" fmla="*/ 0 h 9"/>
                <a:gd name="T8" fmla="*/ 9 w 9"/>
                <a:gd name="T9" fmla="*/ 6 h 9"/>
                <a:gd name="T10" fmla="*/ 9 w 9"/>
                <a:gd name="T11" fmla="*/ 7 h 9"/>
              </a:gdLst>
              <a:ahLst/>
              <a:cxnLst>
                <a:cxn ang="0">
                  <a:pos x="T0" y="T1"/>
                </a:cxn>
                <a:cxn ang="0">
                  <a:pos x="T2" y="T3"/>
                </a:cxn>
                <a:cxn ang="0">
                  <a:pos x="T4" y="T5"/>
                </a:cxn>
                <a:cxn ang="0">
                  <a:pos x="T6" y="T7"/>
                </a:cxn>
                <a:cxn ang="0">
                  <a:pos x="T8" y="T9"/>
                </a:cxn>
                <a:cxn ang="0">
                  <a:pos x="T10" y="T11"/>
                </a:cxn>
              </a:cxnLst>
              <a:rect l="0" t="0" r="r" b="b"/>
              <a:pathLst>
                <a:path w="9" h="9">
                  <a:moveTo>
                    <a:pt x="9" y="7"/>
                  </a:moveTo>
                  <a:cubicBezTo>
                    <a:pt x="9" y="9"/>
                    <a:pt x="7" y="9"/>
                    <a:pt x="6" y="8"/>
                  </a:cubicBezTo>
                  <a:cubicBezTo>
                    <a:pt x="4" y="7"/>
                    <a:pt x="1" y="5"/>
                    <a:pt x="0" y="2"/>
                  </a:cubicBezTo>
                  <a:cubicBezTo>
                    <a:pt x="0" y="1"/>
                    <a:pt x="1" y="0"/>
                    <a:pt x="2" y="0"/>
                  </a:cubicBezTo>
                  <a:cubicBezTo>
                    <a:pt x="5" y="1"/>
                    <a:pt x="7" y="4"/>
                    <a:pt x="9" y="6"/>
                  </a:cubicBezTo>
                  <a:cubicBezTo>
                    <a:pt x="9" y="6"/>
                    <a:pt x="9" y="7"/>
                    <a:pt x="9"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8" name="Freeform 82"/>
            <p:cNvSpPr/>
            <p:nvPr/>
          </p:nvSpPr>
          <p:spPr bwMode="auto">
            <a:xfrm>
              <a:off x="523876" y="534988"/>
              <a:ext cx="26988" cy="28575"/>
            </a:xfrm>
            <a:custGeom>
              <a:avLst/>
              <a:gdLst>
                <a:gd name="T0" fmla="*/ 6 w 9"/>
                <a:gd name="T1" fmla="*/ 0 h 9"/>
                <a:gd name="T2" fmla="*/ 8 w 9"/>
                <a:gd name="T3" fmla="*/ 2 h 9"/>
                <a:gd name="T4" fmla="*/ 2 w 9"/>
                <a:gd name="T5" fmla="*/ 8 h 9"/>
                <a:gd name="T6" fmla="*/ 0 w 9"/>
                <a:gd name="T7" fmla="*/ 6 h 9"/>
                <a:gd name="T8" fmla="*/ 6 w 9"/>
                <a:gd name="T9" fmla="*/ 0 h 9"/>
              </a:gdLst>
              <a:ahLst/>
              <a:cxnLst>
                <a:cxn ang="0">
                  <a:pos x="T0" y="T1"/>
                </a:cxn>
                <a:cxn ang="0">
                  <a:pos x="T2" y="T3"/>
                </a:cxn>
                <a:cxn ang="0">
                  <a:pos x="T4" y="T5"/>
                </a:cxn>
                <a:cxn ang="0">
                  <a:pos x="T6" y="T7"/>
                </a:cxn>
                <a:cxn ang="0">
                  <a:pos x="T8" y="T9"/>
                </a:cxn>
              </a:cxnLst>
              <a:rect l="0" t="0" r="r" b="b"/>
              <a:pathLst>
                <a:path w="9" h="9">
                  <a:moveTo>
                    <a:pt x="6" y="0"/>
                  </a:moveTo>
                  <a:cubicBezTo>
                    <a:pt x="8" y="0"/>
                    <a:pt x="9" y="1"/>
                    <a:pt x="8" y="2"/>
                  </a:cubicBezTo>
                  <a:cubicBezTo>
                    <a:pt x="7" y="5"/>
                    <a:pt x="5" y="7"/>
                    <a:pt x="2" y="8"/>
                  </a:cubicBezTo>
                  <a:cubicBezTo>
                    <a:pt x="0" y="9"/>
                    <a:pt x="0" y="8"/>
                    <a:pt x="0" y="6"/>
                  </a:cubicBezTo>
                  <a:cubicBezTo>
                    <a:pt x="1" y="3"/>
                    <a:pt x="4" y="2"/>
                    <a:pt x="6"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9" name="Freeform 83"/>
            <p:cNvSpPr/>
            <p:nvPr/>
          </p:nvSpPr>
          <p:spPr bwMode="auto">
            <a:xfrm>
              <a:off x="1106488" y="428625"/>
              <a:ext cx="34925" cy="22225"/>
            </a:xfrm>
            <a:custGeom>
              <a:avLst/>
              <a:gdLst>
                <a:gd name="T0" fmla="*/ 3 w 11"/>
                <a:gd name="T1" fmla="*/ 0 h 7"/>
                <a:gd name="T2" fmla="*/ 3 w 11"/>
                <a:gd name="T3" fmla="*/ 0 h 7"/>
                <a:gd name="T4" fmla="*/ 11 w 11"/>
                <a:gd name="T5" fmla="*/ 4 h 7"/>
                <a:gd name="T6" fmla="*/ 9 w 11"/>
                <a:gd name="T7" fmla="*/ 6 h 7"/>
                <a:gd name="T8" fmla="*/ 0 w 11"/>
                <a:gd name="T9" fmla="*/ 3 h 7"/>
                <a:gd name="T10" fmla="*/ 0 w 11"/>
                <a:gd name="T11" fmla="*/ 1 h 7"/>
                <a:gd name="T12" fmla="*/ 3 w 11"/>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1" h="7">
                  <a:moveTo>
                    <a:pt x="3" y="0"/>
                  </a:moveTo>
                  <a:cubicBezTo>
                    <a:pt x="3" y="0"/>
                    <a:pt x="3" y="0"/>
                    <a:pt x="3" y="0"/>
                  </a:cubicBezTo>
                  <a:cubicBezTo>
                    <a:pt x="6" y="2"/>
                    <a:pt x="9" y="1"/>
                    <a:pt x="11" y="4"/>
                  </a:cubicBezTo>
                  <a:cubicBezTo>
                    <a:pt x="11" y="6"/>
                    <a:pt x="10" y="6"/>
                    <a:pt x="9" y="6"/>
                  </a:cubicBezTo>
                  <a:cubicBezTo>
                    <a:pt x="6" y="7"/>
                    <a:pt x="3" y="5"/>
                    <a:pt x="0" y="3"/>
                  </a:cubicBezTo>
                  <a:cubicBezTo>
                    <a:pt x="0" y="3"/>
                    <a:pt x="0" y="2"/>
                    <a:pt x="0" y="1"/>
                  </a:cubicBezTo>
                  <a:cubicBezTo>
                    <a:pt x="1" y="0"/>
                    <a:pt x="2" y="0"/>
                    <a:pt x="3"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0" name="Freeform 84"/>
            <p:cNvSpPr/>
            <p:nvPr/>
          </p:nvSpPr>
          <p:spPr bwMode="auto">
            <a:xfrm>
              <a:off x="344488" y="901700"/>
              <a:ext cx="19050" cy="36513"/>
            </a:xfrm>
            <a:custGeom>
              <a:avLst/>
              <a:gdLst>
                <a:gd name="T0" fmla="*/ 6 w 6"/>
                <a:gd name="T1" fmla="*/ 5 h 12"/>
                <a:gd name="T2" fmla="*/ 6 w 6"/>
                <a:gd name="T3" fmla="*/ 6 h 12"/>
                <a:gd name="T4" fmla="*/ 3 w 6"/>
                <a:gd name="T5" fmla="*/ 11 h 12"/>
                <a:gd name="T6" fmla="*/ 2 w 6"/>
                <a:gd name="T7" fmla="*/ 6 h 12"/>
                <a:gd name="T8" fmla="*/ 2 w 6"/>
                <a:gd name="T9" fmla="*/ 5 h 12"/>
                <a:gd name="T10" fmla="*/ 4 w 6"/>
                <a:gd name="T11" fmla="*/ 0 h 12"/>
                <a:gd name="T12" fmla="*/ 6 w 6"/>
                <a:gd name="T13" fmla="*/ 5 h 12"/>
              </a:gdLst>
              <a:ahLst/>
              <a:cxnLst>
                <a:cxn ang="0">
                  <a:pos x="T0" y="T1"/>
                </a:cxn>
                <a:cxn ang="0">
                  <a:pos x="T2" y="T3"/>
                </a:cxn>
                <a:cxn ang="0">
                  <a:pos x="T4" y="T5"/>
                </a:cxn>
                <a:cxn ang="0">
                  <a:pos x="T6" y="T7"/>
                </a:cxn>
                <a:cxn ang="0">
                  <a:pos x="T8" y="T9"/>
                </a:cxn>
                <a:cxn ang="0">
                  <a:pos x="T10" y="T11"/>
                </a:cxn>
                <a:cxn ang="0">
                  <a:pos x="T12" y="T13"/>
                </a:cxn>
              </a:cxnLst>
              <a:rect l="0" t="0" r="r" b="b"/>
              <a:pathLst>
                <a:path w="6" h="12">
                  <a:moveTo>
                    <a:pt x="6" y="5"/>
                  </a:moveTo>
                  <a:cubicBezTo>
                    <a:pt x="6" y="5"/>
                    <a:pt x="6" y="6"/>
                    <a:pt x="6" y="6"/>
                  </a:cubicBezTo>
                  <a:cubicBezTo>
                    <a:pt x="6" y="8"/>
                    <a:pt x="5" y="12"/>
                    <a:pt x="3" y="11"/>
                  </a:cubicBezTo>
                  <a:cubicBezTo>
                    <a:pt x="0" y="11"/>
                    <a:pt x="2" y="8"/>
                    <a:pt x="2" y="6"/>
                  </a:cubicBezTo>
                  <a:cubicBezTo>
                    <a:pt x="2" y="6"/>
                    <a:pt x="2" y="5"/>
                    <a:pt x="2" y="5"/>
                  </a:cubicBezTo>
                  <a:cubicBezTo>
                    <a:pt x="2" y="3"/>
                    <a:pt x="1" y="0"/>
                    <a:pt x="4" y="0"/>
                  </a:cubicBezTo>
                  <a:cubicBezTo>
                    <a:pt x="6" y="1"/>
                    <a:pt x="5" y="3"/>
                    <a:pt x="6" y="5"/>
                  </a:cubicBezTo>
                  <a:close/>
                </a:path>
              </a:pathLst>
            </a:custGeom>
            <a:solidFill>
              <a:srgbClr val="F4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1" name="Freeform 85"/>
            <p:cNvSpPr/>
            <p:nvPr/>
          </p:nvSpPr>
          <p:spPr bwMode="auto">
            <a:xfrm>
              <a:off x="1458913" y="836613"/>
              <a:ext cx="15875" cy="36513"/>
            </a:xfrm>
            <a:custGeom>
              <a:avLst/>
              <a:gdLst>
                <a:gd name="T0" fmla="*/ 5 w 5"/>
                <a:gd name="T1" fmla="*/ 8 h 12"/>
                <a:gd name="T2" fmla="*/ 3 w 5"/>
                <a:gd name="T3" fmla="*/ 12 h 12"/>
                <a:gd name="T4" fmla="*/ 1 w 5"/>
                <a:gd name="T5" fmla="*/ 8 h 12"/>
                <a:gd name="T6" fmla="*/ 0 w 5"/>
                <a:gd name="T7" fmla="*/ 3 h 12"/>
                <a:gd name="T8" fmla="*/ 1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4" y="9"/>
                    <a:pt x="5" y="11"/>
                    <a:pt x="3" y="12"/>
                  </a:cubicBezTo>
                  <a:cubicBezTo>
                    <a:pt x="0" y="12"/>
                    <a:pt x="1" y="10"/>
                    <a:pt x="1" y="8"/>
                  </a:cubicBezTo>
                  <a:cubicBezTo>
                    <a:pt x="0" y="6"/>
                    <a:pt x="0" y="5"/>
                    <a:pt x="0" y="3"/>
                  </a:cubicBezTo>
                  <a:cubicBezTo>
                    <a:pt x="0" y="2"/>
                    <a:pt x="0" y="0"/>
                    <a:pt x="1" y="0"/>
                  </a:cubicBezTo>
                  <a:cubicBezTo>
                    <a:pt x="2" y="0"/>
                    <a:pt x="3" y="1"/>
                    <a:pt x="4" y="2"/>
                  </a:cubicBezTo>
                  <a:cubicBezTo>
                    <a:pt x="4" y="4"/>
                    <a:pt x="4" y="6"/>
                    <a:pt x="5"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2" name="Freeform 86"/>
            <p:cNvSpPr/>
            <p:nvPr/>
          </p:nvSpPr>
          <p:spPr bwMode="auto">
            <a:xfrm>
              <a:off x="347663" y="971550"/>
              <a:ext cx="15875" cy="36513"/>
            </a:xfrm>
            <a:custGeom>
              <a:avLst/>
              <a:gdLst>
                <a:gd name="T0" fmla="*/ 5 w 5"/>
                <a:gd name="T1" fmla="*/ 8 h 12"/>
                <a:gd name="T2" fmla="*/ 3 w 5"/>
                <a:gd name="T3" fmla="*/ 12 h 12"/>
                <a:gd name="T4" fmla="*/ 1 w 5"/>
                <a:gd name="T5" fmla="*/ 10 h 12"/>
                <a:gd name="T6" fmla="*/ 0 w 5"/>
                <a:gd name="T7" fmla="*/ 2 h 12"/>
                <a:gd name="T8" fmla="*/ 2 w 5"/>
                <a:gd name="T9" fmla="*/ 0 h 12"/>
                <a:gd name="T10" fmla="*/ 4 w 5"/>
                <a:gd name="T11" fmla="*/ 2 h 12"/>
                <a:gd name="T12" fmla="*/ 5 w 5"/>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5" h="12">
                  <a:moveTo>
                    <a:pt x="5" y="8"/>
                  </a:moveTo>
                  <a:cubicBezTo>
                    <a:pt x="5" y="10"/>
                    <a:pt x="4" y="11"/>
                    <a:pt x="3" y="12"/>
                  </a:cubicBezTo>
                  <a:cubicBezTo>
                    <a:pt x="2" y="12"/>
                    <a:pt x="1" y="11"/>
                    <a:pt x="1" y="10"/>
                  </a:cubicBezTo>
                  <a:cubicBezTo>
                    <a:pt x="0" y="7"/>
                    <a:pt x="0" y="5"/>
                    <a:pt x="0" y="2"/>
                  </a:cubicBezTo>
                  <a:cubicBezTo>
                    <a:pt x="0" y="1"/>
                    <a:pt x="1" y="0"/>
                    <a:pt x="2" y="0"/>
                  </a:cubicBezTo>
                  <a:cubicBezTo>
                    <a:pt x="3" y="0"/>
                    <a:pt x="4" y="1"/>
                    <a:pt x="4" y="2"/>
                  </a:cubicBezTo>
                  <a:cubicBezTo>
                    <a:pt x="4" y="5"/>
                    <a:pt x="4" y="7"/>
                    <a:pt x="5" y="8"/>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3" name="Freeform 87"/>
            <p:cNvSpPr/>
            <p:nvPr/>
          </p:nvSpPr>
          <p:spPr bwMode="auto">
            <a:xfrm>
              <a:off x="1458913" y="1047750"/>
              <a:ext cx="15875" cy="33338"/>
            </a:xfrm>
            <a:custGeom>
              <a:avLst/>
              <a:gdLst>
                <a:gd name="T0" fmla="*/ 4 w 5"/>
                <a:gd name="T1" fmla="*/ 4 h 11"/>
                <a:gd name="T2" fmla="*/ 4 w 5"/>
                <a:gd name="T3" fmla="*/ 8 h 11"/>
                <a:gd name="T4" fmla="*/ 2 w 5"/>
                <a:gd name="T5" fmla="*/ 11 h 11"/>
                <a:gd name="T6" fmla="*/ 0 w 5"/>
                <a:gd name="T7" fmla="*/ 7 h 11"/>
                <a:gd name="T8" fmla="*/ 0 w 5"/>
                <a:gd name="T9" fmla="*/ 3 h 11"/>
                <a:gd name="T10" fmla="*/ 3 w 5"/>
                <a:gd name="T11" fmla="*/ 0 h 11"/>
                <a:gd name="T12" fmla="*/ 4 w 5"/>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4" y="4"/>
                  </a:moveTo>
                  <a:cubicBezTo>
                    <a:pt x="4" y="5"/>
                    <a:pt x="4" y="6"/>
                    <a:pt x="4" y="8"/>
                  </a:cubicBezTo>
                  <a:cubicBezTo>
                    <a:pt x="3" y="9"/>
                    <a:pt x="4" y="11"/>
                    <a:pt x="2" y="11"/>
                  </a:cubicBezTo>
                  <a:cubicBezTo>
                    <a:pt x="0" y="11"/>
                    <a:pt x="0" y="9"/>
                    <a:pt x="0" y="7"/>
                  </a:cubicBezTo>
                  <a:cubicBezTo>
                    <a:pt x="0" y="6"/>
                    <a:pt x="0" y="5"/>
                    <a:pt x="0" y="3"/>
                  </a:cubicBezTo>
                  <a:cubicBezTo>
                    <a:pt x="1" y="2"/>
                    <a:pt x="1" y="0"/>
                    <a:pt x="3" y="0"/>
                  </a:cubicBezTo>
                  <a:cubicBezTo>
                    <a:pt x="5" y="0"/>
                    <a:pt x="4" y="2"/>
                    <a:pt x="4"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4" name="Freeform 88"/>
            <p:cNvSpPr/>
            <p:nvPr/>
          </p:nvSpPr>
          <p:spPr bwMode="auto">
            <a:xfrm>
              <a:off x="357188" y="833438"/>
              <a:ext cx="17463" cy="34925"/>
            </a:xfrm>
            <a:custGeom>
              <a:avLst/>
              <a:gdLst>
                <a:gd name="T0" fmla="*/ 5 w 6"/>
                <a:gd name="T1" fmla="*/ 3 h 11"/>
                <a:gd name="T2" fmla="*/ 4 w 6"/>
                <a:gd name="T3" fmla="*/ 9 h 11"/>
                <a:gd name="T4" fmla="*/ 1 w 6"/>
                <a:gd name="T5" fmla="*/ 10 h 11"/>
                <a:gd name="T6" fmla="*/ 0 w 6"/>
                <a:gd name="T7" fmla="*/ 8 h 11"/>
                <a:gd name="T8" fmla="*/ 1 w 6"/>
                <a:gd name="T9" fmla="*/ 2 h 11"/>
                <a:gd name="T10" fmla="*/ 4 w 6"/>
                <a:gd name="T11" fmla="*/ 0 h 11"/>
                <a:gd name="T12" fmla="*/ 5 w 6"/>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5" y="3"/>
                  </a:moveTo>
                  <a:cubicBezTo>
                    <a:pt x="5" y="5"/>
                    <a:pt x="4" y="7"/>
                    <a:pt x="4" y="9"/>
                  </a:cubicBezTo>
                  <a:cubicBezTo>
                    <a:pt x="3" y="10"/>
                    <a:pt x="3" y="11"/>
                    <a:pt x="1" y="10"/>
                  </a:cubicBezTo>
                  <a:cubicBezTo>
                    <a:pt x="0" y="10"/>
                    <a:pt x="0" y="9"/>
                    <a:pt x="0" y="8"/>
                  </a:cubicBezTo>
                  <a:cubicBezTo>
                    <a:pt x="0" y="6"/>
                    <a:pt x="1" y="4"/>
                    <a:pt x="1" y="2"/>
                  </a:cubicBezTo>
                  <a:cubicBezTo>
                    <a:pt x="2" y="0"/>
                    <a:pt x="3" y="0"/>
                    <a:pt x="4" y="0"/>
                  </a:cubicBezTo>
                  <a:cubicBezTo>
                    <a:pt x="6" y="0"/>
                    <a:pt x="5" y="2"/>
                    <a:pt x="5" y="3"/>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5" name="Freeform 89"/>
            <p:cNvSpPr/>
            <p:nvPr/>
          </p:nvSpPr>
          <p:spPr bwMode="auto">
            <a:xfrm>
              <a:off x="1438276" y="1114425"/>
              <a:ext cx="20638" cy="33338"/>
            </a:xfrm>
            <a:custGeom>
              <a:avLst/>
              <a:gdLst>
                <a:gd name="T0" fmla="*/ 5 w 7"/>
                <a:gd name="T1" fmla="*/ 0 h 11"/>
                <a:gd name="T2" fmla="*/ 6 w 7"/>
                <a:gd name="T3" fmla="*/ 2 h 11"/>
                <a:gd name="T4" fmla="*/ 3 w 7"/>
                <a:gd name="T5" fmla="*/ 11 h 11"/>
                <a:gd name="T6" fmla="*/ 1 w 7"/>
                <a:gd name="T7" fmla="*/ 9 h 11"/>
                <a:gd name="T8" fmla="*/ 4 w 7"/>
                <a:gd name="T9" fmla="*/ 1 h 11"/>
                <a:gd name="T10" fmla="*/ 5 w 7"/>
                <a:gd name="T11" fmla="*/ 0 h 11"/>
              </a:gdLst>
              <a:ahLst/>
              <a:cxnLst>
                <a:cxn ang="0">
                  <a:pos x="T0" y="T1"/>
                </a:cxn>
                <a:cxn ang="0">
                  <a:pos x="T2" y="T3"/>
                </a:cxn>
                <a:cxn ang="0">
                  <a:pos x="T4" y="T5"/>
                </a:cxn>
                <a:cxn ang="0">
                  <a:pos x="T6" y="T7"/>
                </a:cxn>
                <a:cxn ang="0">
                  <a:pos x="T8" y="T9"/>
                </a:cxn>
                <a:cxn ang="0">
                  <a:pos x="T10" y="T11"/>
                </a:cxn>
              </a:cxnLst>
              <a:rect l="0" t="0" r="r" b="b"/>
              <a:pathLst>
                <a:path w="7" h="11">
                  <a:moveTo>
                    <a:pt x="5" y="0"/>
                  </a:moveTo>
                  <a:cubicBezTo>
                    <a:pt x="5" y="1"/>
                    <a:pt x="6" y="1"/>
                    <a:pt x="6" y="2"/>
                  </a:cubicBezTo>
                  <a:cubicBezTo>
                    <a:pt x="7" y="3"/>
                    <a:pt x="5" y="10"/>
                    <a:pt x="3" y="11"/>
                  </a:cubicBezTo>
                  <a:cubicBezTo>
                    <a:pt x="1" y="11"/>
                    <a:pt x="0" y="10"/>
                    <a:pt x="1" y="9"/>
                  </a:cubicBezTo>
                  <a:cubicBezTo>
                    <a:pt x="1" y="6"/>
                    <a:pt x="2" y="3"/>
                    <a:pt x="4" y="1"/>
                  </a:cubicBezTo>
                  <a:cubicBezTo>
                    <a:pt x="4" y="1"/>
                    <a:pt x="5" y="1"/>
                    <a:pt x="5" y="0"/>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6" name="Freeform 90"/>
            <p:cNvSpPr/>
            <p:nvPr/>
          </p:nvSpPr>
          <p:spPr bwMode="auto">
            <a:xfrm>
              <a:off x="1109663" y="1470025"/>
              <a:ext cx="33338" cy="22225"/>
            </a:xfrm>
            <a:custGeom>
              <a:avLst/>
              <a:gdLst>
                <a:gd name="T0" fmla="*/ 11 w 11"/>
                <a:gd name="T1" fmla="*/ 2 h 7"/>
                <a:gd name="T2" fmla="*/ 7 w 11"/>
                <a:gd name="T3" fmla="*/ 5 h 7"/>
                <a:gd name="T4" fmla="*/ 1 w 11"/>
                <a:gd name="T5" fmla="*/ 6 h 7"/>
                <a:gd name="T6" fmla="*/ 1 w 11"/>
                <a:gd name="T7" fmla="*/ 4 h 7"/>
                <a:gd name="T8" fmla="*/ 10 w 11"/>
                <a:gd name="T9" fmla="*/ 0 h 7"/>
                <a:gd name="T10" fmla="*/ 11 w 11"/>
                <a:gd name="T11" fmla="*/ 2 h 7"/>
              </a:gdLst>
              <a:ahLst/>
              <a:cxnLst>
                <a:cxn ang="0">
                  <a:pos x="T0" y="T1"/>
                </a:cxn>
                <a:cxn ang="0">
                  <a:pos x="T2" y="T3"/>
                </a:cxn>
                <a:cxn ang="0">
                  <a:pos x="T4" y="T5"/>
                </a:cxn>
                <a:cxn ang="0">
                  <a:pos x="T6" y="T7"/>
                </a:cxn>
                <a:cxn ang="0">
                  <a:pos x="T8" y="T9"/>
                </a:cxn>
                <a:cxn ang="0">
                  <a:pos x="T10" y="T11"/>
                </a:cxn>
              </a:cxnLst>
              <a:rect l="0" t="0" r="r" b="b"/>
              <a:pathLst>
                <a:path w="11" h="7">
                  <a:moveTo>
                    <a:pt x="11" y="2"/>
                  </a:moveTo>
                  <a:cubicBezTo>
                    <a:pt x="10" y="3"/>
                    <a:pt x="9" y="4"/>
                    <a:pt x="7" y="5"/>
                  </a:cubicBezTo>
                  <a:cubicBezTo>
                    <a:pt x="5" y="5"/>
                    <a:pt x="4" y="7"/>
                    <a:pt x="1" y="6"/>
                  </a:cubicBezTo>
                  <a:cubicBezTo>
                    <a:pt x="0" y="5"/>
                    <a:pt x="1" y="4"/>
                    <a:pt x="1" y="4"/>
                  </a:cubicBezTo>
                  <a:cubicBezTo>
                    <a:pt x="3" y="1"/>
                    <a:pt x="6" y="0"/>
                    <a:pt x="10" y="0"/>
                  </a:cubicBezTo>
                  <a:cubicBezTo>
                    <a:pt x="11" y="0"/>
                    <a:pt x="11" y="1"/>
                    <a:pt x="11" y="2"/>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7" name="Freeform 91"/>
            <p:cNvSpPr/>
            <p:nvPr/>
          </p:nvSpPr>
          <p:spPr bwMode="auto">
            <a:xfrm>
              <a:off x="900113" y="392113"/>
              <a:ext cx="36513" cy="15875"/>
            </a:xfrm>
            <a:custGeom>
              <a:avLst/>
              <a:gdLst>
                <a:gd name="T0" fmla="*/ 5 w 12"/>
                <a:gd name="T1" fmla="*/ 4 h 5"/>
                <a:gd name="T2" fmla="*/ 3 w 12"/>
                <a:gd name="T3" fmla="*/ 5 h 5"/>
                <a:gd name="T4" fmla="*/ 1 w 12"/>
                <a:gd name="T5" fmla="*/ 3 h 5"/>
                <a:gd name="T6" fmla="*/ 3 w 12"/>
                <a:gd name="T7" fmla="*/ 1 h 5"/>
                <a:gd name="T8" fmla="*/ 8 w 12"/>
                <a:gd name="T9" fmla="*/ 1 h 5"/>
                <a:gd name="T10" fmla="*/ 11 w 12"/>
                <a:gd name="T11" fmla="*/ 3 h 5"/>
                <a:gd name="T12" fmla="*/ 7 w 12"/>
                <a:gd name="T13" fmla="*/ 4 h 5"/>
                <a:gd name="T14" fmla="*/ 5 w 12"/>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5" y="4"/>
                  </a:moveTo>
                  <a:cubicBezTo>
                    <a:pt x="5" y="4"/>
                    <a:pt x="4" y="4"/>
                    <a:pt x="3" y="5"/>
                  </a:cubicBezTo>
                  <a:cubicBezTo>
                    <a:pt x="2" y="5"/>
                    <a:pt x="1" y="4"/>
                    <a:pt x="1" y="3"/>
                  </a:cubicBezTo>
                  <a:cubicBezTo>
                    <a:pt x="0" y="1"/>
                    <a:pt x="2" y="1"/>
                    <a:pt x="3" y="1"/>
                  </a:cubicBezTo>
                  <a:cubicBezTo>
                    <a:pt x="4" y="0"/>
                    <a:pt x="6" y="0"/>
                    <a:pt x="8" y="1"/>
                  </a:cubicBezTo>
                  <a:cubicBezTo>
                    <a:pt x="9" y="1"/>
                    <a:pt x="12" y="0"/>
                    <a:pt x="11" y="3"/>
                  </a:cubicBezTo>
                  <a:cubicBezTo>
                    <a:pt x="11" y="5"/>
                    <a:pt x="9" y="5"/>
                    <a:pt x="7" y="4"/>
                  </a:cubicBezTo>
                  <a:cubicBezTo>
                    <a:pt x="7" y="4"/>
                    <a:pt x="6" y="4"/>
                    <a:pt x="5" y="4"/>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8" name="Freeform 92"/>
            <p:cNvSpPr/>
            <p:nvPr/>
          </p:nvSpPr>
          <p:spPr bwMode="auto">
            <a:xfrm>
              <a:off x="1036638" y="411163"/>
              <a:ext cx="36513" cy="14288"/>
            </a:xfrm>
            <a:custGeom>
              <a:avLst/>
              <a:gdLst>
                <a:gd name="T0" fmla="*/ 4 w 12"/>
                <a:gd name="T1" fmla="*/ 0 h 5"/>
                <a:gd name="T2" fmla="*/ 10 w 12"/>
                <a:gd name="T3" fmla="*/ 1 h 5"/>
                <a:gd name="T4" fmla="*/ 12 w 12"/>
                <a:gd name="T5" fmla="*/ 4 h 5"/>
                <a:gd name="T6" fmla="*/ 9 w 12"/>
                <a:gd name="T7" fmla="*/ 5 h 5"/>
                <a:gd name="T8" fmla="*/ 3 w 12"/>
                <a:gd name="T9" fmla="*/ 4 h 5"/>
                <a:gd name="T10" fmla="*/ 1 w 12"/>
                <a:gd name="T11" fmla="*/ 1 h 5"/>
                <a:gd name="T12" fmla="*/ 4 w 1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 h="5">
                  <a:moveTo>
                    <a:pt x="4" y="0"/>
                  </a:moveTo>
                  <a:cubicBezTo>
                    <a:pt x="6" y="0"/>
                    <a:pt x="8" y="1"/>
                    <a:pt x="10" y="1"/>
                  </a:cubicBezTo>
                  <a:cubicBezTo>
                    <a:pt x="11" y="2"/>
                    <a:pt x="12" y="2"/>
                    <a:pt x="12" y="4"/>
                  </a:cubicBezTo>
                  <a:cubicBezTo>
                    <a:pt x="11" y="5"/>
                    <a:pt x="10" y="5"/>
                    <a:pt x="9" y="5"/>
                  </a:cubicBezTo>
                  <a:cubicBezTo>
                    <a:pt x="7" y="5"/>
                    <a:pt x="5" y="4"/>
                    <a:pt x="3" y="4"/>
                  </a:cubicBezTo>
                  <a:cubicBezTo>
                    <a:pt x="2" y="3"/>
                    <a:pt x="0" y="3"/>
                    <a:pt x="1" y="1"/>
                  </a:cubicBezTo>
                  <a:cubicBezTo>
                    <a:pt x="1" y="0"/>
                    <a:pt x="3" y="0"/>
                    <a:pt x="4" y="0"/>
                  </a:cubicBezTo>
                  <a:close/>
                </a:path>
              </a:pathLst>
            </a:custGeom>
            <a:solidFill>
              <a:srgbClr val="F7EC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39" name="Freeform 93"/>
            <p:cNvSpPr/>
            <p:nvPr/>
          </p:nvSpPr>
          <p:spPr bwMode="auto">
            <a:xfrm>
              <a:off x="1374776" y="646113"/>
              <a:ext cx="26988" cy="30163"/>
            </a:xfrm>
            <a:custGeom>
              <a:avLst/>
              <a:gdLst>
                <a:gd name="T0" fmla="*/ 9 w 9"/>
                <a:gd name="T1" fmla="*/ 7 h 10"/>
                <a:gd name="T2" fmla="*/ 7 w 9"/>
                <a:gd name="T3" fmla="*/ 10 h 10"/>
                <a:gd name="T4" fmla="*/ 5 w 9"/>
                <a:gd name="T5" fmla="*/ 9 h 10"/>
                <a:gd name="T6" fmla="*/ 4 w 9"/>
                <a:gd name="T7" fmla="*/ 8 h 10"/>
                <a:gd name="T8" fmla="*/ 1 w 9"/>
                <a:gd name="T9" fmla="*/ 1 h 10"/>
                <a:gd name="T10" fmla="*/ 3 w 9"/>
                <a:gd name="T11" fmla="*/ 1 h 10"/>
                <a:gd name="T12" fmla="*/ 9 w 9"/>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9" y="7"/>
                  </a:moveTo>
                  <a:cubicBezTo>
                    <a:pt x="8" y="9"/>
                    <a:pt x="8" y="10"/>
                    <a:pt x="7" y="10"/>
                  </a:cubicBezTo>
                  <a:cubicBezTo>
                    <a:pt x="7" y="10"/>
                    <a:pt x="6" y="10"/>
                    <a:pt x="5" y="9"/>
                  </a:cubicBezTo>
                  <a:cubicBezTo>
                    <a:pt x="5" y="9"/>
                    <a:pt x="4" y="8"/>
                    <a:pt x="4" y="8"/>
                  </a:cubicBezTo>
                  <a:cubicBezTo>
                    <a:pt x="3" y="5"/>
                    <a:pt x="0" y="4"/>
                    <a:pt x="1" y="1"/>
                  </a:cubicBezTo>
                  <a:cubicBezTo>
                    <a:pt x="2" y="0"/>
                    <a:pt x="3" y="0"/>
                    <a:pt x="3" y="1"/>
                  </a:cubicBezTo>
                  <a:cubicBezTo>
                    <a:pt x="6" y="2"/>
                    <a:pt x="7" y="5"/>
                    <a:pt x="9"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0" name="Freeform 94"/>
            <p:cNvSpPr/>
            <p:nvPr/>
          </p:nvSpPr>
          <p:spPr bwMode="auto">
            <a:xfrm>
              <a:off x="1438276" y="769938"/>
              <a:ext cx="19050" cy="33338"/>
            </a:xfrm>
            <a:custGeom>
              <a:avLst/>
              <a:gdLst>
                <a:gd name="T0" fmla="*/ 6 w 6"/>
                <a:gd name="T1" fmla="*/ 7 h 11"/>
                <a:gd name="T2" fmla="*/ 4 w 6"/>
                <a:gd name="T3" fmla="*/ 10 h 11"/>
                <a:gd name="T4" fmla="*/ 1 w 6"/>
                <a:gd name="T5" fmla="*/ 2 h 11"/>
                <a:gd name="T6" fmla="*/ 2 w 6"/>
                <a:gd name="T7" fmla="*/ 0 h 11"/>
                <a:gd name="T8" fmla="*/ 6 w 6"/>
                <a:gd name="T9" fmla="*/ 7 h 11"/>
              </a:gdLst>
              <a:ahLst/>
              <a:cxnLst>
                <a:cxn ang="0">
                  <a:pos x="T0" y="T1"/>
                </a:cxn>
                <a:cxn ang="0">
                  <a:pos x="T2" y="T3"/>
                </a:cxn>
                <a:cxn ang="0">
                  <a:pos x="T4" y="T5"/>
                </a:cxn>
                <a:cxn ang="0">
                  <a:pos x="T6" y="T7"/>
                </a:cxn>
                <a:cxn ang="0">
                  <a:pos x="T8" y="T9"/>
                </a:cxn>
              </a:cxnLst>
              <a:rect l="0" t="0" r="r" b="b"/>
              <a:pathLst>
                <a:path w="6" h="11">
                  <a:moveTo>
                    <a:pt x="6" y="7"/>
                  </a:moveTo>
                  <a:cubicBezTo>
                    <a:pt x="6" y="9"/>
                    <a:pt x="6" y="11"/>
                    <a:pt x="4" y="10"/>
                  </a:cubicBezTo>
                  <a:cubicBezTo>
                    <a:pt x="1" y="9"/>
                    <a:pt x="2" y="5"/>
                    <a:pt x="1" y="2"/>
                  </a:cubicBezTo>
                  <a:cubicBezTo>
                    <a:pt x="0" y="2"/>
                    <a:pt x="1" y="0"/>
                    <a:pt x="2" y="0"/>
                  </a:cubicBezTo>
                  <a:cubicBezTo>
                    <a:pt x="5" y="1"/>
                    <a:pt x="5" y="4"/>
                    <a:pt x="6"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1" name="Freeform 95"/>
            <p:cNvSpPr/>
            <p:nvPr/>
          </p:nvSpPr>
          <p:spPr bwMode="auto">
            <a:xfrm>
              <a:off x="973138" y="395288"/>
              <a:ext cx="30163" cy="19050"/>
            </a:xfrm>
            <a:custGeom>
              <a:avLst/>
              <a:gdLst>
                <a:gd name="T0" fmla="*/ 4 w 10"/>
                <a:gd name="T1" fmla="*/ 1 h 6"/>
                <a:gd name="T2" fmla="*/ 6 w 10"/>
                <a:gd name="T3" fmla="*/ 1 h 6"/>
                <a:gd name="T4" fmla="*/ 10 w 10"/>
                <a:gd name="T5" fmla="*/ 4 h 6"/>
                <a:gd name="T6" fmla="*/ 6 w 10"/>
                <a:gd name="T7" fmla="*/ 5 h 6"/>
                <a:gd name="T8" fmla="*/ 4 w 10"/>
                <a:gd name="T9" fmla="*/ 5 h 6"/>
                <a:gd name="T10" fmla="*/ 0 w 10"/>
                <a:gd name="T11" fmla="*/ 3 h 6"/>
                <a:gd name="T12" fmla="*/ 4 w 10"/>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4" y="1"/>
                  </a:moveTo>
                  <a:cubicBezTo>
                    <a:pt x="5" y="1"/>
                    <a:pt x="6" y="1"/>
                    <a:pt x="6" y="1"/>
                  </a:cubicBezTo>
                  <a:cubicBezTo>
                    <a:pt x="8" y="1"/>
                    <a:pt x="10" y="2"/>
                    <a:pt x="10" y="4"/>
                  </a:cubicBezTo>
                  <a:cubicBezTo>
                    <a:pt x="10" y="6"/>
                    <a:pt x="8" y="6"/>
                    <a:pt x="6" y="5"/>
                  </a:cubicBezTo>
                  <a:cubicBezTo>
                    <a:pt x="5" y="5"/>
                    <a:pt x="4" y="5"/>
                    <a:pt x="4" y="5"/>
                  </a:cubicBezTo>
                  <a:cubicBezTo>
                    <a:pt x="2" y="4"/>
                    <a:pt x="0" y="6"/>
                    <a:pt x="0" y="3"/>
                  </a:cubicBezTo>
                  <a:cubicBezTo>
                    <a:pt x="0" y="0"/>
                    <a:pt x="2" y="1"/>
                    <a:pt x="4" y="1"/>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2" name="Freeform 96"/>
            <p:cNvSpPr/>
            <p:nvPr/>
          </p:nvSpPr>
          <p:spPr bwMode="auto">
            <a:xfrm>
              <a:off x="620713" y="1436688"/>
              <a:ext cx="33338" cy="22225"/>
            </a:xfrm>
            <a:custGeom>
              <a:avLst/>
              <a:gdLst>
                <a:gd name="T0" fmla="*/ 3 w 11"/>
                <a:gd name="T1" fmla="*/ 0 h 7"/>
                <a:gd name="T2" fmla="*/ 4 w 11"/>
                <a:gd name="T3" fmla="*/ 0 h 7"/>
                <a:gd name="T4" fmla="*/ 10 w 11"/>
                <a:gd name="T5" fmla="*/ 6 h 7"/>
                <a:gd name="T6" fmla="*/ 9 w 11"/>
                <a:gd name="T7" fmla="*/ 7 h 7"/>
                <a:gd name="T8" fmla="*/ 1 w 11"/>
                <a:gd name="T9" fmla="*/ 2 h 7"/>
                <a:gd name="T10" fmla="*/ 3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3" y="0"/>
                  </a:moveTo>
                  <a:cubicBezTo>
                    <a:pt x="3" y="0"/>
                    <a:pt x="3" y="0"/>
                    <a:pt x="4" y="0"/>
                  </a:cubicBezTo>
                  <a:cubicBezTo>
                    <a:pt x="6" y="2"/>
                    <a:pt x="10" y="2"/>
                    <a:pt x="10" y="6"/>
                  </a:cubicBezTo>
                  <a:cubicBezTo>
                    <a:pt x="11" y="7"/>
                    <a:pt x="10" y="7"/>
                    <a:pt x="9" y="7"/>
                  </a:cubicBezTo>
                  <a:cubicBezTo>
                    <a:pt x="6" y="7"/>
                    <a:pt x="3" y="5"/>
                    <a:pt x="1" y="2"/>
                  </a:cubicBezTo>
                  <a:cubicBezTo>
                    <a:pt x="0" y="0"/>
                    <a:pt x="2" y="0"/>
                    <a:pt x="3" y="0"/>
                  </a:cubicBezTo>
                  <a:close/>
                </a:path>
              </a:pathLst>
            </a:custGeom>
            <a:solidFill>
              <a:srgbClr val="F5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3" name="Freeform 97"/>
            <p:cNvSpPr/>
            <p:nvPr/>
          </p:nvSpPr>
          <p:spPr bwMode="auto">
            <a:xfrm>
              <a:off x="1235076" y="1400175"/>
              <a:ext cx="26988" cy="22225"/>
            </a:xfrm>
            <a:custGeom>
              <a:avLst/>
              <a:gdLst>
                <a:gd name="T0" fmla="*/ 2 w 9"/>
                <a:gd name="T1" fmla="*/ 7 h 7"/>
                <a:gd name="T2" fmla="*/ 0 w 9"/>
                <a:gd name="T3" fmla="*/ 6 h 7"/>
                <a:gd name="T4" fmla="*/ 7 w 9"/>
                <a:gd name="T5" fmla="*/ 0 h 7"/>
                <a:gd name="T6" fmla="*/ 9 w 9"/>
                <a:gd name="T7" fmla="*/ 1 h 7"/>
                <a:gd name="T8" fmla="*/ 2 w 9"/>
                <a:gd name="T9" fmla="*/ 7 h 7"/>
              </a:gdLst>
              <a:ahLst/>
              <a:cxnLst>
                <a:cxn ang="0">
                  <a:pos x="T0" y="T1"/>
                </a:cxn>
                <a:cxn ang="0">
                  <a:pos x="T2" y="T3"/>
                </a:cxn>
                <a:cxn ang="0">
                  <a:pos x="T4" y="T5"/>
                </a:cxn>
                <a:cxn ang="0">
                  <a:pos x="T6" y="T7"/>
                </a:cxn>
                <a:cxn ang="0">
                  <a:pos x="T8" y="T9"/>
                </a:cxn>
              </a:cxnLst>
              <a:rect l="0" t="0" r="r" b="b"/>
              <a:pathLst>
                <a:path w="9" h="7">
                  <a:moveTo>
                    <a:pt x="2" y="7"/>
                  </a:moveTo>
                  <a:cubicBezTo>
                    <a:pt x="1" y="7"/>
                    <a:pt x="0" y="7"/>
                    <a:pt x="0" y="6"/>
                  </a:cubicBezTo>
                  <a:cubicBezTo>
                    <a:pt x="1" y="2"/>
                    <a:pt x="5" y="1"/>
                    <a:pt x="7" y="0"/>
                  </a:cubicBezTo>
                  <a:cubicBezTo>
                    <a:pt x="8" y="0"/>
                    <a:pt x="9" y="0"/>
                    <a:pt x="9" y="1"/>
                  </a:cubicBezTo>
                  <a:cubicBezTo>
                    <a:pt x="9" y="3"/>
                    <a:pt x="4" y="7"/>
                    <a:pt x="2" y="7"/>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4" name="Freeform 98"/>
            <p:cNvSpPr/>
            <p:nvPr/>
          </p:nvSpPr>
          <p:spPr bwMode="auto">
            <a:xfrm>
              <a:off x="636588" y="457200"/>
              <a:ext cx="30163" cy="20638"/>
            </a:xfrm>
            <a:custGeom>
              <a:avLst/>
              <a:gdLst>
                <a:gd name="T0" fmla="*/ 2 w 10"/>
                <a:gd name="T1" fmla="*/ 7 h 7"/>
                <a:gd name="T2" fmla="*/ 0 w 10"/>
                <a:gd name="T3" fmla="*/ 6 h 7"/>
                <a:gd name="T4" fmla="*/ 0 w 10"/>
                <a:gd name="T5" fmla="*/ 4 h 7"/>
                <a:gd name="T6" fmla="*/ 8 w 10"/>
                <a:gd name="T7" fmla="*/ 0 h 7"/>
                <a:gd name="T8" fmla="*/ 10 w 10"/>
                <a:gd name="T9" fmla="*/ 1 h 7"/>
                <a:gd name="T10" fmla="*/ 9 w 10"/>
                <a:gd name="T11" fmla="*/ 3 h 7"/>
                <a:gd name="T12" fmla="*/ 2 w 10"/>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0" h="7">
                  <a:moveTo>
                    <a:pt x="2" y="7"/>
                  </a:moveTo>
                  <a:cubicBezTo>
                    <a:pt x="1" y="7"/>
                    <a:pt x="0" y="7"/>
                    <a:pt x="0" y="6"/>
                  </a:cubicBezTo>
                  <a:cubicBezTo>
                    <a:pt x="0" y="5"/>
                    <a:pt x="0" y="4"/>
                    <a:pt x="0" y="4"/>
                  </a:cubicBezTo>
                  <a:cubicBezTo>
                    <a:pt x="3" y="2"/>
                    <a:pt x="5" y="1"/>
                    <a:pt x="8" y="0"/>
                  </a:cubicBezTo>
                  <a:cubicBezTo>
                    <a:pt x="8" y="0"/>
                    <a:pt x="9" y="1"/>
                    <a:pt x="10" y="1"/>
                  </a:cubicBezTo>
                  <a:cubicBezTo>
                    <a:pt x="10" y="2"/>
                    <a:pt x="9" y="3"/>
                    <a:pt x="9" y="3"/>
                  </a:cubicBezTo>
                  <a:cubicBezTo>
                    <a:pt x="7" y="5"/>
                    <a:pt x="4" y="6"/>
                    <a:pt x="2"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5" name="Freeform 99"/>
            <p:cNvSpPr/>
            <p:nvPr/>
          </p:nvSpPr>
          <p:spPr bwMode="auto">
            <a:xfrm>
              <a:off x="423863" y="1239838"/>
              <a:ext cx="26988" cy="26988"/>
            </a:xfrm>
            <a:custGeom>
              <a:avLst/>
              <a:gdLst>
                <a:gd name="T0" fmla="*/ 2 w 9"/>
                <a:gd name="T1" fmla="*/ 0 h 9"/>
                <a:gd name="T2" fmla="*/ 8 w 9"/>
                <a:gd name="T3" fmla="*/ 8 h 9"/>
                <a:gd name="T4" fmla="*/ 7 w 9"/>
                <a:gd name="T5" fmla="*/ 9 h 9"/>
                <a:gd name="T6" fmla="*/ 3 w 9"/>
                <a:gd name="T7" fmla="*/ 7 h 9"/>
                <a:gd name="T8" fmla="*/ 1 w 9"/>
                <a:gd name="T9" fmla="*/ 1 h 9"/>
                <a:gd name="T10" fmla="*/ 2 w 9"/>
                <a:gd name="T11" fmla="*/ 0 h 9"/>
              </a:gdLst>
              <a:ahLst/>
              <a:cxnLst>
                <a:cxn ang="0">
                  <a:pos x="T0" y="T1"/>
                </a:cxn>
                <a:cxn ang="0">
                  <a:pos x="T2" y="T3"/>
                </a:cxn>
                <a:cxn ang="0">
                  <a:pos x="T4" y="T5"/>
                </a:cxn>
                <a:cxn ang="0">
                  <a:pos x="T6" y="T7"/>
                </a:cxn>
                <a:cxn ang="0">
                  <a:pos x="T8" y="T9"/>
                </a:cxn>
                <a:cxn ang="0">
                  <a:pos x="T10" y="T11"/>
                </a:cxn>
              </a:cxnLst>
              <a:rect l="0" t="0" r="r" b="b"/>
              <a:pathLst>
                <a:path w="9" h="9">
                  <a:moveTo>
                    <a:pt x="2" y="0"/>
                  </a:moveTo>
                  <a:cubicBezTo>
                    <a:pt x="4" y="1"/>
                    <a:pt x="9" y="7"/>
                    <a:pt x="8" y="8"/>
                  </a:cubicBezTo>
                  <a:cubicBezTo>
                    <a:pt x="8" y="9"/>
                    <a:pt x="7" y="9"/>
                    <a:pt x="7" y="9"/>
                  </a:cubicBezTo>
                  <a:cubicBezTo>
                    <a:pt x="5" y="9"/>
                    <a:pt x="4" y="8"/>
                    <a:pt x="3" y="7"/>
                  </a:cubicBezTo>
                  <a:cubicBezTo>
                    <a:pt x="2" y="5"/>
                    <a:pt x="0" y="3"/>
                    <a:pt x="1" y="1"/>
                  </a:cubicBezTo>
                  <a:cubicBezTo>
                    <a:pt x="1" y="1"/>
                    <a:pt x="2" y="0"/>
                    <a:pt x="2" y="0"/>
                  </a:cubicBezTo>
                  <a:close/>
                </a:path>
              </a:pathLst>
            </a:custGeom>
            <a:solidFill>
              <a:srgbClr val="F4E7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6" name="Freeform 100"/>
            <p:cNvSpPr/>
            <p:nvPr/>
          </p:nvSpPr>
          <p:spPr bwMode="auto">
            <a:xfrm>
              <a:off x="1231901" y="496888"/>
              <a:ext cx="26988" cy="23813"/>
            </a:xfrm>
            <a:custGeom>
              <a:avLst/>
              <a:gdLst>
                <a:gd name="T0" fmla="*/ 9 w 9"/>
                <a:gd name="T1" fmla="*/ 7 h 8"/>
                <a:gd name="T2" fmla="*/ 1 w 9"/>
                <a:gd name="T3" fmla="*/ 3 h 8"/>
                <a:gd name="T4" fmla="*/ 1 w 9"/>
                <a:gd name="T5" fmla="*/ 1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1" y="3"/>
                  </a:cubicBezTo>
                  <a:cubicBezTo>
                    <a:pt x="0" y="3"/>
                    <a:pt x="0" y="1"/>
                    <a:pt x="1" y="1"/>
                  </a:cubicBezTo>
                  <a:cubicBezTo>
                    <a:pt x="1" y="0"/>
                    <a:pt x="2" y="0"/>
                    <a:pt x="3" y="0"/>
                  </a:cubicBezTo>
                  <a:cubicBezTo>
                    <a:pt x="6" y="2"/>
                    <a:pt x="8" y="4"/>
                    <a:pt x="9" y="7"/>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7" name="Freeform 101"/>
            <p:cNvSpPr/>
            <p:nvPr/>
          </p:nvSpPr>
          <p:spPr bwMode="auto">
            <a:xfrm>
              <a:off x="1411288" y="1181100"/>
              <a:ext cx="23813" cy="30163"/>
            </a:xfrm>
            <a:custGeom>
              <a:avLst/>
              <a:gdLst>
                <a:gd name="T0" fmla="*/ 6 w 8"/>
                <a:gd name="T1" fmla="*/ 0 h 10"/>
                <a:gd name="T2" fmla="*/ 7 w 8"/>
                <a:gd name="T3" fmla="*/ 1 h 10"/>
                <a:gd name="T4" fmla="*/ 3 w 8"/>
                <a:gd name="T5" fmla="*/ 10 h 10"/>
                <a:gd name="T6" fmla="*/ 2 w 8"/>
                <a:gd name="T7" fmla="*/ 10 h 10"/>
                <a:gd name="T8" fmla="*/ 2 w 8"/>
                <a:gd name="T9" fmla="*/ 5 h 10"/>
                <a:gd name="T10" fmla="*/ 6 w 8"/>
                <a:gd name="T11" fmla="*/ 0 h 10"/>
              </a:gdLst>
              <a:ahLst/>
              <a:cxnLst>
                <a:cxn ang="0">
                  <a:pos x="T0" y="T1"/>
                </a:cxn>
                <a:cxn ang="0">
                  <a:pos x="T2" y="T3"/>
                </a:cxn>
                <a:cxn ang="0">
                  <a:pos x="T4" y="T5"/>
                </a:cxn>
                <a:cxn ang="0">
                  <a:pos x="T6" y="T7"/>
                </a:cxn>
                <a:cxn ang="0">
                  <a:pos x="T8" y="T9"/>
                </a:cxn>
                <a:cxn ang="0">
                  <a:pos x="T10" y="T11"/>
                </a:cxn>
              </a:cxnLst>
              <a:rect l="0" t="0" r="r" b="b"/>
              <a:pathLst>
                <a:path w="8" h="10">
                  <a:moveTo>
                    <a:pt x="6" y="0"/>
                  </a:moveTo>
                  <a:cubicBezTo>
                    <a:pt x="7" y="0"/>
                    <a:pt x="7" y="1"/>
                    <a:pt x="7" y="1"/>
                  </a:cubicBezTo>
                  <a:cubicBezTo>
                    <a:pt x="8" y="3"/>
                    <a:pt x="5" y="9"/>
                    <a:pt x="3" y="10"/>
                  </a:cubicBezTo>
                  <a:cubicBezTo>
                    <a:pt x="3" y="10"/>
                    <a:pt x="2" y="10"/>
                    <a:pt x="2" y="10"/>
                  </a:cubicBezTo>
                  <a:cubicBezTo>
                    <a:pt x="0" y="8"/>
                    <a:pt x="1" y="6"/>
                    <a:pt x="2" y="5"/>
                  </a:cubicBezTo>
                  <a:cubicBezTo>
                    <a:pt x="3" y="3"/>
                    <a:pt x="3" y="1"/>
                    <a:pt x="6" y="0"/>
                  </a:cubicBezTo>
                  <a:close/>
                </a:path>
              </a:pathLst>
            </a:custGeom>
            <a:solidFill>
              <a:srgbClr val="F4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8" name="Freeform 102"/>
            <p:cNvSpPr/>
            <p:nvPr/>
          </p:nvSpPr>
          <p:spPr bwMode="auto">
            <a:xfrm>
              <a:off x="1335088" y="590550"/>
              <a:ext cx="23813" cy="26988"/>
            </a:xfrm>
            <a:custGeom>
              <a:avLst/>
              <a:gdLst>
                <a:gd name="T0" fmla="*/ 1 w 8"/>
                <a:gd name="T1" fmla="*/ 0 h 9"/>
                <a:gd name="T2" fmla="*/ 7 w 8"/>
                <a:gd name="T3" fmla="*/ 6 h 9"/>
                <a:gd name="T4" fmla="*/ 7 w 8"/>
                <a:gd name="T5" fmla="*/ 9 h 9"/>
                <a:gd name="T6" fmla="*/ 4 w 8"/>
                <a:gd name="T7" fmla="*/ 8 h 9"/>
                <a:gd name="T8" fmla="*/ 1 w 8"/>
                <a:gd name="T9" fmla="*/ 0 h 9"/>
              </a:gdLst>
              <a:ahLst/>
              <a:cxnLst>
                <a:cxn ang="0">
                  <a:pos x="T0" y="T1"/>
                </a:cxn>
                <a:cxn ang="0">
                  <a:pos x="T2" y="T3"/>
                </a:cxn>
                <a:cxn ang="0">
                  <a:pos x="T4" y="T5"/>
                </a:cxn>
                <a:cxn ang="0">
                  <a:pos x="T6" y="T7"/>
                </a:cxn>
                <a:cxn ang="0">
                  <a:pos x="T8" y="T9"/>
                </a:cxn>
              </a:cxnLst>
              <a:rect l="0" t="0" r="r" b="b"/>
              <a:pathLst>
                <a:path w="8" h="9">
                  <a:moveTo>
                    <a:pt x="1" y="0"/>
                  </a:moveTo>
                  <a:cubicBezTo>
                    <a:pt x="4" y="1"/>
                    <a:pt x="6" y="3"/>
                    <a:pt x="7" y="6"/>
                  </a:cubicBezTo>
                  <a:cubicBezTo>
                    <a:pt x="8" y="7"/>
                    <a:pt x="8" y="8"/>
                    <a:pt x="7" y="9"/>
                  </a:cubicBezTo>
                  <a:cubicBezTo>
                    <a:pt x="6" y="9"/>
                    <a:pt x="5" y="9"/>
                    <a:pt x="4" y="8"/>
                  </a:cubicBezTo>
                  <a:cubicBezTo>
                    <a:pt x="3" y="5"/>
                    <a:pt x="0" y="4"/>
                    <a:pt x="1" y="0"/>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49" name="Freeform 103"/>
            <p:cNvSpPr/>
            <p:nvPr/>
          </p:nvSpPr>
          <p:spPr bwMode="auto">
            <a:xfrm>
              <a:off x="433388" y="642938"/>
              <a:ext cx="23813" cy="26988"/>
            </a:xfrm>
            <a:custGeom>
              <a:avLst/>
              <a:gdLst>
                <a:gd name="T0" fmla="*/ 2 w 8"/>
                <a:gd name="T1" fmla="*/ 9 h 9"/>
                <a:gd name="T2" fmla="*/ 0 w 8"/>
                <a:gd name="T3" fmla="*/ 8 h 9"/>
                <a:gd name="T4" fmla="*/ 5 w 8"/>
                <a:gd name="T5" fmla="*/ 0 h 9"/>
                <a:gd name="T6" fmla="*/ 7 w 8"/>
                <a:gd name="T7" fmla="*/ 1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0" y="9"/>
                    <a:pt x="0" y="8"/>
                    <a:pt x="0" y="8"/>
                  </a:cubicBezTo>
                  <a:cubicBezTo>
                    <a:pt x="1" y="5"/>
                    <a:pt x="2" y="2"/>
                    <a:pt x="5" y="0"/>
                  </a:cubicBezTo>
                  <a:cubicBezTo>
                    <a:pt x="5" y="0"/>
                    <a:pt x="6" y="0"/>
                    <a:pt x="7" y="1"/>
                  </a:cubicBezTo>
                  <a:cubicBezTo>
                    <a:pt x="8" y="3"/>
                    <a:pt x="4" y="9"/>
                    <a:pt x="2" y="9"/>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0" name="Freeform 104"/>
            <p:cNvSpPr/>
            <p:nvPr/>
          </p:nvSpPr>
          <p:spPr bwMode="auto">
            <a:xfrm>
              <a:off x="976313" y="1506538"/>
              <a:ext cx="33338" cy="19050"/>
            </a:xfrm>
            <a:custGeom>
              <a:avLst/>
              <a:gdLst>
                <a:gd name="T0" fmla="*/ 4 w 11"/>
                <a:gd name="T1" fmla="*/ 5 h 6"/>
                <a:gd name="T2" fmla="*/ 0 w 11"/>
                <a:gd name="T3" fmla="*/ 4 h 6"/>
                <a:gd name="T4" fmla="*/ 3 w 11"/>
                <a:gd name="T5" fmla="*/ 2 h 6"/>
                <a:gd name="T6" fmla="*/ 10 w 11"/>
                <a:gd name="T7" fmla="*/ 2 h 6"/>
                <a:gd name="T8" fmla="*/ 10 w 11"/>
                <a:gd name="T9" fmla="*/ 4 h 6"/>
                <a:gd name="T10" fmla="*/ 4 w 11"/>
                <a:gd name="T11" fmla="*/ 5 h 6"/>
              </a:gdLst>
              <a:ahLst/>
              <a:cxnLst>
                <a:cxn ang="0">
                  <a:pos x="T0" y="T1"/>
                </a:cxn>
                <a:cxn ang="0">
                  <a:pos x="T2" y="T3"/>
                </a:cxn>
                <a:cxn ang="0">
                  <a:pos x="T4" y="T5"/>
                </a:cxn>
                <a:cxn ang="0">
                  <a:pos x="T6" y="T7"/>
                </a:cxn>
                <a:cxn ang="0">
                  <a:pos x="T8" y="T9"/>
                </a:cxn>
                <a:cxn ang="0">
                  <a:pos x="T10" y="T11"/>
                </a:cxn>
              </a:cxnLst>
              <a:rect l="0" t="0" r="r" b="b"/>
              <a:pathLst>
                <a:path w="11" h="6">
                  <a:moveTo>
                    <a:pt x="4" y="5"/>
                  </a:moveTo>
                  <a:cubicBezTo>
                    <a:pt x="2" y="6"/>
                    <a:pt x="0" y="5"/>
                    <a:pt x="0" y="4"/>
                  </a:cubicBezTo>
                  <a:cubicBezTo>
                    <a:pt x="0" y="2"/>
                    <a:pt x="1" y="2"/>
                    <a:pt x="3" y="2"/>
                  </a:cubicBezTo>
                  <a:cubicBezTo>
                    <a:pt x="5" y="1"/>
                    <a:pt x="7" y="0"/>
                    <a:pt x="10" y="2"/>
                  </a:cubicBezTo>
                  <a:cubicBezTo>
                    <a:pt x="10" y="2"/>
                    <a:pt x="11" y="3"/>
                    <a:pt x="10" y="4"/>
                  </a:cubicBezTo>
                  <a:cubicBezTo>
                    <a:pt x="8" y="5"/>
                    <a:pt x="6" y="5"/>
                    <a:pt x="4" y="5"/>
                  </a:cubicBezTo>
                  <a:close/>
                </a:path>
              </a:pathLst>
            </a:custGeom>
            <a:solidFill>
              <a:srgbClr val="F4E6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1" name="Freeform 105"/>
            <p:cNvSpPr/>
            <p:nvPr/>
          </p:nvSpPr>
          <p:spPr bwMode="auto">
            <a:xfrm>
              <a:off x="752476" y="1489075"/>
              <a:ext cx="33338" cy="20638"/>
            </a:xfrm>
            <a:custGeom>
              <a:avLst/>
              <a:gdLst>
                <a:gd name="T0" fmla="*/ 7 w 11"/>
                <a:gd name="T1" fmla="*/ 7 h 7"/>
                <a:gd name="T2" fmla="*/ 0 w 11"/>
                <a:gd name="T3" fmla="*/ 4 h 7"/>
                <a:gd name="T4" fmla="*/ 0 w 11"/>
                <a:gd name="T5" fmla="*/ 2 h 7"/>
                <a:gd name="T6" fmla="*/ 8 w 11"/>
                <a:gd name="T7" fmla="*/ 3 h 7"/>
                <a:gd name="T8" fmla="*/ 10 w 11"/>
                <a:gd name="T9" fmla="*/ 6 h 7"/>
                <a:gd name="T10" fmla="*/ 7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7" y="7"/>
                  </a:moveTo>
                  <a:cubicBezTo>
                    <a:pt x="5" y="5"/>
                    <a:pt x="1" y="7"/>
                    <a:pt x="0" y="4"/>
                  </a:cubicBezTo>
                  <a:cubicBezTo>
                    <a:pt x="0" y="3"/>
                    <a:pt x="0" y="2"/>
                    <a:pt x="0" y="2"/>
                  </a:cubicBezTo>
                  <a:cubicBezTo>
                    <a:pt x="3" y="0"/>
                    <a:pt x="5" y="3"/>
                    <a:pt x="8" y="3"/>
                  </a:cubicBezTo>
                  <a:cubicBezTo>
                    <a:pt x="10" y="3"/>
                    <a:pt x="11" y="4"/>
                    <a:pt x="10" y="6"/>
                  </a:cubicBezTo>
                  <a:cubicBezTo>
                    <a:pt x="10" y="7"/>
                    <a:pt x="9" y="7"/>
                    <a:pt x="7" y="7"/>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2" name="Freeform 106"/>
            <p:cNvSpPr/>
            <p:nvPr/>
          </p:nvSpPr>
          <p:spPr bwMode="auto">
            <a:xfrm>
              <a:off x="371476" y="766763"/>
              <a:ext cx="22225" cy="30163"/>
            </a:xfrm>
            <a:custGeom>
              <a:avLst/>
              <a:gdLst>
                <a:gd name="T0" fmla="*/ 7 w 7"/>
                <a:gd name="T1" fmla="*/ 2 h 10"/>
                <a:gd name="T2" fmla="*/ 3 w 7"/>
                <a:gd name="T3" fmla="*/ 10 h 10"/>
                <a:gd name="T4" fmla="*/ 1 w 7"/>
                <a:gd name="T5" fmla="*/ 7 h 10"/>
                <a:gd name="T6" fmla="*/ 5 w 7"/>
                <a:gd name="T7" fmla="*/ 0 h 10"/>
                <a:gd name="T8" fmla="*/ 7 w 7"/>
                <a:gd name="T9" fmla="*/ 2 h 10"/>
              </a:gdLst>
              <a:ahLst/>
              <a:cxnLst>
                <a:cxn ang="0">
                  <a:pos x="T0" y="T1"/>
                </a:cxn>
                <a:cxn ang="0">
                  <a:pos x="T2" y="T3"/>
                </a:cxn>
                <a:cxn ang="0">
                  <a:pos x="T4" y="T5"/>
                </a:cxn>
                <a:cxn ang="0">
                  <a:pos x="T6" y="T7"/>
                </a:cxn>
                <a:cxn ang="0">
                  <a:pos x="T8" y="T9"/>
                </a:cxn>
              </a:cxnLst>
              <a:rect l="0" t="0" r="r" b="b"/>
              <a:pathLst>
                <a:path w="7" h="10">
                  <a:moveTo>
                    <a:pt x="7" y="2"/>
                  </a:moveTo>
                  <a:cubicBezTo>
                    <a:pt x="5" y="4"/>
                    <a:pt x="6" y="8"/>
                    <a:pt x="3" y="10"/>
                  </a:cubicBezTo>
                  <a:cubicBezTo>
                    <a:pt x="2" y="10"/>
                    <a:pt x="0" y="9"/>
                    <a:pt x="1" y="7"/>
                  </a:cubicBezTo>
                  <a:cubicBezTo>
                    <a:pt x="2" y="5"/>
                    <a:pt x="1" y="1"/>
                    <a:pt x="5" y="0"/>
                  </a:cubicBezTo>
                  <a:cubicBezTo>
                    <a:pt x="6" y="0"/>
                    <a:pt x="7" y="1"/>
                    <a:pt x="7" y="2"/>
                  </a:cubicBezTo>
                  <a:close/>
                </a:path>
              </a:pathLst>
            </a:custGeom>
            <a:solidFill>
              <a:srgbClr val="F3E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3" name="Freeform 107"/>
            <p:cNvSpPr/>
            <p:nvPr/>
          </p:nvSpPr>
          <p:spPr bwMode="auto">
            <a:xfrm>
              <a:off x="1176338" y="1439863"/>
              <a:ext cx="28575" cy="25400"/>
            </a:xfrm>
            <a:custGeom>
              <a:avLst/>
              <a:gdLst>
                <a:gd name="T0" fmla="*/ 9 w 9"/>
                <a:gd name="T1" fmla="*/ 2 h 8"/>
                <a:gd name="T2" fmla="*/ 1 w 9"/>
                <a:gd name="T3" fmla="*/ 7 h 8"/>
                <a:gd name="T4" fmla="*/ 0 w 9"/>
                <a:gd name="T5" fmla="*/ 4 h 8"/>
                <a:gd name="T6" fmla="*/ 8 w 9"/>
                <a:gd name="T7" fmla="*/ 0 h 8"/>
                <a:gd name="T8" fmla="*/ 9 w 9"/>
                <a:gd name="T9" fmla="*/ 2 h 8"/>
              </a:gdLst>
              <a:ahLst/>
              <a:cxnLst>
                <a:cxn ang="0">
                  <a:pos x="T0" y="T1"/>
                </a:cxn>
                <a:cxn ang="0">
                  <a:pos x="T2" y="T3"/>
                </a:cxn>
                <a:cxn ang="0">
                  <a:pos x="T4" y="T5"/>
                </a:cxn>
                <a:cxn ang="0">
                  <a:pos x="T6" y="T7"/>
                </a:cxn>
                <a:cxn ang="0">
                  <a:pos x="T8" y="T9"/>
                </a:cxn>
              </a:cxnLst>
              <a:rect l="0" t="0" r="r" b="b"/>
              <a:pathLst>
                <a:path w="9" h="8">
                  <a:moveTo>
                    <a:pt x="9" y="2"/>
                  </a:moveTo>
                  <a:cubicBezTo>
                    <a:pt x="9" y="3"/>
                    <a:pt x="2" y="8"/>
                    <a:pt x="1" y="7"/>
                  </a:cubicBezTo>
                  <a:cubicBezTo>
                    <a:pt x="0" y="6"/>
                    <a:pt x="0" y="5"/>
                    <a:pt x="0" y="4"/>
                  </a:cubicBezTo>
                  <a:cubicBezTo>
                    <a:pt x="0" y="3"/>
                    <a:pt x="6" y="0"/>
                    <a:pt x="8" y="0"/>
                  </a:cubicBezTo>
                  <a:cubicBezTo>
                    <a:pt x="8" y="0"/>
                    <a:pt x="9" y="1"/>
                    <a:pt x="9" y="2"/>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4" name="Freeform 108"/>
            <p:cNvSpPr/>
            <p:nvPr/>
          </p:nvSpPr>
          <p:spPr bwMode="auto">
            <a:xfrm>
              <a:off x="833438" y="392113"/>
              <a:ext cx="30163" cy="22225"/>
            </a:xfrm>
            <a:custGeom>
              <a:avLst/>
              <a:gdLst>
                <a:gd name="T0" fmla="*/ 4 w 10"/>
                <a:gd name="T1" fmla="*/ 6 h 7"/>
                <a:gd name="T2" fmla="*/ 0 w 10"/>
                <a:gd name="T3" fmla="*/ 4 h 7"/>
                <a:gd name="T4" fmla="*/ 4 w 10"/>
                <a:gd name="T5" fmla="*/ 2 h 7"/>
                <a:gd name="T6" fmla="*/ 4 w 10"/>
                <a:gd name="T7" fmla="*/ 2 h 7"/>
                <a:gd name="T8" fmla="*/ 10 w 10"/>
                <a:gd name="T9" fmla="*/ 3 h 7"/>
                <a:gd name="T10" fmla="*/ 4 w 10"/>
                <a:gd name="T11" fmla="*/ 6 h 7"/>
              </a:gdLst>
              <a:ahLst/>
              <a:cxnLst>
                <a:cxn ang="0">
                  <a:pos x="T0" y="T1"/>
                </a:cxn>
                <a:cxn ang="0">
                  <a:pos x="T2" y="T3"/>
                </a:cxn>
                <a:cxn ang="0">
                  <a:pos x="T4" y="T5"/>
                </a:cxn>
                <a:cxn ang="0">
                  <a:pos x="T6" y="T7"/>
                </a:cxn>
                <a:cxn ang="0">
                  <a:pos x="T8" y="T9"/>
                </a:cxn>
                <a:cxn ang="0">
                  <a:pos x="T10" y="T11"/>
                </a:cxn>
              </a:cxnLst>
              <a:rect l="0" t="0" r="r" b="b"/>
              <a:pathLst>
                <a:path w="10" h="7">
                  <a:moveTo>
                    <a:pt x="4" y="6"/>
                  </a:moveTo>
                  <a:cubicBezTo>
                    <a:pt x="3" y="5"/>
                    <a:pt x="0" y="7"/>
                    <a:pt x="0" y="4"/>
                  </a:cubicBezTo>
                  <a:cubicBezTo>
                    <a:pt x="0" y="2"/>
                    <a:pt x="2" y="2"/>
                    <a:pt x="4" y="2"/>
                  </a:cubicBezTo>
                  <a:cubicBezTo>
                    <a:pt x="4" y="2"/>
                    <a:pt x="4" y="2"/>
                    <a:pt x="4" y="2"/>
                  </a:cubicBezTo>
                  <a:cubicBezTo>
                    <a:pt x="6" y="2"/>
                    <a:pt x="10" y="0"/>
                    <a:pt x="10" y="3"/>
                  </a:cubicBezTo>
                  <a:cubicBezTo>
                    <a:pt x="10" y="6"/>
                    <a:pt x="6" y="5"/>
                    <a:pt x="4" y="6"/>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5" name="Freeform 109"/>
            <p:cNvSpPr/>
            <p:nvPr/>
          </p:nvSpPr>
          <p:spPr bwMode="auto">
            <a:xfrm>
              <a:off x="400051" y="700088"/>
              <a:ext cx="20638" cy="33338"/>
            </a:xfrm>
            <a:custGeom>
              <a:avLst/>
              <a:gdLst>
                <a:gd name="T0" fmla="*/ 7 w 7"/>
                <a:gd name="T1" fmla="*/ 3 h 11"/>
                <a:gd name="T2" fmla="*/ 6 w 7"/>
                <a:gd name="T3" fmla="*/ 5 h 11"/>
                <a:gd name="T4" fmla="*/ 2 w 7"/>
                <a:gd name="T5" fmla="*/ 10 h 11"/>
                <a:gd name="T6" fmla="*/ 0 w 7"/>
                <a:gd name="T7" fmla="*/ 9 h 11"/>
                <a:gd name="T8" fmla="*/ 3 w 7"/>
                <a:gd name="T9" fmla="*/ 2 h 11"/>
                <a:gd name="T10" fmla="*/ 6 w 7"/>
                <a:gd name="T11" fmla="*/ 1 h 11"/>
                <a:gd name="T12" fmla="*/ 7 w 7"/>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7" y="3"/>
                  </a:moveTo>
                  <a:cubicBezTo>
                    <a:pt x="7" y="4"/>
                    <a:pt x="7" y="4"/>
                    <a:pt x="6" y="5"/>
                  </a:cubicBezTo>
                  <a:cubicBezTo>
                    <a:pt x="5" y="7"/>
                    <a:pt x="5" y="10"/>
                    <a:pt x="2" y="10"/>
                  </a:cubicBezTo>
                  <a:cubicBezTo>
                    <a:pt x="1" y="11"/>
                    <a:pt x="0" y="10"/>
                    <a:pt x="0" y="9"/>
                  </a:cubicBezTo>
                  <a:cubicBezTo>
                    <a:pt x="0" y="6"/>
                    <a:pt x="2" y="4"/>
                    <a:pt x="3" y="2"/>
                  </a:cubicBezTo>
                  <a:cubicBezTo>
                    <a:pt x="4" y="1"/>
                    <a:pt x="5" y="0"/>
                    <a:pt x="6" y="1"/>
                  </a:cubicBezTo>
                  <a:cubicBezTo>
                    <a:pt x="7" y="1"/>
                    <a:pt x="7" y="2"/>
                    <a:pt x="7" y="3"/>
                  </a:cubicBezTo>
                  <a:close/>
                </a:path>
              </a:pathLst>
            </a:custGeom>
            <a:solidFill>
              <a:srgbClr val="F4E7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6" name="Freeform 110"/>
            <p:cNvSpPr/>
            <p:nvPr/>
          </p:nvSpPr>
          <p:spPr bwMode="auto">
            <a:xfrm>
              <a:off x="466726" y="1296988"/>
              <a:ext cx="20638" cy="26988"/>
            </a:xfrm>
            <a:custGeom>
              <a:avLst/>
              <a:gdLst>
                <a:gd name="T0" fmla="*/ 7 w 7"/>
                <a:gd name="T1" fmla="*/ 8 h 9"/>
                <a:gd name="T2" fmla="*/ 6 w 7"/>
                <a:gd name="T3" fmla="*/ 9 h 9"/>
                <a:gd name="T4" fmla="*/ 4 w 7"/>
                <a:gd name="T5" fmla="*/ 9 h 9"/>
                <a:gd name="T6" fmla="*/ 0 w 7"/>
                <a:gd name="T7" fmla="*/ 1 h 9"/>
                <a:gd name="T8" fmla="*/ 1 w 7"/>
                <a:gd name="T9" fmla="*/ 0 h 9"/>
                <a:gd name="T10" fmla="*/ 7 w 7"/>
                <a:gd name="T11" fmla="*/ 6 h 9"/>
                <a:gd name="T12" fmla="*/ 7 w 7"/>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7" y="8"/>
                  </a:moveTo>
                  <a:cubicBezTo>
                    <a:pt x="7" y="8"/>
                    <a:pt x="7" y="9"/>
                    <a:pt x="6" y="9"/>
                  </a:cubicBezTo>
                  <a:cubicBezTo>
                    <a:pt x="6" y="9"/>
                    <a:pt x="4" y="9"/>
                    <a:pt x="4" y="9"/>
                  </a:cubicBezTo>
                  <a:cubicBezTo>
                    <a:pt x="2" y="6"/>
                    <a:pt x="0" y="4"/>
                    <a:pt x="0" y="1"/>
                  </a:cubicBezTo>
                  <a:cubicBezTo>
                    <a:pt x="0" y="0"/>
                    <a:pt x="0" y="0"/>
                    <a:pt x="1" y="0"/>
                  </a:cubicBezTo>
                  <a:cubicBezTo>
                    <a:pt x="4" y="1"/>
                    <a:pt x="5" y="4"/>
                    <a:pt x="7" y="6"/>
                  </a:cubicBezTo>
                  <a:cubicBezTo>
                    <a:pt x="7" y="7"/>
                    <a:pt x="7" y="7"/>
                    <a:pt x="7" y="8"/>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7" name="Freeform 111"/>
            <p:cNvSpPr/>
            <p:nvPr/>
          </p:nvSpPr>
          <p:spPr bwMode="auto">
            <a:xfrm>
              <a:off x="1171576" y="457200"/>
              <a:ext cx="30163" cy="26988"/>
            </a:xfrm>
            <a:custGeom>
              <a:avLst/>
              <a:gdLst>
                <a:gd name="T0" fmla="*/ 10 w 10"/>
                <a:gd name="T1" fmla="*/ 7 h 9"/>
                <a:gd name="T2" fmla="*/ 3 w 10"/>
                <a:gd name="T3" fmla="*/ 6 h 9"/>
                <a:gd name="T4" fmla="*/ 0 w 10"/>
                <a:gd name="T5" fmla="*/ 2 h 9"/>
                <a:gd name="T6" fmla="*/ 5 w 10"/>
                <a:gd name="T7" fmla="*/ 2 h 9"/>
                <a:gd name="T8" fmla="*/ 10 w 10"/>
                <a:gd name="T9" fmla="*/ 7 h 9"/>
              </a:gdLst>
              <a:ahLst/>
              <a:cxnLst>
                <a:cxn ang="0">
                  <a:pos x="T0" y="T1"/>
                </a:cxn>
                <a:cxn ang="0">
                  <a:pos x="T2" y="T3"/>
                </a:cxn>
                <a:cxn ang="0">
                  <a:pos x="T4" y="T5"/>
                </a:cxn>
                <a:cxn ang="0">
                  <a:pos x="T6" y="T7"/>
                </a:cxn>
                <a:cxn ang="0">
                  <a:pos x="T8" y="T9"/>
                </a:cxn>
              </a:cxnLst>
              <a:rect l="0" t="0" r="r" b="b"/>
              <a:pathLst>
                <a:path w="10" h="9">
                  <a:moveTo>
                    <a:pt x="10" y="7"/>
                  </a:moveTo>
                  <a:cubicBezTo>
                    <a:pt x="7" y="9"/>
                    <a:pt x="5" y="7"/>
                    <a:pt x="3" y="6"/>
                  </a:cubicBezTo>
                  <a:cubicBezTo>
                    <a:pt x="2" y="5"/>
                    <a:pt x="0" y="4"/>
                    <a:pt x="0" y="2"/>
                  </a:cubicBezTo>
                  <a:cubicBezTo>
                    <a:pt x="1" y="0"/>
                    <a:pt x="4" y="1"/>
                    <a:pt x="5" y="2"/>
                  </a:cubicBezTo>
                  <a:cubicBezTo>
                    <a:pt x="8" y="3"/>
                    <a:pt x="10" y="4"/>
                    <a:pt x="10" y="7"/>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8" name="Freeform 112"/>
            <p:cNvSpPr/>
            <p:nvPr/>
          </p:nvSpPr>
          <p:spPr bwMode="auto">
            <a:xfrm>
              <a:off x="566738" y="1397000"/>
              <a:ext cx="26988" cy="25400"/>
            </a:xfrm>
            <a:custGeom>
              <a:avLst/>
              <a:gdLst>
                <a:gd name="T0" fmla="*/ 9 w 9"/>
                <a:gd name="T1" fmla="*/ 7 h 8"/>
                <a:gd name="T2" fmla="*/ 0 w 9"/>
                <a:gd name="T3" fmla="*/ 3 h 8"/>
                <a:gd name="T4" fmla="*/ 0 w 9"/>
                <a:gd name="T5" fmla="*/ 0 h 8"/>
                <a:gd name="T6" fmla="*/ 3 w 9"/>
                <a:gd name="T7" fmla="*/ 0 h 8"/>
                <a:gd name="T8" fmla="*/ 9 w 9"/>
                <a:gd name="T9" fmla="*/ 7 h 8"/>
              </a:gdLst>
              <a:ahLst/>
              <a:cxnLst>
                <a:cxn ang="0">
                  <a:pos x="T0" y="T1"/>
                </a:cxn>
                <a:cxn ang="0">
                  <a:pos x="T2" y="T3"/>
                </a:cxn>
                <a:cxn ang="0">
                  <a:pos x="T4" y="T5"/>
                </a:cxn>
                <a:cxn ang="0">
                  <a:pos x="T6" y="T7"/>
                </a:cxn>
                <a:cxn ang="0">
                  <a:pos x="T8" y="T9"/>
                </a:cxn>
              </a:cxnLst>
              <a:rect l="0" t="0" r="r" b="b"/>
              <a:pathLst>
                <a:path w="9" h="8">
                  <a:moveTo>
                    <a:pt x="9" y="7"/>
                  </a:moveTo>
                  <a:cubicBezTo>
                    <a:pt x="5" y="8"/>
                    <a:pt x="3" y="5"/>
                    <a:pt x="0" y="3"/>
                  </a:cubicBezTo>
                  <a:cubicBezTo>
                    <a:pt x="0" y="2"/>
                    <a:pt x="0" y="1"/>
                    <a:pt x="0" y="0"/>
                  </a:cubicBezTo>
                  <a:cubicBezTo>
                    <a:pt x="1" y="0"/>
                    <a:pt x="2" y="0"/>
                    <a:pt x="3" y="0"/>
                  </a:cubicBezTo>
                  <a:cubicBezTo>
                    <a:pt x="5" y="2"/>
                    <a:pt x="8" y="3"/>
                    <a:pt x="9" y="7"/>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59" name="Freeform 113"/>
            <p:cNvSpPr/>
            <p:nvPr/>
          </p:nvSpPr>
          <p:spPr bwMode="auto">
            <a:xfrm>
              <a:off x="1042988" y="1495425"/>
              <a:ext cx="36513" cy="17463"/>
            </a:xfrm>
            <a:custGeom>
              <a:avLst/>
              <a:gdLst>
                <a:gd name="T0" fmla="*/ 12 w 12"/>
                <a:gd name="T1" fmla="*/ 2 h 6"/>
                <a:gd name="T2" fmla="*/ 10 w 12"/>
                <a:gd name="T3" fmla="*/ 3 h 6"/>
                <a:gd name="T4" fmla="*/ 3 w 12"/>
                <a:gd name="T5" fmla="*/ 6 h 6"/>
                <a:gd name="T6" fmla="*/ 1 w 12"/>
                <a:gd name="T7" fmla="*/ 4 h 6"/>
                <a:gd name="T8" fmla="*/ 2 w 12"/>
                <a:gd name="T9" fmla="*/ 2 h 6"/>
                <a:gd name="T10" fmla="*/ 10 w 12"/>
                <a:gd name="T11" fmla="*/ 0 h 6"/>
                <a:gd name="T12" fmla="*/ 12 w 12"/>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12" y="2"/>
                  </a:moveTo>
                  <a:cubicBezTo>
                    <a:pt x="11" y="2"/>
                    <a:pt x="10" y="3"/>
                    <a:pt x="10" y="3"/>
                  </a:cubicBezTo>
                  <a:cubicBezTo>
                    <a:pt x="8" y="4"/>
                    <a:pt x="5" y="5"/>
                    <a:pt x="3" y="6"/>
                  </a:cubicBezTo>
                  <a:cubicBezTo>
                    <a:pt x="2" y="6"/>
                    <a:pt x="1" y="5"/>
                    <a:pt x="1" y="4"/>
                  </a:cubicBezTo>
                  <a:cubicBezTo>
                    <a:pt x="0" y="3"/>
                    <a:pt x="1" y="3"/>
                    <a:pt x="2" y="2"/>
                  </a:cubicBezTo>
                  <a:cubicBezTo>
                    <a:pt x="4" y="1"/>
                    <a:pt x="7" y="0"/>
                    <a:pt x="10" y="0"/>
                  </a:cubicBezTo>
                  <a:cubicBezTo>
                    <a:pt x="10" y="1"/>
                    <a:pt x="11" y="1"/>
                    <a:pt x="12" y="2"/>
                  </a:cubicBezTo>
                  <a:close/>
                </a:path>
              </a:pathLst>
            </a:custGeom>
            <a:solidFill>
              <a:srgbClr val="F3E5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0" name="Freeform 114"/>
            <p:cNvSpPr/>
            <p:nvPr/>
          </p:nvSpPr>
          <p:spPr bwMode="auto">
            <a:xfrm>
              <a:off x="819151" y="1506538"/>
              <a:ext cx="33338" cy="15875"/>
            </a:xfrm>
            <a:custGeom>
              <a:avLst/>
              <a:gdLst>
                <a:gd name="T0" fmla="*/ 4 w 11"/>
                <a:gd name="T1" fmla="*/ 1 h 5"/>
                <a:gd name="T2" fmla="*/ 9 w 11"/>
                <a:gd name="T3" fmla="*/ 2 h 5"/>
                <a:gd name="T4" fmla="*/ 11 w 11"/>
                <a:gd name="T5" fmla="*/ 3 h 5"/>
                <a:gd name="T6" fmla="*/ 8 w 11"/>
                <a:gd name="T7" fmla="*/ 5 h 5"/>
                <a:gd name="T8" fmla="*/ 4 w 11"/>
                <a:gd name="T9" fmla="*/ 5 h 5"/>
                <a:gd name="T10" fmla="*/ 0 w 11"/>
                <a:gd name="T11" fmla="*/ 2 h 5"/>
                <a:gd name="T12" fmla="*/ 4 w 11"/>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4" y="1"/>
                  </a:moveTo>
                  <a:cubicBezTo>
                    <a:pt x="5" y="1"/>
                    <a:pt x="7" y="1"/>
                    <a:pt x="9" y="2"/>
                  </a:cubicBezTo>
                  <a:cubicBezTo>
                    <a:pt x="10" y="2"/>
                    <a:pt x="11" y="2"/>
                    <a:pt x="11" y="3"/>
                  </a:cubicBezTo>
                  <a:cubicBezTo>
                    <a:pt x="11" y="5"/>
                    <a:pt x="10" y="5"/>
                    <a:pt x="8" y="5"/>
                  </a:cubicBezTo>
                  <a:cubicBezTo>
                    <a:pt x="7" y="5"/>
                    <a:pt x="5" y="5"/>
                    <a:pt x="4" y="5"/>
                  </a:cubicBezTo>
                  <a:cubicBezTo>
                    <a:pt x="2" y="5"/>
                    <a:pt x="0" y="4"/>
                    <a:pt x="0" y="2"/>
                  </a:cubicBezTo>
                  <a:cubicBezTo>
                    <a:pt x="0" y="0"/>
                    <a:pt x="2" y="1"/>
                    <a:pt x="4" y="1"/>
                  </a:cubicBezTo>
                  <a:close/>
                </a:path>
              </a:pathLst>
            </a:custGeom>
            <a:solidFill>
              <a:srgbClr val="F5E8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1" name="Freeform 115"/>
            <p:cNvSpPr/>
            <p:nvPr/>
          </p:nvSpPr>
          <p:spPr bwMode="auto">
            <a:xfrm>
              <a:off x="576263" y="493713"/>
              <a:ext cx="30163" cy="23813"/>
            </a:xfrm>
            <a:custGeom>
              <a:avLst/>
              <a:gdLst>
                <a:gd name="T0" fmla="*/ 10 w 10"/>
                <a:gd name="T1" fmla="*/ 1 h 8"/>
                <a:gd name="T2" fmla="*/ 4 w 10"/>
                <a:gd name="T3" fmla="*/ 8 h 8"/>
                <a:gd name="T4" fmla="*/ 1 w 10"/>
                <a:gd name="T5" fmla="*/ 7 h 8"/>
                <a:gd name="T6" fmla="*/ 1 w 10"/>
                <a:gd name="T7" fmla="*/ 5 h 8"/>
                <a:gd name="T8" fmla="*/ 10 w 10"/>
                <a:gd name="T9" fmla="*/ 1 h 8"/>
              </a:gdLst>
              <a:ahLst/>
              <a:cxnLst>
                <a:cxn ang="0">
                  <a:pos x="T0" y="T1"/>
                </a:cxn>
                <a:cxn ang="0">
                  <a:pos x="T2" y="T3"/>
                </a:cxn>
                <a:cxn ang="0">
                  <a:pos x="T4" y="T5"/>
                </a:cxn>
                <a:cxn ang="0">
                  <a:pos x="T6" y="T7"/>
                </a:cxn>
                <a:cxn ang="0">
                  <a:pos x="T8" y="T9"/>
                </a:cxn>
              </a:cxnLst>
              <a:rect l="0" t="0" r="r" b="b"/>
              <a:pathLst>
                <a:path w="10" h="8">
                  <a:moveTo>
                    <a:pt x="10" y="1"/>
                  </a:moveTo>
                  <a:cubicBezTo>
                    <a:pt x="9" y="4"/>
                    <a:pt x="6" y="6"/>
                    <a:pt x="4" y="8"/>
                  </a:cubicBezTo>
                  <a:cubicBezTo>
                    <a:pt x="3" y="8"/>
                    <a:pt x="2" y="7"/>
                    <a:pt x="1" y="7"/>
                  </a:cubicBezTo>
                  <a:cubicBezTo>
                    <a:pt x="0" y="6"/>
                    <a:pt x="0" y="5"/>
                    <a:pt x="1" y="5"/>
                  </a:cubicBezTo>
                  <a:cubicBezTo>
                    <a:pt x="4" y="3"/>
                    <a:pt x="6" y="0"/>
                    <a:pt x="10" y="1"/>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2" name="Freeform 116"/>
            <p:cNvSpPr/>
            <p:nvPr/>
          </p:nvSpPr>
          <p:spPr bwMode="auto">
            <a:xfrm>
              <a:off x="354013" y="1041400"/>
              <a:ext cx="20638" cy="33338"/>
            </a:xfrm>
            <a:custGeom>
              <a:avLst/>
              <a:gdLst>
                <a:gd name="T0" fmla="*/ 1 w 7"/>
                <a:gd name="T1" fmla="*/ 5 h 11"/>
                <a:gd name="T2" fmla="*/ 2 w 7"/>
                <a:gd name="T3" fmla="*/ 1 h 11"/>
                <a:gd name="T4" fmla="*/ 4 w 7"/>
                <a:gd name="T5" fmla="*/ 4 h 11"/>
                <a:gd name="T6" fmla="*/ 4 w 7"/>
                <a:gd name="T7" fmla="*/ 4 h 11"/>
                <a:gd name="T8" fmla="*/ 4 w 7"/>
                <a:gd name="T9" fmla="*/ 10 h 11"/>
                <a:gd name="T10" fmla="*/ 3 w 7"/>
                <a:gd name="T11" fmla="*/ 11 h 11"/>
                <a:gd name="T12" fmla="*/ 1 w 7"/>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7" h="11">
                  <a:moveTo>
                    <a:pt x="1" y="5"/>
                  </a:moveTo>
                  <a:cubicBezTo>
                    <a:pt x="1" y="3"/>
                    <a:pt x="0" y="1"/>
                    <a:pt x="2" y="1"/>
                  </a:cubicBezTo>
                  <a:cubicBezTo>
                    <a:pt x="4" y="0"/>
                    <a:pt x="4" y="3"/>
                    <a:pt x="4" y="4"/>
                  </a:cubicBezTo>
                  <a:cubicBezTo>
                    <a:pt x="4" y="4"/>
                    <a:pt x="5" y="4"/>
                    <a:pt x="4" y="4"/>
                  </a:cubicBezTo>
                  <a:cubicBezTo>
                    <a:pt x="4" y="6"/>
                    <a:pt x="7" y="8"/>
                    <a:pt x="4" y="10"/>
                  </a:cubicBezTo>
                  <a:cubicBezTo>
                    <a:pt x="4" y="11"/>
                    <a:pt x="3" y="11"/>
                    <a:pt x="3" y="11"/>
                  </a:cubicBezTo>
                  <a:cubicBezTo>
                    <a:pt x="0" y="9"/>
                    <a:pt x="1" y="7"/>
                    <a:pt x="1" y="5"/>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3" name="Freeform 117"/>
            <p:cNvSpPr/>
            <p:nvPr/>
          </p:nvSpPr>
          <p:spPr bwMode="auto">
            <a:xfrm>
              <a:off x="682626" y="1466850"/>
              <a:ext cx="36513" cy="19050"/>
            </a:xfrm>
            <a:custGeom>
              <a:avLst/>
              <a:gdLst>
                <a:gd name="T0" fmla="*/ 3 w 12"/>
                <a:gd name="T1" fmla="*/ 0 h 6"/>
                <a:gd name="T2" fmla="*/ 11 w 12"/>
                <a:gd name="T3" fmla="*/ 4 h 6"/>
                <a:gd name="T4" fmla="*/ 10 w 12"/>
                <a:gd name="T5" fmla="*/ 6 h 6"/>
                <a:gd name="T6" fmla="*/ 1 w 12"/>
                <a:gd name="T7" fmla="*/ 3 h 6"/>
                <a:gd name="T8" fmla="*/ 1 w 12"/>
                <a:gd name="T9" fmla="*/ 1 h 6"/>
                <a:gd name="T10" fmla="*/ 3 w 12"/>
                <a:gd name="T11" fmla="*/ 0 h 6"/>
              </a:gdLst>
              <a:ahLst/>
              <a:cxnLst>
                <a:cxn ang="0">
                  <a:pos x="T0" y="T1"/>
                </a:cxn>
                <a:cxn ang="0">
                  <a:pos x="T2" y="T3"/>
                </a:cxn>
                <a:cxn ang="0">
                  <a:pos x="T4" y="T5"/>
                </a:cxn>
                <a:cxn ang="0">
                  <a:pos x="T6" y="T7"/>
                </a:cxn>
                <a:cxn ang="0">
                  <a:pos x="T8" y="T9"/>
                </a:cxn>
                <a:cxn ang="0">
                  <a:pos x="T10" y="T11"/>
                </a:cxn>
              </a:cxnLst>
              <a:rect l="0" t="0" r="r" b="b"/>
              <a:pathLst>
                <a:path w="12" h="6">
                  <a:moveTo>
                    <a:pt x="3" y="0"/>
                  </a:moveTo>
                  <a:cubicBezTo>
                    <a:pt x="6" y="1"/>
                    <a:pt x="8" y="2"/>
                    <a:pt x="11" y="4"/>
                  </a:cubicBezTo>
                  <a:cubicBezTo>
                    <a:pt x="12" y="5"/>
                    <a:pt x="11" y="6"/>
                    <a:pt x="10" y="6"/>
                  </a:cubicBezTo>
                  <a:cubicBezTo>
                    <a:pt x="7" y="6"/>
                    <a:pt x="4" y="5"/>
                    <a:pt x="1" y="3"/>
                  </a:cubicBezTo>
                  <a:cubicBezTo>
                    <a:pt x="1" y="3"/>
                    <a:pt x="0" y="2"/>
                    <a:pt x="1" y="1"/>
                  </a:cubicBezTo>
                  <a:cubicBezTo>
                    <a:pt x="1" y="1"/>
                    <a:pt x="2" y="0"/>
                    <a:pt x="3" y="0"/>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4" name="Freeform 118"/>
            <p:cNvSpPr/>
            <p:nvPr/>
          </p:nvSpPr>
          <p:spPr bwMode="auto">
            <a:xfrm>
              <a:off x="1377951" y="1241425"/>
              <a:ext cx="23813" cy="31750"/>
            </a:xfrm>
            <a:custGeom>
              <a:avLst/>
              <a:gdLst>
                <a:gd name="T0" fmla="*/ 1 w 8"/>
                <a:gd name="T1" fmla="*/ 10 h 10"/>
                <a:gd name="T2" fmla="*/ 5 w 8"/>
                <a:gd name="T3" fmla="*/ 1 h 10"/>
                <a:gd name="T4" fmla="*/ 7 w 8"/>
                <a:gd name="T5" fmla="*/ 1 h 10"/>
                <a:gd name="T6" fmla="*/ 7 w 8"/>
                <a:gd name="T7" fmla="*/ 3 h 10"/>
                <a:gd name="T8" fmla="*/ 1 w 8"/>
                <a:gd name="T9" fmla="*/ 10 h 10"/>
              </a:gdLst>
              <a:ahLst/>
              <a:cxnLst>
                <a:cxn ang="0">
                  <a:pos x="T0" y="T1"/>
                </a:cxn>
                <a:cxn ang="0">
                  <a:pos x="T2" y="T3"/>
                </a:cxn>
                <a:cxn ang="0">
                  <a:pos x="T4" y="T5"/>
                </a:cxn>
                <a:cxn ang="0">
                  <a:pos x="T6" y="T7"/>
                </a:cxn>
                <a:cxn ang="0">
                  <a:pos x="T8" y="T9"/>
                </a:cxn>
              </a:cxnLst>
              <a:rect l="0" t="0" r="r" b="b"/>
              <a:pathLst>
                <a:path w="8" h="10">
                  <a:moveTo>
                    <a:pt x="1" y="10"/>
                  </a:moveTo>
                  <a:cubicBezTo>
                    <a:pt x="0" y="6"/>
                    <a:pt x="3" y="4"/>
                    <a:pt x="5" y="1"/>
                  </a:cubicBezTo>
                  <a:cubicBezTo>
                    <a:pt x="5" y="1"/>
                    <a:pt x="6" y="0"/>
                    <a:pt x="7" y="1"/>
                  </a:cubicBezTo>
                  <a:cubicBezTo>
                    <a:pt x="8" y="1"/>
                    <a:pt x="8" y="2"/>
                    <a:pt x="7" y="3"/>
                  </a:cubicBezTo>
                  <a:cubicBezTo>
                    <a:pt x="6" y="6"/>
                    <a:pt x="5" y="9"/>
                    <a:pt x="1" y="10"/>
                  </a:cubicBezTo>
                  <a:close/>
                </a:path>
              </a:pathLst>
            </a:custGeom>
            <a:solidFill>
              <a:srgbClr val="F5E9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5" name="Freeform 119"/>
            <p:cNvSpPr/>
            <p:nvPr/>
          </p:nvSpPr>
          <p:spPr bwMode="auto">
            <a:xfrm>
              <a:off x="369888" y="1111250"/>
              <a:ext cx="17463" cy="30163"/>
            </a:xfrm>
            <a:custGeom>
              <a:avLst/>
              <a:gdLst>
                <a:gd name="T0" fmla="*/ 6 w 6"/>
                <a:gd name="T1" fmla="*/ 7 h 10"/>
                <a:gd name="T2" fmla="*/ 4 w 6"/>
                <a:gd name="T3" fmla="*/ 10 h 10"/>
                <a:gd name="T4" fmla="*/ 1 w 6"/>
                <a:gd name="T5" fmla="*/ 2 h 10"/>
                <a:gd name="T6" fmla="*/ 2 w 6"/>
                <a:gd name="T7" fmla="*/ 0 h 10"/>
                <a:gd name="T8" fmla="*/ 6 w 6"/>
                <a:gd name="T9" fmla="*/ 7 h 10"/>
              </a:gdLst>
              <a:ahLst/>
              <a:cxnLst>
                <a:cxn ang="0">
                  <a:pos x="T0" y="T1"/>
                </a:cxn>
                <a:cxn ang="0">
                  <a:pos x="T2" y="T3"/>
                </a:cxn>
                <a:cxn ang="0">
                  <a:pos x="T4" y="T5"/>
                </a:cxn>
                <a:cxn ang="0">
                  <a:pos x="T6" y="T7"/>
                </a:cxn>
                <a:cxn ang="0">
                  <a:pos x="T8" y="T9"/>
                </a:cxn>
              </a:cxnLst>
              <a:rect l="0" t="0" r="r" b="b"/>
              <a:pathLst>
                <a:path w="6" h="10">
                  <a:moveTo>
                    <a:pt x="6" y="7"/>
                  </a:moveTo>
                  <a:cubicBezTo>
                    <a:pt x="6" y="9"/>
                    <a:pt x="6" y="10"/>
                    <a:pt x="4" y="10"/>
                  </a:cubicBezTo>
                  <a:cubicBezTo>
                    <a:pt x="1" y="9"/>
                    <a:pt x="2" y="5"/>
                    <a:pt x="1" y="2"/>
                  </a:cubicBezTo>
                  <a:cubicBezTo>
                    <a:pt x="0" y="1"/>
                    <a:pt x="1" y="0"/>
                    <a:pt x="2" y="0"/>
                  </a:cubicBezTo>
                  <a:cubicBezTo>
                    <a:pt x="6" y="1"/>
                    <a:pt x="4" y="5"/>
                    <a:pt x="6" y="7"/>
                  </a:cubicBezTo>
                  <a:close/>
                </a:path>
              </a:pathLst>
            </a:custGeom>
            <a:solidFill>
              <a:srgbClr val="F6EBD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6" name="Freeform 120"/>
            <p:cNvSpPr/>
            <p:nvPr/>
          </p:nvSpPr>
          <p:spPr bwMode="auto">
            <a:xfrm>
              <a:off x="1411288" y="706438"/>
              <a:ext cx="23813" cy="33338"/>
            </a:xfrm>
            <a:custGeom>
              <a:avLst/>
              <a:gdLst>
                <a:gd name="T0" fmla="*/ 3 w 8"/>
                <a:gd name="T1" fmla="*/ 0 h 11"/>
                <a:gd name="T2" fmla="*/ 5 w 8"/>
                <a:gd name="T3" fmla="*/ 3 h 11"/>
                <a:gd name="T4" fmla="*/ 6 w 8"/>
                <a:gd name="T5" fmla="*/ 10 h 11"/>
                <a:gd name="T6" fmla="*/ 6 w 8"/>
                <a:gd name="T7" fmla="*/ 10 h 11"/>
                <a:gd name="T8" fmla="*/ 4 w 8"/>
                <a:gd name="T9" fmla="*/ 10 h 11"/>
                <a:gd name="T10" fmla="*/ 0 w 8"/>
                <a:gd name="T11" fmla="*/ 2 h 11"/>
                <a:gd name="T12" fmla="*/ 3 w 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 h="11">
                  <a:moveTo>
                    <a:pt x="3" y="0"/>
                  </a:moveTo>
                  <a:cubicBezTo>
                    <a:pt x="4" y="0"/>
                    <a:pt x="5" y="2"/>
                    <a:pt x="5" y="3"/>
                  </a:cubicBezTo>
                  <a:cubicBezTo>
                    <a:pt x="5" y="5"/>
                    <a:pt x="8" y="7"/>
                    <a:pt x="6" y="10"/>
                  </a:cubicBezTo>
                  <a:cubicBezTo>
                    <a:pt x="6" y="10"/>
                    <a:pt x="6" y="10"/>
                    <a:pt x="6" y="10"/>
                  </a:cubicBezTo>
                  <a:cubicBezTo>
                    <a:pt x="5" y="11"/>
                    <a:pt x="4" y="10"/>
                    <a:pt x="4" y="10"/>
                  </a:cubicBezTo>
                  <a:cubicBezTo>
                    <a:pt x="3" y="7"/>
                    <a:pt x="1" y="5"/>
                    <a:pt x="0" y="2"/>
                  </a:cubicBezTo>
                  <a:cubicBezTo>
                    <a:pt x="0" y="1"/>
                    <a:pt x="2" y="0"/>
                    <a:pt x="3" y="0"/>
                  </a:cubicBezTo>
                  <a:close/>
                </a:path>
              </a:pathLst>
            </a:custGeom>
            <a:solidFill>
              <a:srgbClr val="F3E4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7" name="Freeform 121"/>
            <p:cNvSpPr/>
            <p:nvPr/>
          </p:nvSpPr>
          <p:spPr bwMode="auto">
            <a:xfrm>
              <a:off x="1338263" y="1300163"/>
              <a:ext cx="23813" cy="26988"/>
            </a:xfrm>
            <a:custGeom>
              <a:avLst/>
              <a:gdLst>
                <a:gd name="T0" fmla="*/ 2 w 8"/>
                <a:gd name="T1" fmla="*/ 9 h 9"/>
                <a:gd name="T2" fmla="*/ 0 w 8"/>
                <a:gd name="T3" fmla="*/ 8 h 9"/>
                <a:gd name="T4" fmla="*/ 6 w 8"/>
                <a:gd name="T5" fmla="*/ 1 h 9"/>
                <a:gd name="T6" fmla="*/ 8 w 8"/>
                <a:gd name="T7" fmla="*/ 2 h 9"/>
                <a:gd name="T8" fmla="*/ 2 w 8"/>
                <a:gd name="T9" fmla="*/ 9 h 9"/>
              </a:gdLst>
              <a:ahLst/>
              <a:cxnLst>
                <a:cxn ang="0">
                  <a:pos x="T0" y="T1"/>
                </a:cxn>
                <a:cxn ang="0">
                  <a:pos x="T2" y="T3"/>
                </a:cxn>
                <a:cxn ang="0">
                  <a:pos x="T4" y="T5"/>
                </a:cxn>
                <a:cxn ang="0">
                  <a:pos x="T6" y="T7"/>
                </a:cxn>
                <a:cxn ang="0">
                  <a:pos x="T8" y="T9"/>
                </a:cxn>
              </a:cxnLst>
              <a:rect l="0" t="0" r="r" b="b"/>
              <a:pathLst>
                <a:path w="8" h="9">
                  <a:moveTo>
                    <a:pt x="2" y="9"/>
                  </a:moveTo>
                  <a:cubicBezTo>
                    <a:pt x="1" y="9"/>
                    <a:pt x="0" y="9"/>
                    <a:pt x="0" y="8"/>
                  </a:cubicBezTo>
                  <a:cubicBezTo>
                    <a:pt x="2" y="5"/>
                    <a:pt x="2" y="2"/>
                    <a:pt x="6" y="1"/>
                  </a:cubicBezTo>
                  <a:cubicBezTo>
                    <a:pt x="7" y="0"/>
                    <a:pt x="8" y="1"/>
                    <a:pt x="8" y="2"/>
                  </a:cubicBezTo>
                  <a:cubicBezTo>
                    <a:pt x="8" y="4"/>
                    <a:pt x="4" y="9"/>
                    <a:pt x="2" y="9"/>
                  </a:cubicBezTo>
                  <a:close/>
                </a:path>
              </a:pathLst>
            </a:custGeom>
            <a:solidFill>
              <a:srgbClr val="F6EA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8" name="Freeform 122"/>
            <p:cNvSpPr/>
            <p:nvPr/>
          </p:nvSpPr>
          <p:spPr bwMode="auto">
            <a:xfrm>
              <a:off x="1289051" y="1354138"/>
              <a:ext cx="25400" cy="25400"/>
            </a:xfrm>
            <a:custGeom>
              <a:avLst/>
              <a:gdLst>
                <a:gd name="T0" fmla="*/ 0 w 8"/>
                <a:gd name="T1" fmla="*/ 7 h 8"/>
                <a:gd name="T2" fmla="*/ 6 w 8"/>
                <a:gd name="T3" fmla="*/ 1 h 8"/>
                <a:gd name="T4" fmla="*/ 8 w 8"/>
                <a:gd name="T5" fmla="*/ 1 h 8"/>
                <a:gd name="T6" fmla="*/ 8 w 8"/>
                <a:gd name="T7" fmla="*/ 3 h 8"/>
                <a:gd name="T8" fmla="*/ 0 w 8"/>
                <a:gd name="T9" fmla="*/ 7 h 8"/>
              </a:gdLst>
              <a:ahLst/>
              <a:cxnLst>
                <a:cxn ang="0">
                  <a:pos x="T0" y="T1"/>
                </a:cxn>
                <a:cxn ang="0">
                  <a:pos x="T2" y="T3"/>
                </a:cxn>
                <a:cxn ang="0">
                  <a:pos x="T4" y="T5"/>
                </a:cxn>
                <a:cxn ang="0">
                  <a:pos x="T6" y="T7"/>
                </a:cxn>
                <a:cxn ang="0">
                  <a:pos x="T8" y="T9"/>
                </a:cxn>
              </a:cxnLst>
              <a:rect l="0" t="0" r="r" b="b"/>
              <a:pathLst>
                <a:path w="8" h="8">
                  <a:moveTo>
                    <a:pt x="0" y="7"/>
                  </a:moveTo>
                  <a:cubicBezTo>
                    <a:pt x="0" y="4"/>
                    <a:pt x="4" y="3"/>
                    <a:pt x="6" y="1"/>
                  </a:cubicBezTo>
                  <a:cubicBezTo>
                    <a:pt x="6" y="0"/>
                    <a:pt x="7" y="0"/>
                    <a:pt x="8" y="1"/>
                  </a:cubicBezTo>
                  <a:cubicBezTo>
                    <a:pt x="8" y="1"/>
                    <a:pt x="8" y="2"/>
                    <a:pt x="8" y="3"/>
                  </a:cubicBezTo>
                  <a:cubicBezTo>
                    <a:pt x="6" y="5"/>
                    <a:pt x="4" y="8"/>
                    <a:pt x="0" y="7"/>
                  </a:cubicBezTo>
                  <a:close/>
                </a:path>
              </a:pathLst>
            </a:custGeom>
            <a:solidFill>
              <a:srgbClr val="F4E8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9" name="Freeform 123"/>
            <p:cNvSpPr/>
            <p:nvPr/>
          </p:nvSpPr>
          <p:spPr bwMode="auto">
            <a:xfrm>
              <a:off x="393701" y="1174750"/>
              <a:ext cx="20638" cy="30163"/>
            </a:xfrm>
            <a:custGeom>
              <a:avLst/>
              <a:gdLst>
                <a:gd name="T0" fmla="*/ 6 w 7"/>
                <a:gd name="T1" fmla="*/ 10 h 10"/>
                <a:gd name="T2" fmla="*/ 0 w 7"/>
                <a:gd name="T3" fmla="*/ 2 h 10"/>
                <a:gd name="T4" fmla="*/ 1 w 7"/>
                <a:gd name="T5" fmla="*/ 0 h 10"/>
                <a:gd name="T6" fmla="*/ 4 w 7"/>
                <a:gd name="T7" fmla="*/ 2 h 10"/>
                <a:gd name="T8" fmla="*/ 6 w 7"/>
                <a:gd name="T9" fmla="*/ 10 h 10"/>
              </a:gdLst>
              <a:ahLst/>
              <a:cxnLst>
                <a:cxn ang="0">
                  <a:pos x="T0" y="T1"/>
                </a:cxn>
                <a:cxn ang="0">
                  <a:pos x="T2" y="T3"/>
                </a:cxn>
                <a:cxn ang="0">
                  <a:pos x="T4" y="T5"/>
                </a:cxn>
                <a:cxn ang="0">
                  <a:pos x="T6" y="T7"/>
                </a:cxn>
                <a:cxn ang="0">
                  <a:pos x="T8" y="T9"/>
                </a:cxn>
              </a:cxnLst>
              <a:rect l="0" t="0" r="r" b="b"/>
              <a:pathLst>
                <a:path w="7" h="10">
                  <a:moveTo>
                    <a:pt x="6" y="10"/>
                  </a:moveTo>
                  <a:cubicBezTo>
                    <a:pt x="2" y="9"/>
                    <a:pt x="1" y="5"/>
                    <a:pt x="0" y="2"/>
                  </a:cubicBezTo>
                  <a:cubicBezTo>
                    <a:pt x="0" y="2"/>
                    <a:pt x="0" y="0"/>
                    <a:pt x="1" y="0"/>
                  </a:cubicBezTo>
                  <a:cubicBezTo>
                    <a:pt x="2" y="0"/>
                    <a:pt x="3" y="1"/>
                    <a:pt x="4" y="2"/>
                  </a:cubicBezTo>
                  <a:cubicBezTo>
                    <a:pt x="5" y="4"/>
                    <a:pt x="7" y="7"/>
                    <a:pt x="6" y="10"/>
                  </a:cubicBezTo>
                  <a:close/>
                </a:path>
              </a:pathLst>
            </a:custGeom>
            <a:solidFill>
              <a:srgbClr val="F3E5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0" name="Freeform 124"/>
            <p:cNvSpPr/>
            <p:nvPr/>
          </p:nvSpPr>
          <p:spPr bwMode="auto">
            <a:xfrm>
              <a:off x="1285876" y="538163"/>
              <a:ext cx="25400" cy="25400"/>
            </a:xfrm>
            <a:custGeom>
              <a:avLst/>
              <a:gdLst>
                <a:gd name="T0" fmla="*/ 6 w 8"/>
                <a:gd name="T1" fmla="*/ 8 h 8"/>
                <a:gd name="T2" fmla="*/ 0 w 8"/>
                <a:gd name="T3" fmla="*/ 3 h 8"/>
                <a:gd name="T4" fmla="*/ 1 w 8"/>
                <a:gd name="T5" fmla="*/ 1 h 8"/>
                <a:gd name="T6" fmla="*/ 8 w 8"/>
                <a:gd name="T7" fmla="*/ 7 h 8"/>
                <a:gd name="T8" fmla="*/ 6 w 8"/>
                <a:gd name="T9" fmla="*/ 8 h 8"/>
              </a:gdLst>
              <a:ahLst/>
              <a:cxnLst>
                <a:cxn ang="0">
                  <a:pos x="T0" y="T1"/>
                </a:cxn>
                <a:cxn ang="0">
                  <a:pos x="T2" y="T3"/>
                </a:cxn>
                <a:cxn ang="0">
                  <a:pos x="T4" y="T5"/>
                </a:cxn>
                <a:cxn ang="0">
                  <a:pos x="T6" y="T7"/>
                </a:cxn>
                <a:cxn ang="0">
                  <a:pos x="T8" y="T9"/>
                </a:cxn>
              </a:cxnLst>
              <a:rect l="0" t="0" r="r" b="b"/>
              <a:pathLst>
                <a:path w="8" h="8">
                  <a:moveTo>
                    <a:pt x="6" y="8"/>
                  </a:moveTo>
                  <a:cubicBezTo>
                    <a:pt x="4" y="7"/>
                    <a:pt x="2" y="5"/>
                    <a:pt x="0" y="3"/>
                  </a:cubicBezTo>
                  <a:cubicBezTo>
                    <a:pt x="0" y="2"/>
                    <a:pt x="0" y="1"/>
                    <a:pt x="1" y="1"/>
                  </a:cubicBezTo>
                  <a:cubicBezTo>
                    <a:pt x="3" y="0"/>
                    <a:pt x="8" y="4"/>
                    <a:pt x="8" y="7"/>
                  </a:cubicBezTo>
                  <a:cubicBezTo>
                    <a:pt x="8" y="8"/>
                    <a:pt x="8" y="8"/>
                    <a:pt x="6" y="8"/>
                  </a:cubicBezTo>
                  <a:close/>
                </a:path>
              </a:pathLst>
            </a:custGeom>
            <a:solidFill>
              <a:srgbClr val="F3E6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1" name="Freeform 125"/>
            <p:cNvSpPr/>
            <p:nvPr/>
          </p:nvSpPr>
          <p:spPr bwMode="auto">
            <a:xfrm>
              <a:off x="763588" y="407988"/>
              <a:ext cx="33338" cy="15875"/>
            </a:xfrm>
            <a:custGeom>
              <a:avLst/>
              <a:gdLst>
                <a:gd name="T0" fmla="*/ 11 w 11"/>
                <a:gd name="T1" fmla="*/ 2 h 5"/>
                <a:gd name="T2" fmla="*/ 3 w 11"/>
                <a:gd name="T3" fmla="*/ 5 h 5"/>
                <a:gd name="T4" fmla="*/ 1 w 11"/>
                <a:gd name="T5" fmla="*/ 4 h 5"/>
                <a:gd name="T6" fmla="*/ 2 w 11"/>
                <a:gd name="T7" fmla="*/ 2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9" y="5"/>
                    <a:pt x="6" y="5"/>
                    <a:pt x="3" y="5"/>
                  </a:cubicBezTo>
                  <a:cubicBezTo>
                    <a:pt x="2" y="5"/>
                    <a:pt x="1" y="5"/>
                    <a:pt x="1" y="4"/>
                  </a:cubicBezTo>
                  <a:cubicBezTo>
                    <a:pt x="0" y="3"/>
                    <a:pt x="1" y="2"/>
                    <a:pt x="2" y="2"/>
                  </a:cubicBezTo>
                  <a:cubicBezTo>
                    <a:pt x="5" y="1"/>
                    <a:pt x="8" y="0"/>
                    <a:pt x="11" y="2"/>
                  </a:cubicBezTo>
                  <a:close/>
                </a:path>
              </a:pathLst>
            </a:custGeom>
            <a:solidFill>
              <a:srgbClr val="F2E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2" name="Freeform 126"/>
            <p:cNvSpPr/>
            <p:nvPr/>
          </p:nvSpPr>
          <p:spPr bwMode="auto">
            <a:xfrm>
              <a:off x="700088" y="428625"/>
              <a:ext cx="26988" cy="19050"/>
            </a:xfrm>
            <a:custGeom>
              <a:avLst/>
              <a:gdLst>
                <a:gd name="T0" fmla="*/ 9 w 9"/>
                <a:gd name="T1" fmla="*/ 1 h 6"/>
                <a:gd name="T2" fmla="*/ 5 w 9"/>
                <a:gd name="T3" fmla="*/ 5 h 6"/>
                <a:gd name="T4" fmla="*/ 0 w 9"/>
                <a:gd name="T5" fmla="*/ 5 h 6"/>
                <a:gd name="T6" fmla="*/ 0 w 9"/>
                <a:gd name="T7" fmla="*/ 4 h 6"/>
                <a:gd name="T8" fmla="*/ 8 w 9"/>
                <a:gd name="T9" fmla="*/ 0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9" y="4"/>
                    <a:pt x="6" y="4"/>
                    <a:pt x="5" y="5"/>
                  </a:cubicBezTo>
                  <a:cubicBezTo>
                    <a:pt x="3" y="6"/>
                    <a:pt x="1" y="6"/>
                    <a:pt x="0" y="5"/>
                  </a:cubicBezTo>
                  <a:cubicBezTo>
                    <a:pt x="0" y="5"/>
                    <a:pt x="0" y="4"/>
                    <a:pt x="0" y="4"/>
                  </a:cubicBezTo>
                  <a:cubicBezTo>
                    <a:pt x="0" y="2"/>
                    <a:pt x="7" y="0"/>
                    <a:pt x="8" y="0"/>
                  </a:cubicBezTo>
                  <a:cubicBezTo>
                    <a:pt x="9" y="1"/>
                    <a:pt x="9" y="1"/>
                    <a:pt x="9" y="1"/>
                  </a:cubicBezTo>
                  <a:close/>
                </a:path>
              </a:pathLst>
            </a:custGeom>
            <a:solidFill>
              <a:srgbClr val="F2E3D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a:xfrm>
            <a:off x="6062980" y="4154805"/>
            <a:ext cx="3474720" cy="1118870"/>
          </a:xfrm>
          <a:prstGeom prst="roundRect">
            <a:avLst/>
          </a:prstGeom>
          <a:solidFill>
            <a:schemeClr val="bg1"/>
          </a:solidFill>
          <a:ln w="60325" cmpd="sng">
            <a:solidFill>
              <a:srgbClr val="9B0D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770255" y="4142740"/>
            <a:ext cx="3474720" cy="1118870"/>
          </a:xfrm>
          <a:prstGeom prst="roundRect">
            <a:avLst/>
          </a:prstGeom>
          <a:solidFill>
            <a:schemeClr val="bg1"/>
          </a:solidFill>
          <a:ln w="60325" cmpd="sng">
            <a:solidFill>
              <a:srgbClr val="9B0D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827145" y="1729740"/>
            <a:ext cx="2533650" cy="1118870"/>
          </a:xfrm>
          <a:prstGeom prst="roundRect">
            <a:avLst/>
          </a:prstGeom>
          <a:solidFill>
            <a:schemeClr val="bg1"/>
          </a:solidFill>
          <a:ln w="60325" cmpd="sng">
            <a:solidFill>
              <a:srgbClr val="9B0D1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iṣ1îḑè"/>
          <p:cNvSpPr txBox="1"/>
          <p:nvPr/>
        </p:nvSpPr>
        <p:spPr bwMode="auto">
          <a:xfrm>
            <a:off x="1775460" y="447294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b="1" i="0" u="none" strike="noStrike" kern="1200" cap="none" spc="0" normalizeH="0" baseline="0" noProof="0" dirty="0">
                <a:ln>
                  <a:noFill/>
                </a:ln>
                <a:solidFill>
                  <a:schemeClr val="tx1"/>
                </a:solidFill>
                <a:effectLst/>
                <a:uLnTx/>
                <a:uFillTx/>
                <a:latin typeface="黑体" charset="0"/>
                <a:ea typeface="黑体" charset="0"/>
                <a:cs typeface="+mn-cs"/>
              </a:rPr>
              <a:t>Strong covert communication </a:t>
            </a:r>
            <a:endParaRPr kumimoji="0" lang="en-GB" altLang="en-US" b="1" i="0" u="none" strike="noStrike" kern="1200" cap="none" spc="0" normalizeH="0" baseline="0" noProof="0" dirty="0">
              <a:ln>
                <a:noFill/>
              </a:ln>
              <a:solidFill>
                <a:schemeClr val="tx1"/>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b="1" i="0" u="none" strike="noStrike" kern="1200" cap="none" spc="0" normalizeH="0" baseline="0" noProof="0" dirty="0">
                <a:ln>
                  <a:noFill/>
                </a:ln>
                <a:solidFill>
                  <a:schemeClr val="tx1"/>
                </a:solidFill>
                <a:effectLst/>
                <a:uLnTx/>
                <a:uFillTx/>
                <a:latin typeface="黑体" charset="0"/>
                <a:ea typeface="黑体" charset="0"/>
                <a:cs typeface="+mn-cs"/>
              </a:rPr>
              <a:t>strategy</a:t>
            </a:r>
            <a:endParaRPr kumimoji="0" lang="zh-CN" altLang="en-US" b="1" i="0" u="none" strike="noStrike" kern="1200" cap="none" spc="0" normalizeH="0" baseline="0" noProof="0" dirty="0">
              <a:ln>
                <a:noFill/>
              </a:ln>
              <a:solidFill>
                <a:schemeClr val="tx1"/>
              </a:solidFill>
              <a:effectLst/>
              <a:uLnTx/>
              <a:uFillTx/>
              <a:latin typeface="黑体" charset="0"/>
              <a:ea typeface="黑体" charset="0"/>
              <a:cs typeface="+mn-cs"/>
            </a:endParaRPr>
          </a:p>
        </p:txBody>
      </p:sp>
      <p:sp>
        <p:nvSpPr>
          <p:cNvPr id="37" name="文本框 36"/>
          <p:cNvSpPr txBox="1"/>
          <p:nvPr/>
        </p:nvSpPr>
        <p:spPr>
          <a:xfrm>
            <a:off x="223490" y="492891"/>
            <a:ext cx="6021006"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600" b="1" i="0" u="none" strike="noStrike" kern="1200" cap="none" spc="0" normalizeH="0" baseline="0" noProof="0" dirty="0">
                <a:ln>
                  <a:noFill/>
                </a:ln>
                <a:solidFill>
                  <a:schemeClr val="bg1"/>
                </a:solidFill>
                <a:effectLst/>
                <a:uLnTx/>
                <a:uFillTx/>
                <a:latin typeface="黑体" charset="0"/>
                <a:ea typeface="黑体" charset="0"/>
                <a:cs typeface="+mn-cs"/>
              </a:rPr>
              <a:t>Current research results</a:t>
            </a:r>
            <a:endPar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endParaRPr>
          </a:p>
        </p:txBody>
      </p:sp>
      <p:sp>
        <p:nvSpPr>
          <p:cNvPr id="11" name="iṣ1îḑè"/>
          <p:cNvSpPr txBox="1"/>
          <p:nvPr/>
        </p:nvSpPr>
        <p:spPr bwMode="auto">
          <a:xfrm>
            <a:off x="7068185" y="448564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b="1" i="0" u="none" strike="noStrike" kern="1200" cap="none" spc="0" normalizeH="0" baseline="0" noProof="0" dirty="0">
                <a:ln>
                  <a:noFill/>
                </a:ln>
                <a:solidFill>
                  <a:schemeClr val="tx1"/>
                </a:solidFill>
                <a:effectLst/>
                <a:uLnTx/>
                <a:uFillTx/>
                <a:latin typeface="黑体" charset="0"/>
                <a:ea typeface="黑体" charset="0"/>
                <a:cs typeface="+mn-cs"/>
              </a:rPr>
              <a:t>Strong real-time </a:t>
            </a:r>
            <a:endParaRPr kumimoji="0" lang="en-GB" altLang="en-US" b="1" i="0" u="none" strike="noStrike" kern="1200" cap="none" spc="0" normalizeH="0" baseline="0" noProof="0" dirty="0">
              <a:ln>
                <a:noFill/>
              </a:ln>
              <a:solidFill>
                <a:schemeClr val="tx1"/>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b="1" i="0" u="none" strike="noStrike" kern="1200" cap="none" spc="0" normalizeH="0" baseline="0" noProof="0" dirty="0">
                <a:ln>
                  <a:noFill/>
                </a:ln>
                <a:solidFill>
                  <a:schemeClr val="tx1"/>
                </a:solidFill>
                <a:effectLst/>
                <a:uLnTx/>
                <a:uFillTx/>
                <a:latin typeface="黑体" charset="0"/>
                <a:ea typeface="黑体" charset="0"/>
                <a:cs typeface="+mn-cs"/>
              </a:rPr>
              <a:t>communication strategy</a:t>
            </a:r>
            <a:endParaRPr kumimoji="0" lang="zh-CN" altLang="en-US" b="1" i="0" u="none" strike="noStrike" kern="1200" cap="none" spc="0" normalizeH="0" baseline="0" noProof="0" dirty="0">
              <a:ln>
                <a:noFill/>
              </a:ln>
              <a:solidFill>
                <a:schemeClr val="tx1"/>
              </a:solidFill>
              <a:effectLst/>
              <a:uLnTx/>
              <a:uFillTx/>
              <a:latin typeface="黑体" charset="0"/>
              <a:ea typeface="黑体" charset="0"/>
              <a:cs typeface="+mn-cs"/>
            </a:endParaRPr>
          </a:p>
        </p:txBody>
      </p:sp>
      <p:sp>
        <p:nvSpPr>
          <p:cNvPr id="4" name="iṣ1îḑè"/>
          <p:cNvSpPr txBox="1"/>
          <p:nvPr/>
        </p:nvSpPr>
        <p:spPr bwMode="auto">
          <a:xfrm>
            <a:off x="4361815" y="2060575"/>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b="1" i="0" u="none" strike="noStrike" kern="1200" cap="none" spc="0" normalizeH="0" baseline="0" noProof="0" dirty="0">
                <a:ln>
                  <a:noFill/>
                </a:ln>
                <a:solidFill>
                  <a:schemeClr val="tx1"/>
                </a:solidFill>
                <a:effectLst/>
                <a:uLnTx/>
                <a:uFillTx/>
                <a:latin typeface="黑体" charset="0"/>
                <a:ea typeface="黑体" charset="0"/>
                <a:cs typeface="+mn-cs"/>
              </a:rPr>
              <a:t>covert communication</a:t>
            </a:r>
            <a:endParaRPr kumimoji="0" lang="zh-CN" altLang="en-US" b="1" i="0" u="none" strike="noStrike" kern="1200" cap="none" spc="0" normalizeH="0" baseline="0" noProof="0" dirty="0">
              <a:ln>
                <a:noFill/>
              </a:ln>
              <a:solidFill>
                <a:schemeClr val="tx1"/>
              </a:solidFill>
              <a:effectLst/>
              <a:uLnTx/>
              <a:uFillTx/>
              <a:latin typeface="黑体" charset="0"/>
              <a:ea typeface="黑体" charset="0"/>
              <a:cs typeface="+mn-cs"/>
            </a:endParaRPr>
          </a:p>
        </p:txBody>
      </p:sp>
      <p:cxnSp>
        <p:nvCxnSpPr>
          <p:cNvPr id="19" name="直接箭头连接符 18"/>
          <p:cNvCxnSpPr>
            <a:stCxn id="15" idx="2"/>
          </p:cNvCxnSpPr>
          <p:nvPr/>
        </p:nvCxnSpPr>
        <p:spPr>
          <a:xfrm flipH="1">
            <a:off x="2778125" y="2848610"/>
            <a:ext cx="2315845" cy="1116965"/>
          </a:xfrm>
          <a:prstGeom prst="straightConnector1">
            <a:avLst/>
          </a:prstGeom>
          <a:ln w="50800">
            <a:solidFill>
              <a:srgbClr val="9B0D14"/>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2"/>
          </p:cNvCxnSpPr>
          <p:nvPr/>
        </p:nvCxnSpPr>
        <p:spPr>
          <a:xfrm>
            <a:off x="5093970" y="2848610"/>
            <a:ext cx="2372995" cy="1149350"/>
          </a:xfrm>
          <a:prstGeom prst="straightConnector1">
            <a:avLst/>
          </a:prstGeom>
          <a:ln w="50800">
            <a:solidFill>
              <a:srgbClr val="9B0D14"/>
            </a:solidFill>
            <a:tailEnd type="arrow"/>
          </a:ln>
        </p:spPr>
        <p:style>
          <a:lnRef idx="1">
            <a:schemeClr val="accent1"/>
          </a:lnRef>
          <a:fillRef idx="0">
            <a:schemeClr val="accent1"/>
          </a:fillRef>
          <a:effectRef idx="0">
            <a:schemeClr val="accent1"/>
          </a:effectRef>
          <a:fontRef idx="minor">
            <a:schemeClr val="tx1"/>
          </a:fontRef>
        </p:style>
      </p:cxnSp>
      <p:pic>
        <p:nvPicPr>
          <p:cNvPr id="22" name="图片 21" descr="logo"/>
          <p:cNvPicPr>
            <a:picLocks noChangeAspect="1"/>
          </p:cNvPicPr>
          <p:nvPr/>
        </p:nvPicPr>
        <p:blipFill>
          <a:blip r:embed="rId1"/>
          <a:stretch>
            <a:fillRect/>
          </a:stretch>
        </p:blipFill>
        <p:spPr>
          <a:xfrm>
            <a:off x="9819640" y="5585460"/>
            <a:ext cx="2225040" cy="694055"/>
          </a:xfrm>
          <a:prstGeom prst="rect">
            <a:avLst/>
          </a:prstGeom>
        </p:spPr>
      </p:pic>
      <p:sp>
        <p:nvSpPr>
          <p:cNvPr id="23" name="矩形 22"/>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ïšḻîde"/>
          <p:cNvSpPr/>
          <p:nvPr/>
        </p:nvSpPr>
        <p:spPr>
          <a:xfrm>
            <a:off x="7068185" y="2046605"/>
            <a:ext cx="4976495" cy="153543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p>
            <a:pPr>
              <a:lnSpc>
                <a:spcPct val="120000"/>
              </a:lnSpc>
            </a:pPr>
            <a:r>
              <a:rPr lang="en-GB" sz="2000" dirty="0">
                <a:solidFill>
                  <a:srgbClr val="9B0D14"/>
                </a:solidFill>
                <a:latin typeface="黑体" charset="0"/>
                <a:ea typeface="黑体" charset="0"/>
                <a:sym typeface="+mn-ea"/>
              </a:rPr>
              <a:t>a purpose</a:t>
            </a:r>
            <a:endParaRPr lang="zh-CN" sz="2000" dirty="0">
              <a:solidFill>
                <a:srgbClr val="9B0D14"/>
              </a:solidFill>
              <a:latin typeface="黑体" charset="0"/>
              <a:ea typeface="黑体" charset="0"/>
              <a:sym typeface="+mn-ea"/>
            </a:endParaRPr>
          </a:p>
          <a:p>
            <a:pPr>
              <a:lnSpc>
                <a:spcPct val="120000"/>
              </a:lnSpc>
            </a:pPr>
            <a:endParaRPr lang="zh-CN" sz="2000" dirty="0">
              <a:solidFill>
                <a:srgbClr val="9B0D14"/>
              </a:solidFill>
              <a:latin typeface="黑体" charset="0"/>
              <a:ea typeface="黑体" charset="0"/>
              <a:sym typeface="+mn-ea"/>
            </a:endParaRPr>
          </a:p>
          <a:p>
            <a:pPr>
              <a:lnSpc>
                <a:spcPct val="120000"/>
              </a:lnSpc>
            </a:pPr>
            <a:r>
              <a:rPr lang="en-GB" sz="2000" dirty="0">
                <a:solidFill>
                  <a:srgbClr val="9B0D14"/>
                </a:solidFill>
                <a:latin typeface="黑体" charset="0"/>
                <a:ea typeface="黑体" charset="0"/>
                <a:sym typeface="+mn-ea"/>
              </a:rPr>
              <a:t>Two models with different focuses and strategies</a:t>
            </a:r>
            <a:endParaRPr lang="zh-CN" sz="2000" dirty="0">
              <a:solidFill>
                <a:srgbClr val="9B0D14"/>
              </a:solidFill>
              <a:latin typeface="黑体" charset="0"/>
              <a:ea typeface="黑体"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12115" y="2946400"/>
            <a:ext cx="5121275" cy="35610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279400" y="-454025"/>
            <a:ext cx="11932285" cy="1677035"/>
          </a:xfrm>
          <a:prstGeom prst="roundRect">
            <a:avLst/>
          </a:prstGeom>
          <a:solidFill>
            <a:srgbClr val="97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ïšḻîde"/>
          <p:cNvSpPr/>
          <p:nvPr/>
        </p:nvSpPr>
        <p:spPr>
          <a:xfrm>
            <a:off x="775970" y="3126740"/>
            <a:ext cx="4392930" cy="373126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0000" anchor="t" anchorCtr="0">
            <a:noAutofit/>
          </a:bodyPr>
          <a:lstStyle/>
          <a:p>
            <a:pPr>
              <a:lnSpc>
                <a:spcPct val="120000"/>
              </a:lnSpc>
            </a:pPr>
            <a:r>
              <a:rPr dirty="0">
                <a:solidFill>
                  <a:schemeClr val="tx1"/>
                </a:solidFill>
                <a:latin typeface="黑体" charset="0"/>
                <a:ea typeface="黑体" charset="0"/>
                <a:sym typeface="+mn-ea"/>
              </a:rPr>
              <a:t>Through the audio adversarial model, which is a targeted attack designed for the audio-to-text engine, the content sent by the user is hidden in an audio file. Only when both communicating parties master the same model and model parameters at the same time can the hidden information be correctly parsed.</a:t>
            </a:r>
            <a:endParaRPr dirty="0">
              <a:solidFill>
                <a:schemeClr val="tx1"/>
              </a:solidFill>
              <a:latin typeface="黑体" charset="0"/>
              <a:ea typeface="黑体" charset="0"/>
              <a:sym typeface="+mn-ea"/>
            </a:endParaRPr>
          </a:p>
        </p:txBody>
      </p:sp>
      <p:sp>
        <p:nvSpPr>
          <p:cNvPr id="6" name="iṣ1îḑè"/>
          <p:cNvSpPr txBox="1"/>
          <p:nvPr/>
        </p:nvSpPr>
        <p:spPr bwMode="auto">
          <a:xfrm>
            <a:off x="1521460" y="205740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rPr>
              <a:t>Strong covert </a:t>
            </a:r>
            <a:endPar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rPr>
              <a:t>communication strategy</a:t>
            </a:r>
            <a:endPar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37" name="文本框 36"/>
          <p:cNvSpPr txBox="1"/>
          <p:nvPr/>
        </p:nvSpPr>
        <p:spPr>
          <a:xfrm>
            <a:off x="-30" y="492891"/>
            <a:ext cx="6021006"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en-US" sz="3600" b="1" i="0" u="none" strike="noStrike" kern="1200" cap="none" spc="0" normalizeH="0" baseline="0" noProof="0" dirty="0">
                <a:ln>
                  <a:noFill/>
                </a:ln>
                <a:solidFill>
                  <a:schemeClr val="bg1"/>
                </a:solidFill>
                <a:effectLst/>
                <a:uLnTx/>
                <a:uFillTx/>
                <a:latin typeface="黑体" charset="0"/>
                <a:ea typeface="黑体" charset="0"/>
                <a:cs typeface="+mn-cs"/>
              </a:rPr>
              <a:t>Current research results</a:t>
            </a:r>
            <a:endParaRPr kumimoji="0" lang="zh-CN" altLang="en-US" sz="3600" b="1" i="0" u="none" strike="noStrike" kern="1200" cap="none" spc="0" normalizeH="0" baseline="0" noProof="0" dirty="0">
              <a:ln>
                <a:noFill/>
              </a:ln>
              <a:solidFill>
                <a:schemeClr val="bg1"/>
              </a:solidFill>
              <a:effectLst/>
              <a:uLnTx/>
              <a:uFillTx/>
              <a:latin typeface="黑体" charset="0"/>
              <a:ea typeface="黑体" charset="0"/>
              <a:cs typeface="+mn-cs"/>
            </a:endParaRPr>
          </a:p>
        </p:txBody>
      </p:sp>
      <p:sp>
        <p:nvSpPr>
          <p:cNvPr id="8" name="矩形 7"/>
          <p:cNvSpPr/>
          <p:nvPr/>
        </p:nvSpPr>
        <p:spPr>
          <a:xfrm>
            <a:off x="607060" y="1831340"/>
            <a:ext cx="4926330"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6726555" y="1831340"/>
            <a:ext cx="4926330" cy="7620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iṣ1îḑè"/>
          <p:cNvSpPr txBox="1"/>
          <p:nvPr/>
        </p:nvSpPr>
        <p:spPr bwMode="auto">
          <a:xfrm>
            <a:off x="7675245" y="2073910"/>
            <a:ext cx="1464310" cy="45656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rPr>
              <a:t>Strong real-time </a:t>
            </a:r>
            <a:endPar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GB" altLang="en-US" sz="2800" b="1" i="0" u="none" strike="noStrike" kern="1200" cap="none" spc="0" normalizeH="0" baseline="0" noProof="0" dirty="0">
                <a:ln>
                  <a:noFill/>
                </a:ln>
                <a:solidFill>
                  <a:srgbClr val="970006"/>
                </a:solidFill>
                <a:effectLst/>
                <a:uLnTx/>
                <a:uFillTx/>
                <a:latin typeface="黑体" charset="0"/>
                <a:ea typeface="黑体" charset="0"/>
                <a:cs typeface="+mn-cs"/>
              </a:rPr>
              <a:t>communication strategy</a:t>
            </a:r>
            <a:endParaRPr kumimoji="0" lang="zh-CN" altLang="en-US" sz="2800" b="1" i="0" u="none" strike="noStrike" kern="1200" cap="none" spc="0" normalizeH="0" baseline="0" noProof="0" dirty="0">
              <a:ln>
                <a:noFill/>
              </a:ln>
              <a:solidFill>
                <a:srgbClr val="970006"/>
              </a:solidFill>
              <a:effectLst/>
              <a:uLnTx/>
              <a:uFillTx/>
              <a:latin typeface="黑体" charset="0"/>
              <a:ea typeface="黑体" charset="0"/>
              <a:cs typeface="+mn-cs"/>
            </a:endParaRPr>
          </a:p>
        </p:txBody>
      </p:sp>
      <p:sp>
        <p:nvSpPr>
          <p:cNvPr id="12" name="圆角矩形 11"/>
          <p:cNvSpPr/>
          <p:nvPr/>
        </p:nvSpPr>
        <p:spPr>
          <a:xfrm>
            <a:off x="6726555" y="2946400"/>
            <a:ext cx="5121275" cy="356108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115810" y="3142615"/>
            <a:ext cx="4244340" cy="3138170"/>
          </a:xfrm>
          <a:prstGeom prst="rect">
            <a:avLst/>
          </a:prstGeom>
          <a:noFill/>
        </p:spPr>
        <p:txBody>
          <a:bodyPr wrap="square" rtlCol="0">
            <a:spAutoFit/>
          </a:bodyPr>
          <a:p>
            <a:r>
              <a:rPr dirty="0">
                <a:latin typeface="黑体" charset="0"/>
                <a:ea typeface="黑体" charset="0"/>
              </a:rPr>
              <a:t>By scrambling the speaker's voice with random seeds </a:t>
            </a:r>
            <a:r>
              <a:rPr dirty="0">
                <a:latin typeface="黑体" charset="0"/>
                <a:ea typeface="黑体" charset="0"/>
              </a:rPr>
              <a:t>, and hiding the seed information through the audio adversarial model, the scrambled audio is combined with the hidden information. When the receiver receives it, the seed information is transcribed through the speech recognition model, and then the scrambled </a:t>
            </a:r>
            <a:r>
              <a:rPr dirty="0">
                <a:latin typeface="黑体" charset="0"/>
                <a:ea typeface="黑体" charset="0"/>
              </a:rPr>
              <a:t>audio is restored to the call content.</a:t>
            </a:r>
            <a:endParaRPr dirty="0">
              <a:latin typeface="黑体" charset="0"/>
              <a:ea typeface="黑体"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Users/zhangruichen/Desktop/b09f9481-a6a3-485b-9263-23737fdc9097.pngb09f9481-a6a3-485b-9263-23737fdc9097"/>
          <p:cNvPicPr>
            <a:picLocks noChangeAspect="1"/>
          </p:cNvPicPr>
          <p:nvPr/>
        </p:nvPicPr>
        <p:blipFill>
          <a:blip r:embed="rId1"/>
          <a:srcRect t="45" b="45"/>
          <a:stretch>
            <a:fillRect/>
          </a:stretch>
        </p:blipFill>
        <p:spPr>
          <a:xfrm>
            <a:off x="7294880" y="397510"/>
            <a:ext cx="4888230" cy="5572125"/>
          </a:xfrm>
          <a:prstGeom prst="rect">
            <a:avLst/>
          </a:prstGeom>
        </p:spPr>
      </p:pic>
      <p:pic>
        <p:nvPicPr>
          <p:cNvPr id="6" name="图片 5" descr="/Users/zhangruichen/Desktop/b09f9481-a6a3-485b-9263-23737fdc9097.pngb09f9481-a6a3-485b-9263-23737fdc9097"/>
          <p:cNvPicPr>
            <a:picLocks noChangeAspect="1"/>
          </p:cNvPicPr>
          <p:nvPr/>
        </p:nvPicPr>
        <p:blipFill>
          <a:blip r:embed="rId1"/>
          <a:srcRect l="2061" t="-627" r="175" b="47638"/>
          <a:stretch>
            <a:fillRect/>
          </a:stretch>
        </p:blipFill>
        <p:spPr>
          <a:xfrm>
            <a:off x="164465" y="1441450"/>
            <a:ext cx="7149465" cy="4421505"/>
          </a:xfrm>
          <a:prstGeom prst="rect">
            <a:avLst/>
          </a:prstGeom>
        </p:spPr>
      </p:pic>
      <p:pic>
        <p:nvPicPr>
          <p:cNvPr id="10" name="图片 9" descr="截屏2022-05-18 14.37.39"/>
          <p:cNvPicPr>
            <a:picLocks noChangeAspect="1"/>
          </p:cNvPicPr>
          <p:nvPr/>
        </p:nvPicPr>
        <p:blipFill>
          <a:blip r:embed="rId2"/>
          <a:stretch>
            <a:fillRect/>
          </a:stretch>
        </p:blipFill>
        <p:spPr>
          <a:xfrm>
            <a:off x="164465" y="213995"/>
            <a:ext cx="1259205" cy="1118870"/>
          </a:xfrm>
          <a:prstGeom prst="rect">
            <a:avLst/>
          </a:prstGeom>
        </p:spPr>
      </p:pic>
      <p:sp>
        <p:nvSpPr>
          <p:cNvPr id="11" name="文本框 10"/>
          <p:cNvSpPr txBox="1"/>
          <p:nvPr/>
        </p:nvSpPr>
        <p:spPr>
          <a:xfrm>
            <a:off x="1528445" y="0"/>
            <a:ext cx="4266565" cy="953135"/>
          </a:xfrm>
          <a:prstGeom prst="rect">
            <a:avLst/>
          </a:prstGeom>
          <a:noFill/>
        </p:spPr>
        <p:txBody>
          <a:bodyPr wrap="none" rtlCol="0">
            <a:spAutoFit/>
          </a:bodyPr>
          <a:p>
            <a:pPr algn="l"/>
            <a:r>
              <a:rPr lang="en-GB" altLang="en-US" sz="2800" b="1" noProof="0" dirty="0">
                <a:ln>
                  <a:noFill/>
                </a:ln>
                <a:solidFill>
                  <a:srgbClr val="970006"/>
                </a:solidFill>
                <a:effectLst/>
                <a:uLnTx/>
                <a:uFillTx/>
                <a:latin typeface="黑体" charset="0"/>
                <a:ea typeface="黑体" charset="0"/>
                <a:sym typeface="+mn-ea"/>
              </a:rPr>
              <a:t>Strong covert </a:t>
            </a:r>
            <a:endParaRPr lang="en-GB" altLang="en-US" sz="2800" b="1" noProof="0" dirty="0">
              <a:ln>
                <a:noFill/>
              </a:ln>
              <a:solidFill>
                <a:srgbClr val="970006"/>
              </a:solidFill>
              <a:effectLst/>
              <a:uLnTx/>
              <a:uFillTx/>
              <a:latin typeface="黑体" charset="0"/>
              <a:ea typeface="黑体" charset="0"/>
              <a:sym typeface="+mn-ea"/>
            </a:endParaRPr>
          </a:p>
          <a:p>
            <a:pPr algn="l"/>
            <a:r>
              <a:rPr lang="en-GB" altLang="en-US" sz="2800" b="1" noProof="0" dirty="0">
                <a:ln>
                  <a:noFill/>
                </a:ln>
                <a:solidFill>
                  <a:srgbClr val="970006"/>
                </a:solidFill>
                <a:effectLst/>
                <a:uLnTx/>
                <a:uFillTx/>
                <a:latin typeface="黑体" charset="0"/>
                <a:ea typeface="黑体" charset="0"/>
                <a:sym typeface="+mn-ea"/>
              </a:rPr>
              <a:t>communication strategy</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7940" y="6370955"/>
            <a:ext cx="12219940" cy="487045"/>
          </a:xfrm>
          <a:prstGeom prst="rect">
            <a:avLst/>
          </a:prstGeom>
          <a:solidFill>
            <a:srgbClr val="C40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905" y="6509385"/>
            <a:ext cx="12185015" cy="365760"/>
          </a:xfrm>
          <a:prstGeom prst="rect">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Users/zhangruichen/Desktop/b09f9481-a6a3-485b-9263-23737fdc9097.pngb09f9481-a6a3-485b-9263-23737fdc9097"/>
          <p:cNvPicPr>
            <a:picLocks noChangeAspect="1"/>
          </p:cNvPicPr>
          <p:nvPr/>
        </p:nvPicPr>
        <p:blipFill>
          <a:blip r:embed="rId1"/>
          <a:srcRect t="45" b="45"/>
          <a:stretch>
            <a:fillRect/>
          </a:stretch>
        </p:blipFill>
        <p:spPr>
          <a:xfrm>
            <a:off x="7294880" y="397510"/>
            <a:ext cx="4888230" cy="5572125"/>
          </a:xfrm>
          <a:prstGeom prst="rect">
            <a:avLst/>
          </a:prstGeom>
        </p:spPr>
      </p:pic>
      <p:pic>
        <p:nvPicPr>
          <p:cNvPr id="10" name="图片 9" descr="截屏2022-05-18 14.37.39"/>
          <p:cNvPicPr>
            <a:picLocks noChangeAspect="1"/>
          </p:cNvPicPr>
          <p:nvPr/>
        </p:nvPicPr>
        <p:blipFill>
          <a:blip r:embed="rId2"/>
          <a:stretch>
            <a:fillRect/>
          </a:stretch>
        </p:blipFill>
        <p:spPr>
          <a:xfrm>
            <a:off x="164465" y="213995"/>
            <a:ext cx="1259205" cy="1118870"/>
          </a:xfrm>
          <a:prstGeom prst="rect">
            <a:avLst/>
          </a:prstGeom>
        </p:spPr>
      </p:pic>
      <p:sp>
        <p:nvSpPr>
          <p:cNvPr id="11" name="文本框 10"/>
          <p:cNvSpPr txBox="1"/>
          <p:nvPr/>
        </p:nvSpPr>
        <p:spPr>
          <a:xfrm>
            <a:off x="1528445" y="635"/>
            <a:ext cx="4266565" cy="953135"/>
          </a:xfrm>
          <a:prstGeom prst="rect">
            <a:avLst/>
          </a:prstGeom>
          <a:noFill/>
        </p:spPr>
        <p:txBody>
          <a:bodyPr wrap="none" rtlCol="0">
            <a:spAutoFit/>
          </a:bodyPr>
          <a:p>
            <a:pPr algn="l"/>
            <a:r>
              <a:rPr lang="en-GB" altLang="en-US" sz="2800" b="1" noProof="0" dirty="0">
                <a:ln>
                  <a:noFill/>
                </a:ln>
                <a:solidFill>
                  <a:srgbClr val="970006"/>
                </a:solidFill>
                <a:effectLst/>
                <a:uLnTx/>
                <a:uFillTx/>
                <a:latin typeface="黑体" charset="0"/>
                <a:ea typeface="黑体" charset="0"/>
                <a:sym typeface="+mn-ea"/>
              </a:rPr>
              <a:t>Strong covert </a:t>
            </a:r>
            <a:endParaRPr lang="en-GB" altLang="en-US" sz="2800" b="1" noProof="0" dirty="0">
              <a:ln>
                <a:noFill/>
              </a:ln>
              <a:solidFill>
                <a:srgbClr val="970006"/>
              </a:solidFill>
              <a:effectLst/>
              <a:uLnTx/>
              <a:uFillTx/>
              <a:latin typeface="黑体" charset="0"/>
              <a:ea typeface="黑体" charset="0"/>
              <a:sym typeface="+mn-ea"/>
            </a:endParaRPr>
          </a:p>
          <a:p>
            <a:pPr algn="l"/>
            <a:r>
              <a:rPr lang="en-GB" altLang="en-US" sz="2800" b="1" noProof="0" dirty="0">
                <a:ln>
                  <a:noFill/>
                </a:ln>
                <a:solidFill>
                  <a:srgbClr val="970006"/>
                </a:solidFill>
                <a:effectLst/>
                <a:uLnTx/>
                <a:uFillTx/>
                <a:latin typeface="黑体" charset="0"/>
                <a:ea typeface="黑体" charset="0"/>
                <a:sym typeface="+mn-ea"/>
              </a:rPr>
              <a:t>communication strategy</a:t>
            </a:r>
            <a:endParaRPr lang="zh-CN" altLang="en-US" sz="2800" b="1" noProof="0" dirty="0">
              <a:ln>
                <a:noFill/>
              </a:ln>
              <a:solidFill>
                <a:srgbClr val="970006"/>
              </a:solidFill>
              <a:effectLst/>
              <a:uLnTx/>
              <a:uFillTx/>
              <a:latin typeface="黑体" charset="0"/>
              <a:ea typeface="黑体" charset="0"/>
              <a:sym typeface="+mn-ea"/>
            </a:endParaRPr>
          </a:p>
        </p:txBody>
      </p:sp>
      <p:sp>
        <p:nvSpPr>
          <p:cNvPr id="12" name="减号 11"/>
          <p:cNvSpPr/>
          <p:nvPr/>
        </p:nvSpPr>
        <p:spPr>
          <a:xfrm>
            <a:off x="720090" y="927100"/>
            <a:ext cx="7144385" cy="263525"/>
          </a:xfrm>
          <a:prstGeom prst="mathMinus">
            <a:avLst/>
          </a:prstGeom>
          <a:solidFill>
            <a:srgbClr val="9B0D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Users/zhangruichen/Desktop/b09f9481-a6a3-485b-9263-23737fdc9097.pngb09f9481-a6a3-485b-9263-23737fdc9097"/>
          <p:cNvPicPr>
            <a:picLocks noChangeAspect="1"/>
          </p:cNvPicPr>
          <p:nvPr/>
        </p:nvPicPr>
        <p:blipFill>
          <a:blip r:embed="rId1"/>
          <a:srcRect l="-299" t="39249" r="299" b="295"/>
          <a:stretch>
            <a:fillRect/>
          </a:stretch>
        </p:blipFill>
        <p:spPr>
          <a:xfrm>
            <a:off x="0" y="1332865"/>
            <a:ext cx="7130415" cy="4918075"/>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6793</Words>
  <Application>WPS 文字</Application>
  <PresentationFormat>宽屏</PresentationFormat>
  <Paragraphs>165</Paragraphs>
  <Slides>19</Slides>
  <Notes>26</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等线</vt:lpstr>
      <vt:lpstr>Brush Script MT</vt:lpstr>
      <vt:lpstr>汉仪中等线KW</vt:lpstr>
      <vt:lpstr>微软雅黑</vt:lpstr>
      <vt:lpstr>CommercialScript BT</vt:lpstr>
      <vt:lpstr>苹方-简</vt:lpstr>
      <vt:lpstr>Agency FB</vt:lpstr>
      <vt:lpstr>黑体</vt:lpstr>
      <vt:lpstr>汉仪中黑KW</vt:lpstr>
      <vt:lpstr>宋体</vt:lpstr>
      <vt:lpstr>Arial Unicode MS</vt:lpstr>
      <vt:lpstr>等线 Light</vt:lpstr>
      <vt:lpstr>汉仪书宋二KW</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珩玱忆</cp:lastModifiedBy>
  <cp:revision>120</cp:revision>
  <dcterms:created xsi:type="dcterms:W3CDTF">2023-11-14T09:40:48Z</dcterms:created>
  <dcterms:modified xsi:type="dcterms:W3CDTF">2023-11-14T09:40:48Z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2C2A7F1C519A46B596ACDF0186221299</vt:lpwstr>
  </property>
  <property fmtid="{D5CDD505-2E9C-101B-9397-08002B2CF9AE}" pid="3" name="KSOProductBuildVer">
    <vt:lpwstr>2052-6.2.0.8299</vt:lpwstr>
  </property>
</Properties>
</file>