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4"/>
  </p:notesMasterIdLst>
  <p:sldIdLst>
    <p:sldId id="256" r:id="rId3"/>
  </p:sldIdLst>
  <p:sldSz cx="43891200" cy="32918400"/>
  <p:notesSz cx="6858000" cy="9144000"/>
  <p:embeddedFontLst>
    <p:embeddedFont>
      <p:font typeface="Questrial" panose="02000000000000000000" pitchFamily="2" charset="0"/>
      <p:regular r:id="rId5"/>
    </p:embeddedFont>
    <p:embeddedFont>
      <p:font typeface="Verdana" panose="020B0604030504040204" pitchFamily="34" charset="0"/>
      <p:regular r:id="rId6"/>
      <p:bold r:id="rId7"/>
      <p:italic r:id="rId8"/>
      <p:boldItalic r:id="rId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432"/>
    <p:restoredTop sz="94731"/>
  </p:normalViewPr>
  <p:slideViewPr>
    <p:cSldViewPr snapToGrid="0">
      <p:cViewPr varScale="1">
        <p:scale>
          <a:sx n="31" d="100"/>
          <a:sy n="31" d="100"/>
        </p:scale>
        <p:origin x="2768"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4.fntdata"/><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font" Target="fonts/font3.fntdata"/><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font" Target="fonts/font2.fntdata"/><Relationship Id="rId11" Type="http://schemas.openxmlformats.org/officeDocument/2006/relationships/viewProps" Target="viewProps.xml"/><Relationship Id="rId5" Type="http://schemas.openxmlformats.org/officeDocument/2006/relationships/font" Target="fonts/font1.fntdata"/><Relationship Id="rId10" Type="http://schemas.openxmlformats.org/officeDocument/2006/relationships/presProps" Target="presProps.xml"/><Relationship Id="rId4" Type="http://schemas.openxmlformats.org/officeDocument/2006/relationships/notesMaster" Target="notesMasters/notesMaster1.xml"/><Relationship Id="rId9"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63"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Shape 136"/>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dirty="0"/>
          </a:p>
        </p:txBody>
      </p:sp>
      <p:sp>
        <p:nvSpPr>
          <p:cNvPr id="137" name="Shape 13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1496200" y="4765280"/>
            <a:ext cx="40898700" cy="13136700"/>
          </a:xfrm>
          <a:prstGeom prst="rect">
            <a:avLst/>
          </a:prstGeom>
        </p:spPr>
        <p:txBody>
          <a:bodyPr spcFirstLastPara="1" wrap="square" lIns="479450" tIns="479450" rIns="479450" bIns="479450" anchor="b" anchorCtr="0"/>
          <a:lstStyle>
            <a:lvl1pPr lvl="0" algn="ctr">
              <a:spcBef>
                <a:spcPts val="0"/>
              </a:spcBef>
              <a:spcAft>
                <a:spcPts val="0"/>
              </a:spcAft>
              <a:buSzPts val="27200"/>
              <a:buNone/>
              <a:defRPr sz="27200"/>
            </a:lvl1pPr>
            <a:lvl2pPr lvl="1" algn="ctr">
              <a:spcBef>
                <a:spcPts val="0"/>
              </a:spcBef>
              <a:spcAft>
                <a:spcPts val="0"/>
              </a:spcAft>
              <a:buSzPts val="27200"/>
              <a:buNone/>
              <a:defRPr sz="27200"/>
            </a:lvl2pPr>
            <a:lvl3pPr lvl="2" algn="ctr">
              <a:spcBef>
                <a:spcPts val="0"/>
              </a:spcBef>
              <a:spcAft>
                <a:spcPts val="0"/>
              </a:spcAft>
              <a:buSzPts val="27200"/>
              <a:buNone/>
              <a:defRPr sz="27200"/>
            </a:lvl3pPr>
            <a:lvl4pPr lvl="3" algn="ctr">
              <a:spcBef>
                <a:spcPts val="0"/>
              </a:spcBef>
              <a:spcAft>
                <a:spcPts val="0"/>
              </a:spcAft>
              <a:buSzPts val="27200"/>
              <a:buNone/>
              <a:defRPr sz="27200"/>
            </a:lvl4pPr>
            <a:lvl5pPr lvl="4" algn="ctr">
              <a:spcBef>
                <a:spcPts val="0"/>
              </a:spcBef>
              <a:spcAft>
                <a:spcPts val="0"/>
              </a:spcAft>
              <a:buSzPts val="27200"/>
              <a:buNone/>
              <a:defRPr sz="27200"/>
            </a:lvl5pPr>
            <a:lvl6pPr lvl="5" algn="ctr">
              <a:spcBef>
                <a:spcPts val="0"/>
              </a:spcBef>
              <a:spcAft>
                <a:spcPts val="0"/>
              </a:spcAft>
              <a:buSzPts val="27200"/>
              <a:buNone/>
              <a:defRPr sz="27200"/>
            </a:lvl6pPr>
            <a:lvl7pPr lvl="6" algn="ctr">
              <a:spcBef>
                <a:spcPts val="0"/>
              </a:spcBef>
              <a:spcAft>
                <a:spcPts val="0"/>
              </a:spcAft>
              <a:buSzPts val="27200"/>
              <a:buNone/>
              <a:defRPr sz="27200"/>
            </a:lvl7pPr>
            <a:lvl8pPr lvl="7" algn="ctr">
              <a:spcBef>
                <a:spcPts val="0"/>
              </a:spcBef>
              <a:spcAft>
                <a:spcPts val="0"/>
              </a:spcAft>
              <a:buSzPts val="27200"/>
              <a:buNone/>
              <a:defRPr sz="27200"/>
            </a:lvl8pPr>
            <a:lvl9pPr lvl="8" algn="ctr">
              <a:spcBef>
                <a:spcPts val="0"/>
              </a:spcBef>
              <a:spcAft>
                <a:spcPts val="0"/>
              </a:spcAft>
              <a:buSzPts val="27200"/>
              <a:buNone/>
              <a:defRPr sz="27200"/>
            </a:lvl9pPr>
          </a:lstStyle>
          <a:p>
            <a:endParaRPr/>
          </a:p>
        </p:txBody>
      </p:sp>
      <p:sp>
        <p:nvSpPr>
          <p:cNvPr id="11" name="Shape 11"/>
          <p:cNvSpPr txBox="1">
            <a:spLocks noGrp="1"/>
          </p:cNvSpPr>
          <p:nvPr>
            <p:ph type="subTitle" idx="1"/>
          </p:nvPr>
        </p:nvSpPr>
        <p:spPr>
          <a:xfrm>
            <a:off x="1496160" y="18138400"/>
            <a:ext cx="40898700" cy="5072700"/>
          </a:xfrm>
          <a:prstGeom prst="rect">
            <a:avLst/>
          </a:prstGeom>
        </p:spPr>
        <p:txBody>
          <a:bodyPr spcFirstLastPara="1" wrap="square" lIns="479450" tIns="479450" rIns="479450" bIns="479450" anchor="t" anchorCtr="0"/>
          <a:lstStyle>
            <a:lvl1pPr lvl="0" algn="ctr">
              <a:lnSpc>
                <a:spcPct val="100000"/>
              </a:lnSpc>
              <a:spcBef>
                <a:spcPts val="0"/>
              </a:spcBef>
              <a:spcAft>
                <a:spcPts val="0"/>
              </a:spcAft>
              <a:buSzPts val="14600"/>
              <a:buNone/>
              <a:defRPr sz="14600"/>
            </a:lvl1pPr>
            <a:lvl2pPr lvl="1" algn="ctr">
              <a:lnSpc>
                <a:spcPct val="100000"/>
              </a:lnSpc>
              <a:spcBef>
                <a:spcPts val="0"/>
              </a:spcBef>
              <a:spcAft>
                <a:spcPts val="0"/>
              </a:spcAft>
              <a:buSzPts val="14600"/>
              <a:buNone/>
              <a:defRPr sz="14600"/>
            </a:lvl2pPr>
            <a:lvl3pPr lvl="2" algn="ctr">
              <a:lnSpc>
                <a:spcPct val="100000"/>
              </a:lnSpc>
              <a:spcBef>
                <a:spcPts val="0"/>
              </a:spcBef>
              <a:spcAft>
                <a:spcPts val="0"/>
              </a:spcAft>
              <a:buSzPts val="14600"/>
              <a:buNone/>
              <a:defRPr sz="14600"/>
            </a:lvl3pPr>
            <a:lvl4pPr lvl="3" algn="ctr">
              <a:lnSpc>
                <a:spcPct val="100000"/>
              </a:lnSpc>
              <a:spcBef>
                <a:spcPts val="0"/>
              </a:spcBef>
              <a:spcAft>
                <a:spcPts val="0"/>
              </a:spcAft>
              <a:buSzPts val="14600"/>
              <a:buNone/>
              <a:defRPr sz="14600"/>
            </a:lvl4pPr>
            <a:lvl5pPr lvl="4" algn="ctr">
              <a:lnSpc>
                <a:spcPct val="100000"/>
              </a:lnSpc>
              <a:spcBef>
                <a:spcPts val="0"/>
              </a:spcBef>
              <a:spcAft>
                <a:spcPts val="0"/>
              </a:spcAft>
              <a:buSzPts val="14600"/>
              <a:buNone/>
              <a:defRPr sz="14600"/>
            </a:lvl5pPr>
            <a:lvl6pPr lvl="5" algn="ctr">
              <a:lnSpc>
                <a:spcPct val="100000"/>
              </a:lnSpc>
              <a:spcBef>
                <a:spcPts val="0"/>
              </a:spcBef>
              <a:spcAft>
                <a:spcPts val="0"/>
              </a:spcAft>
              <a:buSzPts val="14600"/>
              <a:buNone/>
              <a:defRPr sz="14600"/>
            </a:lvl6pPr>
            <a:lvl7pPr lvl="6" algn="ctr">
              <a:lnSpc>
                <a:spcPct val="100000"/>
              </a:lnSpc>
              <a:spcBef>
                <a:spcPts val="0"/>
              </a:spcBef>
              <a:spcAft>
                <a:spcPts val="0"/>
              </a:spcAft>
              <a:buSzPts val="14600"/>
              <a:buNone/>
              <a:defRPr sz="14600"/>
            </a:lvl7pPr>
            <a:lvl8pPr lvl="7" algn="ctr">
              <a:lnSpc>
                <a:spcPct val="100000"/>
              </a:lnSpc>
              <a:spcBef>
                <a:spcPts val="0"/>
              </a:spcBef>
              <a:spcAft>
                <a:spcPts val="0"/>
              </a:spcAft>
              <a:buSzPts val="14600"/>
              <a:buNone/>
              <a:defRPr sz="14600"/>
            </a:lvl8pPr>
            <a:lvl9pPr lvl="8" algn="ctr">
              <a:lnSpc>
                <a:spcPct val="100000"/>
              </a:lnSpc>
              <a:spcBef>
                <a:spcPts val="0"/>
              </a:spcBef>
              <a:spcAft>
                <a:spcPts val="0"/>
              </a:spcAft>
              <a:buSzPts val="14600"/>
              <a:buNone/>
              <a:defRPr sz="14600"/>
            </a:lvl9pPr>
          </a:lstStyle>
          <a:p>
            <a:endParaRPr/>
          </a:p>
        </p:txBody>
      </p:sp>
      <p:sp>
        <p:nvSpPr>
          <p:cNvPr id="12" name="Shape 12"/>
          <p:cNvSpPr txBox="1">
            <a:spLocks noGrp="1"/>
          </p:cNvSpPr>
          <p:nvPr>
            <p:ph type="sldNum" idx="12"/>
          </p:nvPr>
        </p:nvSpPr>
        <p:spPr>
          <a:xfrm>
            <a:off x="40667798" y="29844588"/>
            <a:ext cx="2633700" cy="2519100"/>
          </a:xfrm>
          <a:prstGeom prst="rect">
            <a:avLst/>
          </a:prstGeom>
        </p:spPr>
        <p:txBody>
          <a:bodyPr spcFirstLastPara="1" wrap="square" lIns="479450" tIns="479450" rIns="479450" bIns="4794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Shape 45"/>
          <p:cNvSpPr txBox="1">
            <a:spLocks noGrp="1"/>
          </p:cNvSpPr>
          <p:nvPr>
            <p:ph type="title" hasCustomPrompt="1"/>
          </p:nvPr>
        </p:nvSpPr>
        <p:spPr>
          <a:xfrm>
            <a:off x="1496160" y="7079200"/>
            <a:ext cx="40898700" cy="12566100"/>
          </a:xfrm>
          <a:prstGeom prst="rect">
            <a:avLst/>
          </a:prstGeom>
        </p:spPr>
        <p:txBody>
          <a:bodyPr spcFirstLastPara="1" wrap="square" lIns="479450" tIns="479450" rIns="479450" bIns="479450" anchor="b" anchorCtr="0"/>
          <a:lstStyle>
            <a:lvl1pPr lvl="0" algn="ctr">
              <a:spcBef>
                <a:spcPts val="0"/>
              </a:spcBef>
              <a:spcAft>
                <a:spcPts val="0"/>
              </a:spcAft>
              <a:buSzPts val="62900"/>
              <a:buNone/>
              <a:defRPr sz="62900"/>
            </a:lvl1pPr>
            <a:lvl2pPr lvl="1" algn="ctr">
              <a:spcBef>
                <a:spcPts val="0"/>
              </a:spcBef>
              <a:spcAft>
                <a:spcPts val="0"/>
              </a:spcAft>
              <a:buSzPts val="62900"/>
              <a:buNone/>
              <a:defRPr sz="62900"/>
            </a:lvl2pPr>
            <a:lvl3pPr lvl="2" algn="ctr">
              <a:spcBef>
                <a:spcPts val="0"/>
              </a:spcBef>
              <a:spcAft>
                <a:spcPts val="0"/>
              </a:spcAft>
              <a:buSzPts val="62900"/>
              <a:buNone/>
              <a:defRPr sz="62900"/>
            </a:lvl3pPr>
            <a:lvl4pPr lvl="3" algn="ctr">
              <a:spcBef>
                <a:spcPts val="0"/>
              </a:spcBef>
              <a:spcAft>
                <a:spcPts val="0"/>
              </a:spcAft>
              <a:buSzPts val="62900"/>
              <a:buNone/>
              <a:defRPr sz="62900"/>
            </a:lvl4pPr>
            <a:lvl5pPr lvl="4" algn="ctr">
              <a:spcBef>
                <a:spcPts val="0"/>
              </a:spcBef>
              <a:spcAft>
                <a:spcPts val="0"/>
              </a:spcAft>
              <a:buSzPts val="62900"/>
              <a:buNone/>
              <a:defRPr sz="62900"/>
            </a:lvl5pPr>
            <a:lvl6pPr lvl="5" algn="ctr">
              <a:spcBef>
                <a:spcPts val="0"/>
              </a:spcBef>
              <a:spcAft>
                <a:spcPts val="0"/>
              </a:spcAft>
              <a:buSzPts val="62900"/>
              <a:buNone/>
              <a:defRPr sz="62900"/>
            </a:lvl6pPr>
            <a:lvl7pPr lvl="6" algn="ctr">
              <a:spcBef>
                <a:spcPts val="0"/>
              </a:spcBef>
              <a:spcAft>
                <a:spcPts val="0"/>
              </a:spcAft>
              <a:buSzPts val="62900"/>
              <a:buNone/>
              <a:defRPr sz="62900"/>
            </a:lvl7pPr>
            <a:lvl8pPr lvl="7" algn="ctr">
              <a:spcBef>
                <a:spcPts val="0"/>
              </a:spcBef>
              <a:spcAft>
                <a:spcPts val="0"/>
              </a:spcAft>
              <a:buSzPts val="62900"/>
              <a:buNone/>
              <a:defRPr sz="62900"/>
            </a:lvl8pPr>
            <a:lvl9pPr lvl="8" algn="ctr">
              <a:spcBef>
                <a:spcPts val="0"/>
              </a:spcBef>
              <a:spcAft>
                <a:spcPts val="0"/>
              </a:spcAft>
              <a:buSzPts val="62900"/>
              <a:buNone/>
              <a:defRPr sz="62900"/>
            </a:lvl9pPr>
          </a:lstStyle>
          <a:p>
            <a:r>
              <a:t>xx%</a:t>
            </a:r>
          </a:p>
        </p:txBody>
      </p:sp>
      <p:sp>
        <p:nvSpPr>
          <p:cNvPr id="46" name="Shape 46"/>
          <p:cNvSpPr txBox="1">
            <a:spLocks noGrp="1"/>
          </p:cNvSpPr>
          <p:nvPr>
            <p:ph type="body" idx="1"/>
          </p:nvPr>
        </p:nvSpPr>
        <p:spPr>
          <a:xfrm>
            <a:off x="1496160" y="20174240"/>
            <a:ext cx="40898700" cy="8325300"/>
          </a:xfrm>
          <a:prstGeom prst="rect">
            <a:avLst/>
          </a:prstGeom>
        </p:spPr>
        <p:txBody>
          <a:bodyPr spcFirstLastPara="1" wrap="square" lIns="479450" tIns="479450" rIns="479450" bIns="479450" anchor="t" anchorCtr="0"/>
          <a:lstStyle>
            <a:lvl1pPr marL="457200" lvl="0" indent="-831850" algn="ctr">
              <a:spcBef>
                <a:spcPts val="0"/>
              </a:spcBef>
              <a:spcAft>
                <a:spcPts val="0"/>
              </a:spcAft>
              <a:buSzPts val="9500"/>
              <a:buChar char="●"/>
              <a:defRPr/>
            </a:lvl1pPr>
            <a:lvl2pPr marL="914400" lvl="1" indent="-692150" algn="ctr">
              <a:spcBef>
                <a:spcPts val="8400"/>
              </a:spcBef>
              <a:spcAft>
                <a:spcPts val="0"/>
              </a:spcAft>
              <a:buSzPts val="7300"/>
              <a:buChar char="○"/>
              <a:defRPr/>
            </a:lvl2pPr>
            <a:lvl3pPr marL="1371600" lvl="2" indent="-692150" algn="ctr">
              <a:spcBef>
                <a:spcPts val="8400"/>
              </a:spcBef>
              <a:spcAft>
                <a:spcPts val="0"/>
              </a:spcAft>
              <a:buSzPts val="7300"/>
              <a:buChar char="■"/>
              <a:defRPr/>
            </a:lvl3pPr>
            <a:lvl4pPr marL="1828800" lvl="3" indent="-692150" algn="ctr">
              <a:spcBef>
                <a:spcPts val="8400"/>
              </a:spcBef>
              <a:spcAft>
                <a:spcPts val="0"/>
              </a:spcAft>
              <a:buSzPts val="7300"/>
              <a:buChar char="●"/>
              <a:defRPr/>
            </a:lvl4pPr>
            <a:lvl5pPr marL="2286000" lvl="4" indent="-692150" algn="ctr">
              <a:spcBef>
                <a:spcPts val="8400"/>
              </a:spcBef>
              <a:spcAft>
                <a:spcPts val="0"/>
              </a:spcAft>
              <a:buSzPts val="7300"/>
              <a:buChar char="○"/>
              <a:defRPr/>
            </a:lvl5pPr>
            <a:lvl6pPr marL="2743200" lvl="5" indent="-692150" algn="ctr">
              <a:spcBef>
                <a:spcPts val="8400"/>
              </a:spcBef>
              <a:spcAft>
                <a:spcPts val="0"/>
              </a:spcAft>
              <a:buSzPts val="7300"/>
              <a:buChar char="■"/>
              <a:defRPr/>
            </a:lvl6pPr>
            <a:lvl7pPr marL="3200400" lvl="6" indent="-692150" algn="ctr">
              <a:spcBef>
                <a:spcPts val="8400"/>
              </a:spcBef>
              <a:spcAft>
                <a:spcPts val="0"/>
              </a:spcAft>
              <a:buSzPts val="7300"/>
              <a:buChar char="●"/>
              <a:defRPr/>
            </a:lvl7pPr>
            <a:lvl8pPr marL="3657600" lvl="7" indent="-692150" algn="ctr">
              <a:spcBef>
                <a:spcPts val="8400"/>
              </a:spcBef>
              <a:spcAft>
                <a:spcPts val="0"/>
              </a:spcAft>
              <a:buSzPts val="7300"/>
              <a:buChar char="○"/>
              <a:defRPr/>
            </a:lvl8pPr>
            <a:lvl9pPr marL="4114800" lvl="8" indent="-692150" algn="ctr">
              <a:spcBef>
                <a:spcPts val="8400"/>
              </a:spcBef>
              <a:spcAft>
                <a:spcPts val="8400"/>
              </a:spcAft>
              <a:buSzPts val="7300"/>
              <a:buChar char="■"/>
              <a:defRPr/>
            </a:lvl9pPr>
          </a:lstStyle>
          <a:p>
            <a:endParaRPr/>
          </a:p>
        </p:txBody>
      </p:sp>
      <p:sp>
        <p:nvSpPr>
          <p:cNvPr id="47" name="Shape 47"/>
          <p:cNvSpPr txBox="1">
            <a:spLocks noGrp="1"/>
          </p:cNvSpPr>
          <p:nvPr>
            <p:ph type="sldNum" idx="12"/>
          </p:nvPr>
        </p:nvSpPr>
        <p:spPr>
          <a:xfrm>
            <a:off x="40667798" y="29844588"/>
            <a:ext cx="2633700" cy="2519100"/>
          </a:xfrm>
          <a:prstGeom prst="rect">
            <a:avLst/>
          </a:prstGeom>
        </p:spPr>
        <p:txBody>
          <a:bodyPr spcFirstLastPara="1" wrap="square" lIns="479450" tIns="479450" rIns="479450" bIns="4794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40667798" y="29844588"/>
            <a:ext cx="2633700" cy="2519100"/>
          </a:xfrm>
          <a:prstGeom prst="rect">
            <a:avLst/>
          </a:prstGeom>
        </p:spPr>
        <p:txBody>
          <a:bodyPr spcFirstLastPara="1" wrap="square" lIns="479450" tIns="479450" rIns="479450" bIns="4794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8"/>
        <p:cNvGrpSpPr/>
        <p:nvPr/>
      </p:nvGrpSpPr>
      <p:grpSpPr>
        <a:xfrm>
          <a:off x="0" y="0"/>
          <a:ext cx="0" cy="0"/>
          <a:chOff x="0" y="0"/>
          <a:chExt cx="0" cy="0"/>
        </a:xfrm>
      </p:grpSpPr>
      <p:sp>
        <p:nvSpPr>
          <p:cNvPr id="59" name="Shape 59"/>
          <p:cNvSpPr/>
          <p:nvPr/>
        </p:nvSpPr>
        <p:spPr>
          <a:xfrm>
            <a:off x="822960" y="822960"/>
            <a:ext cx="42245400" cy="31272600"/>
          </a:xfrm>
          <a:prstGeom prst="roundRect">
            <a:avLst>
              <a:gd name="adj" fmla="val 2081"/>
            </a:avLst>
          </a:prstGeom>
          <a:gradFill>
            <a:gsLst>
              <a:gs pos="0">
                <a:srgbClr val="FFFFFF"/>
              </a:gs>
              <a:gs pos="98000">
                <a:srgbClr val="FFFFFF"/>
              </a:gs>
              <a:gs pos="99060">
                <a:srgbClr val="F6F6F6"/>
              </a:gs>
              <a:gs pos="100000">
                <a:srgbClr val="D8D8D8"/>
              </a:gs>
            </a:gsLst>
            <a:lin ang="5400012" scaled="0"/>
          </a:gradFill>
          <a:ln w="9525" cap="rnd" cmpd="sng">
            <a:solidFill>
              <a:srgbClr val="A2A0A0"/>
            </a:solidFill>
            <a:prstDash val="solid"/>
            <a:round/>
            <a:headEnd type="none" w="sm" len="sm"/>
            <a:tailEnd type="none" w="sm" len="sm"/>
          </a:ln>
        </p:spPr>
        <p:txBody>
          <a:bodyPr spcFirstLastPara="1" wrap="square" lIns="438900" tIns="219450" rIns="438900" bIns="219450" anchor="ctr" anchorCtr="0">
            <a:noAutofit/>
          </a:bodyPr>
          <a:lstStyle/>
          <a:p>
            <a:pPr marL="0" marR="0" lvl="0" indent="0" algn="ctr" rtl="0">
              <a:lnSpc>
                <a:spcPct val="100000"/>
              </a:lnSpc>
              <a:spcBef>
                <a:spcPts val="0"/>
              </a:spcBef>
              <a:spcAft>
                <a:spcPts val="0"/>
              </a:spcAft>
              <a:buClr>
                <a:srgbClr val="000000"/>
              </a:buClr>
              <a:buFont typeface="Arial"/>
              <a:buNone/>
            </a:pPr>
            <a:endParaRPr sz="9100" b="0" i="0" u="none" strike="noStrike" cap="none">
              <a:solidFill>
                <a:schemeClr val="lt1"/>
              </a:solidFill>
              <a:latin typeface="Arial"/>
              <a:ea typeface="Arial"/>
              <a:cs typeface="Arial"/>
              <a:sym typeface="Arial"/>
            </a:endParaRPr>
          </a:p>
        </p:txBody>
      </p:sp>
      <p:sp>
        <p:nvSpPr>
          <p:cNvPr id="60" name="Shape 60"/>
          <p:cNvSpPr txBox="1"/>
          <p:nvPr/>
        </p:nvSpPr>
        <p:spPr>
          <a:xfrm rot="-5400000">
            <a:off x="38330520" y="27174810"/>
            <a:ext cx="10058400" cy="331500"/>
          </a:xfrm>
          <a:prstGeom prst="rect">
            <a:avLst/>
          </a:prstGeom>
          <a:noFill/>
          <a:ln>
            <a:noFill/>
          </a:ln>
        </p:spPr>
        <p:txBody>
          <a:bodyPr spcFirstLastPara="1" wrap="square" lIns="109700" tIns="54850" rIns="109700" bIns="54850" anchor="t" anchorCtr="0">
            <a:noAutofit/>
          </a:bodyPr>
          <a:lstStyle/>
          <a:p>
            <a:pPr marL="0" marR="0" lvl="0" indent="0" algn="l" rtl="0">
              <a:lnSpc>
                <a:spcPct val="100000"/>
              </a:lnSpc>
              <a:spcBef>
                <a:spcPts val="0"/>
              </a:spcBef>
              <a:spcAft>
                <a:spcPts val="0"/>
              </a:spcAft>
              <a:buClr>
                <a:schemeClr val="dk1"/>
              </a:buClr>
              <a:buFont typeface="Questrial"/>
              <a:buNone/>
            </a:pPr>
            <a:r>
              <a:rPr lang="en" sz="1400" b="0" i="0" u="none" strike="noStrike" cap="none">
                <a:solidFill>
                  <a:schemeClr val="dk1"/>
                </a:solidFill>
                <a:latin typeface="Questrial"/>
                <a:ea typeface="Questrial"/>
                <a:cs typeface="Questrial"/>
                <a:sym typeface="Questrial"/>
              </a:rPr>
              <a:t>SRCC poster template provided by Instructional Resources and Office of Undergraduate Research</a:t>
            </a:r>
            <a:endParaRPr sz="1700"/>
          </a:p>
        </p:txBody>
      </p:sp>
      <p:sp>
        <p:nvSpPr>
          <p:cNvPr id="61" name="Shape 61"/>
          <p:cNvSpPr txBox="1">
            <a:spLocks noGrp="1"/>
          </p:cNvSpPr>
          <p:nvPr>
            <p:ph type="dt" idx="10"/>
          </p:nvPr>
        </p:nvSpPr>
        <p:spPr>
          <a:xfrm>
            <a:off x="18126075" y="29337000"/>
            <a:ext cx="10972800" cy="1752600"/>
          </a:xfrm>
          <a:prstGeom prst="rect">
            <a:avLst/>
          </a:prstGeom>
          <a:noFill/>
          <a:ln>
            <a:noFill/>
          </a:ln>
        </p:spPr>
        <p:txBody>
          <a:bodyPr spcFirstLastPara="1" wrap="square" lIns="109700" tIns="109700" rIns="109700" bIns="109700" anchor="b" anchorCtr="0"/>
          <a:lstStyle>
            <a:lvl1pPr marL="0" marR="0" lvl="0" indent="0" algn="r" rtl="0">
              <a:lnSpc>
                <a:spcPct val="100000"/>
              </a:lnSpc>
              <a:spcBef>
                <a:spcPts val="0"/>
              </a:spcBef>
              <a:spcAft>
                <a:spcPts val="0"/>
              </a:spcAft>
              <a:buClr>
                <a:srgbClr val="B7AD92"/>
              </a:buClr>
              <a:buSzPts val="1700"/>
              <a:buFont typeface="Arial"/>
              <a:buNone/>
              <a:defRPr sz="4800" b="0" i="0" u="none" strike="noStrike" cap="none">
                <a:solidFill>
                  <a:srgbClr val="B7AD92"/>
                </a:solidFill>
                <a:latin typeface="Arial"/>
                <a:ea typeface="Arial"/>
                <a:cs typeface="Arial"/>
                <a:sym typeface="Arial"/>
              </a:defRPr>
            </a:lvl1pPr>
            <a:lvl2pPr marL="546100" marR="0" lvl="1" indent="0" algn="l" rtl="0">
              <a:lnSpc>
                <a:spcPct val="100000"/>
              </a:lnSpc>
              <a:spcBef>
                <a:spcPts val="0"/>
              </a:spcBef>
              <a:spcAft>
                <a:spcPts val="0"/>
              </a:spcAft>
              <a:buClr>
                <a:schemeClr val="dk1"/>
              </a:buClr>
              <a:buSzPts val="1700"/>
              <a:buFont typeface="Arial"/>
              <a:buNone/>
              <a:defRPr sz="9100" b="0" i="0" u="none" strike="noStrike" cap="none">
                <a:solidFill>
                  <a:schemeClr val="dk1"/>
                </a:solidFill>
                <a:latin typeface="Arial"/>
                <a:ea typeface="Arial"/>
                <a:cs typeface="Arial"/>
                <a:sym typeface="Arial"/>
              </a:defRPr>
            </a:lvl2pPr>
            <a:lvl3pPr marL="1092200" marR="0" lvl="2" indent="0" algn="l" rtl="0">
              <a:lnSpc>
                <a:spcPct val="100000"/>
              </a:lnSpc>
              <a:spcBef>
                <a:spcPts val="0"/>
              </a:spcBef>
              <a:spcAft>
                <a:spcPts val="0"/>
              </a:spcAft>
              <a:buClr>
                <a:schemeClr val="dk1"/>
              </a:buClr>
              <a:buSzPts val="1700"/>
              <a:buFont typeface="Arial"/>
              <a:buNone/>
              <a:defRPr sz="9100" b="0" i="0" u="none" strike="noStrike" cap="none">
                <a:solidFill>
                  <a:schemeClr val="dk1"/>
                </a:solidFill>
                <a:latin typeface="Arial"/>
                <a:ea typeface="Arial"/>
                <a:cs typeface="Arial"/>
                <a:sym typeface="Arial"/>
              </a:defRPr>
            </a:lvl3pPr>
            <a:lvl4pPr marL="1651000" marR="0" lvl="3" indent="0" algn="l" rtl="0">
              <a:lnSpc>
                <a:spcPct val="100000"/>
              </a:lnSpc>
              <a:spcBef>
                <a:spcPts val="0"/>
              </a:spcBef>
              <a:spcAft>
                <a:spcPts val="0"/>
              </a:spcAft>
              <a:buClr>
                <a:schemeClr val="dk1"/>
              </a:buClr>
              <a:buSzPts val="1700"/>
              <a:buFont typeface="Arial"/>
              <a:buNone/>
              <a:defRPr sz="9100" b="0" i="0" u="none" strike="noStrike" cap="none">
                <a:solidFill>
                  <a:schemeClr val="dk1"/>
                </a:solidFill>
                <a:latin typeface="Arial"/>
                <a:ea typeface="Arial"/>
                <a:cs typeface="Arial"/>
                <a:sym typeface="Arial"/>
              </a:defRPr>
            </a:lvl4pPr>
            <a:lvl5pPr marL="2197100" marR="0" lvl="4" indent="0" algn="l" rtl="0">
              <a:lnSpc>
                <a:spcPct val="100000"/>
              </a:lnSpc>
              <a:spcBef>
                <a:spcPts val="0"/>
              </a:spcBef>
              <a:spcAft>
                <a:spcPts val="0"/>
              </a:spcAft>
              <a:buClr>
                <a:schemeClr val="dk1"/>
              </a:buClr>
              <a:buSzPts val="1700"/>
              <a:buFont typeface="Arial"/>
              <a:buNone/>
              <a:defRPr sz="9100" b="0" i="0" u="none" strike="noStrike" cap="none">
                <a:solidFill>
                  <a:schemeClr val="dk1"/>
                </a:solidFill>
                <a:latin typeface="Arial"/>
                <a:ea typeface="Arial"/>
                <a:cs typeface="Arial"/>
                <a:sym typeface="Arial"/>
              </a:defRPr>
            </a:lvl5pPr>
            <a:lvl6pPr marL="2743200" marR="0" lvl="5" indent="0" algn="l" rtl="0">
              <a:lnSpc>
                <a:spcPct val="100000"/>
              </a:lnSpc>
              <a:spcBef>
                <a:spcPts val="0"/>
              </a:spcBef>
              <a:spcAft>
                <a:spcPts val="0"/>
              </a:spcAft>
              <a:buClr>
                <a:schemeClr val="dk1"/>
              </a:buClr>
              <a:buSzPts val="1700"/>
              <a:buFont typeface="Arial"/>
              <a:buNone/>
              <a:defRPr sz="9100" b="0" i="0" u="none" strike="noStrike" cap="none">
                <a:solidFill>
                  <a:schemeClr val="dk1"/>
                </a:solidFill>
                <a:latin typeface="Arial"/>
                <a:ea typeface="Arial"/>
                <a:cs typeface="Arial"/>
                <a:sym typeface="Arial"/>
              </a:defRPr>
            </a:lvl6pPr>
            <a:lvl7pPr marL="3289300" marR="0" lvl="6" indent="0" algn="l" rtl="0">
              <a:lnSpc>
                <a:spcPct val="100000"/>
              </a:lnSpc>
              <a:spcBef>
                <a:spcPts val="0"/>
              </a:spcBef>
              <a:spcAft>
                <a:spcPts val="0"/>
              </a:spcAft>
              <a:buClr>
                <a:schemeClr val="dk1"/>
              </a:buClr>
              <a:buSzPts val="1700"/>
              <a:buFont typeface="Arial"/>
              <a:buNone/>
              <a:defRPr sz="9100" b="0" i="0" u="none" strike="noStrike" cap="none">
                <a:solidFill>
                  <a:schemeClr val="dk1"/>
                </a:solidFill>
                <a:latin typeface="Arial"/>
                <a:ea typeface="Arial"/>
                <a:cs typeface="Arial"/>
                <a:sym typeface="Arial"/>
              </a:defRPr>
            </a:lvl7pPr>
            <a:lvl8pPr marL="3835400" marR="0" lvl="7" indent="0" algn="l" rtl="0">
              <a:lnSpc>
                <a:spcPct val="100000"/>
              </a:lnSpc>
              <a:spcBef>
                <a:spcPts val="0"/>
              </a:spcBef>
              <a:spcAft>
                <a:spcPts val="0"/>
              </a:spcAft>
              <a:buClr>
                <a:schemeClr val="dk1"/>
              </a:buClr>
              <a:buSzPts val="1700"/>
              <a:buFont typeface="Arial"/>
              <a:buNone/>
              <a:defRPr sz="9100" b="0" i="0" u="none" strike="noStrike" cap="none">
                <a:solidFill>
                  <a:schemeClr val="dk1"/>
                </a:solidFill>
                <a:latin typeface="Arial"/>
                <a:ea typeface="Arial"/>
                <a:cs typeface="Arial"/>
                <a:sym typeface="Arial"/>
              </a:defRPr>
            </a:lvl8pPr>
            <a:lvl9pPr marL="4394200" marR="0" lvl="8" indent="0" algn="l" rtl="0">
              <a:lnSpc>
                <a:spcPct val="100000"/>
              </a:lnSpc>
              <a:spcBef>
                <a:spcPts val="0"/>
              </a:spcBef>
              <a:spcAft>
                <a:spcPts val="0"/>
              </a:spcAft>
              <a:buClr>
                <a:schemeClr val="dk1"/>
              </a:buClr>
              <a:buSzPts val="1700"/>
              <a:buFont typeface="Arial"/>
              <a:buNone/>
              <a:defRPr sz="9100" b="0" i="0" u="none" strike="noStrike" cap="none">
                <a:solidFill>
                  <a:schemeClr val="dk1"/>
                </a:solidFill>
                <a:latin typeface="Arial"/>
                <a:ea typeface="Arial"/>
                <a:cs typeface="Arial"/>
                <a:sym typeface="Arial"/>
              </a:defRPr>
            </a:lvl9pPr>
          </a:lstStyle>
          <a:p>
            <a:endParaRPr/>
          </a:p>
        </p:txBody>
      </p:sp>
      <p:sp>
        <p:nvSpPr>
          <p:cNvPr id="62" name="Shape 62"/>
          <p:cNvSpPr txBox="1">
            <a:spLocks noGrp="1"/>
          </p:cNvSpPr>
          <p:nvPr>
            <p:ph type="ftr" idx="11"/>
          </p:nvPr>
        </p:nvSpPr>
        <p:spPr>
          <a:xfrm>
            <a:off x="29098875" y="29337000"/>
            <a:ext cx="10972800" cy="1752600"/>
          </a:xfrm>
          <a:prstGeom prst="rect">
            <a:avLst/>
          </a:prstGeom>
          <a:noFill/>
          <a:ln>
            <a:noFill/>
          </a:ln>
        </p:spPr>
        <p:txBody>
          <a:bodyPr spcFirstLastPara="1" wrap="square" lIns="109700" tIns="109700" rIns="109700" bIns="109700" anchor="b" anchorCtr="0"/>
          <a:lstStyle>
            <a:lvl1pPr marL="0" marR="0" lvl="0" indent="0" algn="l" rtl="0">
              <a:lnSpc>
                <a:spcPct val="100000"/>
              </a:lnSpc>
              <a:spcBef>
                <a:spcPts val="0"/>
              </a:spcBef>
              <a:spcAft>
                <a:spcPts val="0"/>
              </a:spcAft>
              <a:buClr>
                <a:srgbClr val="B7AD92"/>
              </a:buClr>
              <a:buSzPts val="1700"/>
              <a:buFont typeface="Arial"/>
              <a:buNone/>
              <a:defRPr sz="4800" b="0" i="0" u="none" strike="noStrike" cap="none">
                <a:solidFill>
                  <a:srgbClr val="B7AD92"/>
                </a:solidFill>
                <a:latin typeface="Arial"/>
                <a:ea typeface="Arial"/>
                <a:cs typeface="Arial"/>
                <a:sym typeface="Arial"/>
              </a:defRPr>
            </a:lvl1pPr>
            <a:lvl2pPr marL="546100" marR="0" lvl="1" indent="0" algn="l" rtl="0">
              <a:lnSpc>
                <a:spcPct val="100000"/>
              </a:lnSpc>
              <a:spcBef>
                <a:spcPts val="0"/>
              </a:spcBef>
              <a:spcAft>
                <a:spcPts val="0"/>
              </a:spcAft>
              <a:buClr>
                <a:schemeClr val="dk1"/>
              </a:buClr>
              <a:buSzPts val="1700"/>
              <a:buFont typeface="Arial"/>
              <a:buNone/>
              <a:defRPr sz="9100" b="0" i="0" u="none" strike="noStrike" cap="none">
                <a:solidFill>
                  <a:schemeClr val="dk1"/>
                </a:solidFill>
                <a:latin typeface="Arial"/>
                <a:ea typeface="Arial"/>
                <a:cs typeface="Arial"/>
                <a:sym typeface="Arial"/>
              </a:defRPr>
            </a:lvl2pPr>
            <a:lvl3pPr marL="1092200" marR="0" lvl="2" indent="0" algn="l" rtl="0">
              <a:lnSpc>
                <a:spcPct val="100000"/>
              </a:lnSpc>
              <a:spcBef>
                <a:spcPts val="0"/>
              </a:spcBef>
              <a:spcAft>
                <a:spcPts val="0"/>
              </a:spcAft>
              <a:buClr>
                <a:schemeClr val="dk1"/>
              </a:buClr>
              <a:buSzPts val="1700"/>
              <a:buFont typeface="Arial"/>
              <a:buNone/>
              <a:defRPr sz="9100" b="0" i="0" u="none" strike="noStrike" cap="none">
                <a:solidFill>
                  <a:schemeClr val="dk1"/>
                </a:solidFill>
                <a:latin typeface="Arial"/>
                <a:ea typeface="Arial"/>
                <a:cs typeface="Arial"/>
                <a:sym typeface="Arial"/>
              </a:defRPr>
            </a:lvl3pPr>
            <a:lvl4pPr marL="1651000" marR="0" lvl="3" indent="0" algn="l" rtl="0">
              <a:lnSpc>
                <a:spcPct val="100000"/>
              </a:lnSpc>
              <a:spcBef>
                <a:spcPts val="0"/>
              </a:spcBef>
              <a:spcAft>
                <a:spcPts val="0"/>
              </a:spcAft>
              <a:buClr>
                <a:schemeClr val="dk1"/>
              </a:buClr>
              <a:buSzPts val="1700"/>
              <a:buFont typeface="Arial"/>
              <a:buNone/>
              <a:defRPr sz="9100" b="0" i="0" u="none" strike="noStrike" cap="none">
                <a:solidFill>
                  <a:schemeClr val="dk1"/>
                </a:solidFill>
                <a:latin typeface="Arial"/>
                <a:ea typeface="Arial"/>
                <a:cs typeface="Arial"/>
                <a:sym typeface="Arial"/>
              </a:defRPr>
            </a:lvl4pPr>
            <a:lvl5pPr marL="2197100" marR="0" lvl="4" indent="0" algn="l" rtl="0">
              <a:lnSpc>
                <a:spcPct val="100000"/>
              </a:lnSpc>
              <a:spcBef>
                <a:spcPts val="0"/>
              </a:spcBef>
              <a:spcAft>
                <a:spcPts val="0"/>
              </a:spcAft>
              <a:buClr>
                <a:schemeClr val="dk1"/>
              </a:buClr>
              <a:buSzPts val="1700"/>
              <a:buFont typeface="Arial"/>
              <a:buNone/>
              <a:defRPr sz="9100" b="0" i="0" u="none" strike="noStrike" cap="none">
                <a:solidFill>
                  <a:schemeClr val="dk1"/>
                </a:solidFill>
                <a:latin typeface="Arial"/>
                <a:ea typeface="Arial"/>
                <a:cs typeface="Arial"/>
                <a:sym typeface="Arial"/>
              </a:defRPr>
            </a:lvl5pPr>
            <a:lvl6pPr marL="2743200" marR="0" lvl="5" indent="0" algn="l" rtl="0">
              <a:lnSpc>
                <a:spcPct val="100000"/>
              </a:lnSpc>
              <a:spcBef>
                <a:spcPts val="0"/>
              </a:spcBef>
              <a:spcAft>
                <a:spcPts val="0"/>
              </a:spcAft>
              <a:buClr>
                <a:schemeClr val="dk1"/>
              </a:buClr>
              <a:buSzPts val="1700"/>
              <a:buFont typeface="Arial"/>
              <a:buNone/>
              <a:defRPr sz="9100" b="0" i="0" u="none" strike="noStrike" cap="none">
                <a:solidFill>
                  <a:schemeClr val="dk1"/>
                </a:solidFill>
                <a:latin typeface="Arial"/>
                <a:ea typeface="Arial"/>
                <a:cs typeface="Arial"/>
                <a:sym typeface="Arial"/>
              </a:defRPr>
            </a:lvl6pPr>
            <a:lvl7pPr marL="3289300" marR="0" lvl="6" indent="0" algn="l" rtl="0">
              <a:lnSpc>
                <a:spcPct val="100000"/>
              </a:lnSpc>
              <a:spcBef>
                <a:spcPts val="0"/>
              </a:spcBef>
              <a:spcAft>
                <a:spcPts val="0"/>
              </a:spcAft>
              <a:buClr>
                <a:schemeClr val="dk1"/>
              </a:buClr>
              <a:buSzPts val="1700"/>
              <a:buFont typeface="Arial"/>
              <a:buNone/>
              <a:defRPr sz="9100" b="0" i="0" u="none" strike="noStrike" cap="none">
                <a:solidFill>
                  <a:schemeClr val="dk1"/>
                </a:solidFill>
                <a:latin typeface="Arial"/>
                <a:ea typeface="Arial"/>
                <a:cs typeface="Arial"/>
                <a:sym typeface="Arial"/>
              </a:defRPr>
            </a:lvl7pPr>
            <a:lvl8pPr marL="3835400" marR="0" lvl="7" indent="0" algn="l" rtl="0">
              <a:lnSpc>
                <a:spcPct val="100000"/>
              </a:lnSpc>
              <a:spcBef>
                <a:spcPts val="0"/>
              </a:spcBef>
              <a:spcAft>
                <a:spcPts val="0"/>
              </a:spcAft>
              <a:buClr>
                <a:schemeClr val="dk1"/>
              </a:buClr>
              <a:buSzPts val="1700"/>
              <a:buFont typeface="Arial"/>
              <a:buNone/>
              <a:defRPr sz="9100" b="0" i="0" u="none" strike="noStrike" cap="none">
                <a:solidFill>
                  <a:schemeClr val="dk1"/>
                </a:solidFill>
                <a:latin typeface="Arial"/>
                <a:ea typeface="Arial"/>
                <a:cs typeface="Arial"/>
                <a:sym typeface="Arial"/>
              </a:defRPr>
            </a:lvl8pPr>
            <a:lvl9pPr marL="4394200" marR="0" lvl="8" indent="0" algn="l" rtl="0">
              <a:lnSpc>
                <a:spcPct val="100000"/>
              </a:lnSpc>
              <a:spcBef>
                <a:spcPts val="0"/>
              </a:spcBef>
              <a:spcAft>
                <a:spcPts val="0"/>
              </a:spcAft>
              <a:buClr>
                <a:schemeClr val="dk1"/>
              </a:buClr>
              <a:buSzPts val="1700"/>
              <a:buFont typeface="Arial"/>
              <a:buNone/>
              <a:defRPr sz="9100" b="0" i="0" u="none" strike="noStrike" cap="none">
                <a:solidFill>
                  <a:schemeClr val="dk1"/>
                </a:solidFill>
                <a:latin typeface="Arial"/>
                <a:ea typeface="Arial"/>
                <a:cs typeface="Arial"/>
                <a:sym typeface="Arial"/>
              </a:defRPr>
            </a:lvl9pPr>
          </a:lstStyle>
          <a:p>
            <a:endParaRPr/>
          </a:p>
        </p:txBody>
      </p:sp>
      <p:sp>
        <p:nvSpPr>
          <p:cNvPr id="63" name="Shape 63"/>
          <p:cNvSpPr txBox="1">
            <a:spLocks noGrp="1"/>
          </p:cNvSpPr>
          <p:nvPr>
            <p:ph type="sldNum" idx="12"/>
          </p:nvPr>
        </p:nvSpPr>
        <p:spPr>
          <a:xfrm>
            <a:off x="40071675" y="29337000"/>
            <a:ext cx="2194500" cy="1752600"/>
          </a:xfrm>
          <a:prstGeom prst="rect">
            <a:avLst/>
          </a:prstGeom>
          <a:noFill/>
          <a:ln>
            <a:noFill/>
          </a:ln>
        </p:spPr>
        <p:txBody>
          <a:bodyPr spcFirstLastPara="1" wrap="square" lIns="438900" tIns="219450" rIns="438900" bIns="219450" anchor="b" anchorCtr="0">
            <a:noAutofit/>
          </a:bodyPr>
          <a:lstStyle>
            <a:lvl1pPr marL="0" marR="0" lvl="0" indent="0" algn="r" rtl="0">
              <a:lnSpc>
                <a:spcPct val="100000"/>
              </a:lnSpc>
              <a:spcBef>
                <a:spcPts val="0"/>
              </a:spcBef>
              <a:spcAft>
                <a:spcPts val="0"/>
              </a:spcAft>
              <a:buClr>
                <a:srgbClr val="B9AF93"/>
              </a:buClr>
              <a:buFont typeface="Arial"/>
              <a:buNone/>
              <a:defRPr sz="4800" b="0" i="0" u="none" strike="noStrike" cap="none">
                <a:solidFill>
                  <a:srgbClr val="B9AF93"/>
                </a:solidFill>
                <a:latin typeface="Arial"/>
                <a:ea typeface="Arial"/>
                <a:cs typeface="Arial"/>
                <a:sym typeface="Arial"/>
              </a:defRPr>
            </a:lvl1pPr>
            <a:lvl2pPr marL="0" marR="0" lvl="1" indent="0" algn="r" rtl="0">
              <a:lnSpc>
                <a:spcPct val="100000"/>
              </a:lnSpc>
              <a:spcBef>
                <a:spcPts val="0"/>
              </a:spcBef>
              <a:spcAft>
                <a:spcPts val="0"/>
              </a:spcAft>
              <a:buClr>
                <a:srgbClr val="B9AF93"/>
              </a:buClr>
              <a:buFont typeface="Arial"/>
              <a:buNone/>
              <a:defRPr sz="4800" b="0" i="0" u="none" strike="noStrike" cap="none">
                <a:solidFill>
                  <a:srgbClr val="B9AF93"/>
                </a:solidFill>
                <a:latin typeface="Arial"/>
                <a:ea typeface="Arial"/>
                <a:cs typeface="Arial"/>
                <a:sym typeface="Arial"/>
              </a:defRPr>
            </a:lvl2pPr>
            <a:lvl3pPr marL="0" marR="0" lvl="2" indent="0" algn="r" rtl="0">
              <a:lnSpc>
                <a:spcPct val="100000"/>
              </a:lnSpc>
              <a:spcBef>
                <a:spcPts val="0"/>
              </a:spcBef>
              <a:spcAft>
                <a:spcPts val="0"/>
              </a:spcAft>
              <a:buClr>
                <a:srgbClr val="B9AF93"/>
              </a:buClr>
              <a:buFont typeface="Arial"/>
              <a:buNone/>
              <a:defRPr sz="4800" b="0" i="0" u="none" strike="noStrike" cap="none">
                <a:solidFill>
                  <a:srgbClr val="B9AF93"/>
                </a:solidFill>
                <a:latin typeface="Arial"/>
                <a:ea typeface="Arial"/>
                <a:cs typeface="Arial"/>
                <a:sym typeface="Arial"/>
              </a:defRPr>
            </a:lvl3pPr>
            <a:lvl4pPr marL="0" marR="0" lvl="3" indent="0" algn="r" rtl="0">
              <a:lnSpc>
                <a:spcPct val="100000"/>
              </a:lnSpc>
              <a:spcBef>
                <a:spcPts val="0"/>
              </a:spcBef>
              <a:spcAft>
                <a:spcPts val="0"/>
              </a:spcAft>
              <a:buClr>
                <a:srgbClr val="B9AF93"/>
              </a:buClr>
              <a:buFont typeface="Arial"/>
              <a:buNone/>
              <a:defRPr sz="4800" b="0" i="0" u="none" strike="noStrike" cap="none">
                <a:solidFill>
                  <a:srgbClr val="B9AF93"/>
                </a:solidFill>
                <a:latin typeface="Arial"/>
                <a:ea typeface="Arial"/>
                <a:cs typeface="Arial"/>
                <a:sym typeface="Arial"/>
              </a:defRPr>
            </a:lvl4pPr>
            <a:lvl5pPr marL="0" marR="0" lvl="4" indent="0" algn="r" rtl="0">
              <a:lnSpc>
                <a:spcPct val="100000"/>
              </a:lnSpc>
              <a:spcBef>
                <a:spcPts val="0"/>
              </a:spcBef>
              <a:spcAft>
                <a:spcPts val="0"/>
              </a:spcAft>
              <a:buClr>
                <a:srgbClr val="B9AF93"/>
              </a:buClr>
              <a:buFont typeface="Arial"/>
              <a:buNone/>
              <a:defRPr sz="4800" b="0" i="0" u="none" strike="noStrike" cap="none">
                <a:solidFill>
                  <a:srgbClr val="B9AF93"/>
                </a:solidFill>
                <a:latin typeface="Arial"/>
                <a:ea typeface="Arial"/>
                <a:cs typeface="Arial"/>
                <a:sym typeface="Arial"/>
              </a:defRPr>
            </a:lvl5pPr>
            <a:lvl6pPr marL="0" marR="0" lvl="5" indent="0" algn="r" rtl="0">
              <a:lnSpc>
                <a:spcPct val="100000"/>
              </a:lnSpc>
              <a:spcBef>
                <a:spcPts val="0"/>
              </a:spcBef>
              <a:spcAft>
                <a:spcPts val="0"/>
              </a:spcAft>
              <a:buClr>
                <a:srgbClr val="B9AF93"/>
              </a:buClr>
              <a:buFont typeface="Arial"/>
              <a:buNone/>
              <a:defRPr sz="4800" b="0" i="0" u="none" strike="noStrike" cap="none">
                <a:solidFill>
                  <a:srgbClr val="B9AF93"/>
                </a:solidFill>
                <a:latin typeface="Arial"/>
                <a:ea typeface="Arial"/>
                <a:cs typeface="Arial"/>
                <a:sym typeface="Arial"/>
              </a:defRPr>
            </a:lvl6pPr>
            <a:lvl7pPr marL="0" marR="0" lvl="6" indent="0" algn="r" rtl="0">
              <a:lnSpc>
                <a:spcPct val="100000"/>
              </a:lnSpc>
              <a:spcBef>
                <a:spcPts val="0"/>
              </a:spcBef>
              <a:spcAft>
                <a:spcPts val="0"/>
              </a:spcAft>
              <a:buClr>
                <a:srgbClr val="B9AF93"/>
              </a:buClr>
              <a:buFont typeface="Arial"/>
              <a:buNone/>
              <a:defRPr sz="4800" b="0" i="0" u="none" strike="noStrike" cap="none">
                <a:solidFill>
                  <a:srgbClr val="B9AF93"/>
                </a:solidFill>
                <a:latin typeface="Arial"/>
                <a:ea typeface="Arial"/>
                <a:cs typeface="Arial"/>
                <a:sym typeface="Arial"/>
              </a:defRPr>
            </a:lvl7pPr>
            <a:lvl8pPr marL="0" marR="0" lvl="7" indent="0" algn="r" rtl="0">
              <a:lnSpc>
                <a:spcPct val="100000"/>
              </a:lnSpc>
              <a:spcBef>
                <a:spcPts val="0"/>
              </a:spcBef>
              <a:spcAft>
                <a:spcPts val="0"/>
              </a:spcAft>
              <a:buClr>
                <a:srgbClr val="B9AF93"/>
              </a:buClr>
              <a:buFont typeface="Arial"/>
              <a:buNone/>
              <a:defRPr sz="4800" b="0" i="0" u="none" strike="noStrike" cap="none">
                <a:solidFill>
                  <a:srgbClr val="B9AF93"/>
                </a:solidFill>
                <a:latin typeface="Arial"/>
                <a:ea typeface="Arial"/>
                <a:cs typeface="Arial"/>
                <a:sym typeface="Arial"/>
              </a:defRPr>
            </a:lvl8pPr>
            <a:lvl9pPr marL="0" marR="0" lvl="8" indent="0" algn="r" rtl="0">
              <a:lnSpc>
                <a:spcPct val="100000"/>
              </a:lnSpc>
              <a:spcBef>
                <a:spcPts val="0"/>
              </a:spcBef>
              <a:spcAft>
                <a:spcPts val="0"/>
              </a:spcAft>
              <a:buClr>
                <a:srgbClr val="B9AF93"/>
              </a:buClr>
              <a:buFont typeface="Arial"/>
              <a:buNone/>
              <a:defRPr sz="4800" b="0" i="0" u="none" strike="noStrike" cap="none">
                <a:solidFill>
                  <a:srgbClr val="B9AF93"/>
                </a:solidFill>
                <a:latin typeface="Arial"/>
                <a:ea typeface="Arial"/>
                <a:cs typeface="Arial"/>
                <a:sym typeface="Aria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64"/>
        <p:cNvGrpSpPr/>
        <p:nvPr/>
      </p:nvGrpSpPr>
      <p:grpSpPr>
        <a:xfrm>
          <a:off x="0" y="0"/>
          <a:ext cx="0" cy="0"/>
          <a:chOff x="0" y="0"/>
          <a:chExt cx="0" cy="0"/>
        </a:xfrm>
      </p:grpSpPr>
      <p:sp>
        <p:nvSpPr>
          <p:cNvPr id="65" name="Shape 65"/>
          <p:cNvSpPr/>
          <p:nvPr/>
        </p:nvSpPr>
        <p:spPr>
          <a:xfrm>
            <a:off x="1463040" y="1579244"/>
            <a:ext cx="40953600" cy="29744700"/>
          </a:xfrm>
          <a:prstGeom prst="roundRect">
            <a:avLst>
              <a:gd name="adj" fmla="val 2081"/>
            </a:avLst>
          </a:prstGeom>
          <a:gradFill>
            <a:gsLst>
              <a:gs pos="0">
                <a:srgbClr val="FFFFFF"/>
              </a:gs>
              <a:gs pos="98000">
                <a:srgbClr val="FFFFFF"/>
              </a:gs>
              <a:gs pos="99060">
                <a:srgbClr val="F6F6F6"/>
              </a:gs>
              <a:gs pos="100000">
                <a:srgbClr val="D8D8D8"/>
              </a:gs>
            </a:gsLst>
            <a:lin ang="5400012" scaled="0"/>
          </a:gradFill>
          <a:ln w="9525" cap="rnd" cmpd="sng">
            <a:solidFill>
              <a:srgbClr val="A2A0A0"/>
            </a:solidFill>
            <a:prstDash val="solid"/>
            <a:round/>
            <a:headEnd type="none" w="sm" len="sm"/>
            <a:tailEnd type="none" w="sm" len="sm"/>
          </a:ln>
        </p:spPr>
        <p:txBody>
          <a:bodyPr spcFirstLastPara="1" wrap="square" lIns="438900" tIns="219450" rIns="438900" bIns="219450" anchor="ctr" anchorCtr="0">
            <a:noAutofit/>
          </a:bodyPr>
          <a:lstStyle/>
          <a:p>
            <a:pPr marL="0" marR="0" lvl="0" indent="0" algn="ctr" rtl="0">
              <a:lnSpc>
                <a:spcPct val="100000"/>
              </a:lnSpc>
              <a:spcBef>
                <a:spcPts val="0"/>
              </a:spcBef>
              <a:spcAft>
                <a:spcPts val="0"/>
              </a:spcAft>
              <a:buClr>
                <a:srgbClr val="000000"/>
              </a:buClr>
              <a:buFont typeface="Arial"/>
              <a:buNone/>
            </a:pPr>
            <a:endParaRPr sz="9100" b="0" i="0" u="none" strike="noStrike" cap="none">
              <a:solidFill>
                <a:schemeClr val="lt1"/>
              </a:solidFill>
              <a:latin typeface="Arial"/>
              <a:ea typeface="Arial"/>
              <a:cs typeface="Arial"/>
              <a:sym typeface="Arial"/>
            </a:endParaRPr>
          </a:p>
        </p:txBody>
      </p:sp>
      <p:sp>
        <p:nvSpPr>
          <p:cNvPr id="66" name="Shape 66"/>
          <p:cNvSpPr/>
          <p:nvPr/>
        </p:nvSpPr>
        <p:spPr>
          <a:xfrm>
            <a:off x="2009262" y="2083978"/>
            <a:ext cx="39872400" cy="14923200"/>
          </a:xfrm>
          <a:prstGeom prst="roundRect">
            <a:avLst>
              <a:gd name="adj" fmla="val 4578"/>
            </a:avLst>
          </a:prstGeom>
          <a:gradFill>
            <a:gsLst>
              <a:gs pos="0">
                <a:schemeClr val="lt1"/>
              </a:gs>
              <a:gs pos="55000">
                <a:srgbClr val="DFDFDF"/>
              </a:gs>
              <a:gs pos="100000">
                <a:srgbClr val="9E9E9E"/>
              </a:gs>
            </a:gsLst>
            <a:path path="circle">
              <a:fillToRect l="50000" t="50000" r="50000" b="50000"/>
            </a:path>
            <a:tileRect/>
          </a:gradFill>
          <a:ln>
            <a:noFill/>
          </a:ln>
        </p:spPr>
        <p:txBody>
          <a:bodyPr spcFirstLastPara="1" wrap="square" lIns="438900" tIns="219450" rIns="438900" bIns="219450" anchor="ctr" anchorCtr="0">
            <a:noAutofit/>
          </a:bodyPr>
          <a:lstStyle/>
          <a:p>
            <a:pPr marL="0" marR="0" lvl="0" indent="0" algn="ctr" rtl="0">
              <a:lnSpc>
                <a:spcPct val="100000"/>
              </a:lnSpc>
              <a:spcBef>
                <a:spcPts val="0"/>
              </a:spcBef>
              <a:spcAft>
                <a:spcPts val="0"/>
              </a:spcAft>
              <a:buClr>
                <a:srgbClr val="000000"/>
              </a:buClr>
              <a:buFont typeface="Arial"/>
              <a:buNone/>
            </a:pPr>
            <a:endParaRPr sz="9100" b="0" i="0" u="none" strike="noStrike" cap="none">
              <a:solidFill>
                <a:schemeClr val="lt1"/>
              </a:solidFill>
              <a:latin typeface="Arial"/>
              <a:ea typeface="Arial"/>
              <a:cs typeface="Arial"/>
              <a:sym typeface="Arial"/>
            </a:endParaRPr>
          </a:p>
        </p:txBody>
      </p:sp>
      <p:sp>
        <p:nvSpPr>
          <p:cNvPr id="67" name="Shape 67"/>
          <p:cNvSpPr txBox="1">
            <a:spLocks noGrp="1"/>
          </p:cNvSpPr>
          <p:nvPr>
            <p:ph type="ctrTitle"/>
          </p:nvPr>
        </p:nvSpPr>
        <p:spPr>
          <a:xfrm>
            <a:off x="3467404" y="8736989"/>
            <a:ext cx="37307400" cy="8778300"/>
          </a:xfrm>
          <a:prstGeom prst="rect">
            <a:avLst/>
          </a:prstGeom>
          <a:noFill/>
          <a:ln>
            <a:noFill/>
          </a:ln>
        </p:spPr>
        <p:txBody>
          <a:bodyPr spcFirstLastPara="1" wrap="square" lIns="109700" tIns="109700" rIns="109700" bIns="109700" anchor="b" anchorCtr="0"/>
          <a:lstStyle>
            <a:lvl1pPr marL="0" marR="0" lvl="0" indent="0" algn="r" rtl="0">
              <a:lnSpc>
                <a:spcPct val="100000"/>
              </a:lnSpc>
              <a:spcBef>
                <a:spcPts val="0"/>
              </a:spcBef>
              <a:spcAft>
                <a:spcPts val="0"/>
              </a:spcAft>
              <a:buClr>
                <a:srgbClr val="FFB145"/>
              </a:buClr>
              <a:buSzPts val="1700"/>
              <a:buFont typeface="Verdana"/>
              <a:buNone/>
              <a:defRPr sz="21600" b="1" i="0" u="none" strike="noStrike" cap="none">
                <a:solidFill>
                  <a:srgbClr val="FFB145"/>
                </a:solidFill>
                <a:latin typeface="Verdana"/>
                <a:ea typeface="Verdana"/>
                <a:cs typeface="Verdana"/>
                <a:sym typeface="Verdana"/>
              </a:defRPr>
            </a:lvl1pPr>
            <a:lvl2pPr marL="0" marR="0" lvl="1" indent="0" algn="l" rtl="0">
              <a:spcBef>
                <a:spcPts val="0"/>
              </a:spcBef>
              <a:spcAft>
                <a:spcPts val="0"/>
              </a:spcAft>
              <a:buClr>
                <a:srgbClr val="FFB248"/>
              </a:buClr>
              <a:buSzPts val="1700"/>
              <a:buFont typeface="Verdana"/>
              <a:buNone/>
              <a:defRPr sz="17300" b="1" i="0" u="none" strike="noStrike" cap="none">
                <a:solidFill>
                  <a:srgbClr val="FFB248"/>
                </a:solidFill>
                <a:latin typeface="Verdana"/>
                <a:ea typeface="Verdana"/>
                <a:cs typeface="Verdana"/>
                <a:sym typeface="Verdana"/>
              </a:defRPr>
            </a:lvl2pPr>
            <a:lvl3pPr marL="0" marR="0" lvl="2" indent="0" algn="l" rtl="0">
              <a:spcBef>
                <a:spcPts val="0"/>
              </a:spcBef>
              <a:spcAft>
                <a:spcPts val="0"/>
              </a:spcAft>
              <a:buClr>
                <a:srgbClr val="FFB248"/>
              </a:buClr>
              <a:buSzPts val="1700"/>
              <a:buFont typeface="Verdana"/>
              <a:buNone/>
              <a:defRPr sz="17300" b="1" i="0" u="none" strike="noStrike" cap="none">
                <a:solidFill>
                  <a:srgbClr val="FFB248"/>
                </a:solidFill>
                <a:latin typeface="Verdana"/>
                <a:ea typeface="Verdana"/>
                <a:cs typeface="Verdana"/>
                <a:sym typeface="Verdana"/>
              </a:defRPr>
            </a:lvl3pPr>
            <a:lvl4pPr marL="0" marR="0" lvl="3" indent="0" algn="l" rtl="0">
              <a:spcBef>
                <a:spcPts val="0"/>
              </a:spcBef>
              <a:spcAft>
                <a:spcPts val="0"/>
              </a:spcAft>
              <a:buClr>
                <a:srgbClr val="FFB248"/>
              </a:buClr>
              <a:buSzPts val="1700"/>
              <a:buFont typeface="Verdana"/>
              <a:buNone/>
              <a:defRPr sz="17300" b="1" i="0" u="none" strike="noStrike" cap="none">
                <a:solidFill>
                  <a:srgbClr val="FFB248"/>
                </a:solidFill>
                <a:latin typeface="Verdana"/>
                <a:ea typeface="Verdana"/>
                <a:cs typeface="Verdana"/>
                <a:sym typeface="Verdana"/>
              </a:defRPr>
            </a:lvl4pPr>
            <a:lvl5pPr marL="0" marR="0" lvl="4" indent="0" algn="l" rtl="0">
              <a:spcBef>
                <a:spcPts val="0"/>
              </a:spcBef>
              <a:spcAft>
                <a:spcPts val="0"/>
              </a:spcAft>
              <a:buClr>
                <a:srgbClr val="FFB248"/>
              </a:buClr>
              <a:buSzPts val="1700"/>
              <a:buFont typeface="Verdana"/>
              <a:buNone/>
              <a:defRPr sz="17300" b="1" i="0" u="none" strike="noStrike" cap="none">
                <a:solidFill>
                  <a:srgbClr val="FFB248"/>
                </a:solidFill>
                <a:latin typeface="Verdana"/>
                <a:ea typeface="Verdana"/>
                <a:cs typeface="Verdana"/>
                <a:sym typeface="Verdana"/>
              </a:defRPr>
            </a:lvl5pPr>
            <a:lvl6pPr marL="546100" marR="0" lvl="5" indent="0" algn="l" rtl="0">
              <a:spcBef>
                <a:spcPts val="0"/>
              </a:spcBef>
              <a:spcAft>
                <a:spcPts val="0"/>
              </a:spcAft>
              <a:buClr>
                <a:srgbClr val="FFB248"/>
              </a:buClr>
              <a:buSzPts val="1700"/>
              <a:buFont typeface="Verdana"/>
              <a:buNone/>
              <a:defRPr sz="17300" b="1" i="0" u="none" strike="noStrike" cap="none">
                <a:solidFill>
                  <a:srgbClr val="FFB248"/>
                </a:solidFill>
                <a:latin typeface="Verdana"/>
                <a:ea typeface="Verdana"/>
                <a:cs typeface="Verdana"/>
                <a:sym typeface="Verdana"/>
              </a:defRPr>
            </a:lvl6pPr>
            <a:lvl7pPr marL="1092200" marR="0" lvl="6" indent="0" algn="l" rtl="0">
              <a:spcBef>
                <a:spcPts val="0"/>
              </a:spcBef>
              <a:spcAft>
                <a:spcPts val="0"/>
              </a:spcAft>
              <a:buClr>
                <a:srgbClr val="FFB248"/>
              </a:buClr>
              <a:buSzPts val="1700"/>
              <a:buFont typeface="Verdana"/>
              <a:buNone/>
              <a:defRPr sz="17300" b="1" i="0" u="none" strike="noStrike" cap="none">
                <a:solidFill>
                  <a:srgbClr val="FFB248"/>
                </a:solidFill>
                <a:latin typeface="Verdana"/>
                <a:ea typeface="Verdana"/>
                <a:cs typeface="Verdana"/>
                <a:sym typeface="Verdana"/>
              </a:defRPr>
            </a:lvl7pPr>
            <a:lvl8pPr marL="1651000" marR="0" lvl="7" indent="0" algn="l" rtl="0">
              <a:spcBef>
                <a:spcPts val="0"/>
              </a:spcBef>
              <a:spcAft>
                <a:spcPts val="0"/>
              </a:spcAft>
              <a:buClr>
                <a:srgbClr val="FFB248"/>
              </a:buClr>
              <a:buSzPts val="1700"/>
              <a:buFont typeface="Verdana"/>
              <a:buNone/>
              <a:defRPr sz="17300" b="1" i="0" u="none" strike="noStrike" cap="none">
                <a:solidFill>
                  <a:srgbClr val="FFB248"/>
                </a:solidFill>
                <a:latin typeface="Verdana"/>
                <a:ea typeface="Verdana"/>
                <a:cs typeface="Verdana"/>
                <a:sym typeface="Verdana"/>
              </a:defRPr>
            </a:lvl8pPr>
            <a:lvl9pPr marL="2197100" marR="0" lvl="8" indent="0" algn="l" rtl="0">
              <a:spcBef>
                <a:spcPts val="0"/>
              </a:spcBef>
              <a:spcAft>
                <a:spcPts val="0"/>
              </a:spcAft>
              <a:buClr>
                <a:srgbClr val="FFB248"/>
              </a:buClr>
              <a:buSzPts val="1700"/>
              <a:buFont typeface="Verdana"/>
              <a:buNone/>
              <a:defRPr sz="17300" b="1" i="0" u="none" strike="noStrike" cap="none">
                <a:solidFill>
                  <a:srgbClr val="FFB248"/>
                </a:solidFill>
                <a:latin typeface="Verdana"/>
                <a:ea typeface="Verdana"/>
                <a:cs typeface="Verdana"/>
                <a:sym typeface="Verdana"/>
              </a:defRPr>
            </a:lvl9pPr>
          </a:lstStyle>
          <a:p>
            <a:endParaRPr/>
          </a:p>
        </p:txBody>
      </p:sp>
      <p:sp>
        <p:nvSpPr>
          <p:cNvPr id="68" name="Shape 68"/>
          <p:cNvSpPr txBox="1">
            <a:spLocks noGrp="1"/>
          </p:cNvSpPr>
          <p:nvPr>
            <p:ph type="subTitle" idx="1"/>
          </p:nvPr>
        </p:nvSpPr>
        <p:spPr>
          <a:xfrm>
            <a:off x="3467404" y="17688154"/>
            <a:ext cx="37307400" cy="4389000"/>
          </a:xfrm>
          <a:prstGeom prst="rect">
            <a:avLst/>
          </a:prstGeom>
          <a:noFill/>
          <a:ln>
            <a:noFill/>
          </a:ln>
        </p:spPr>
        <p:txBody>
          <a:bodyPr spcFirstLastPara="1" wrap="square" lIns="109700" tIns="109700" rIns="109700" bIns="109700" anchor="t" anchorCtr="0"/>
          <a:lstStyle>
            <a:lvl1pPr marL="177800" marR="0" lvl="0" indent="-12700" algn="r" rtl="0">
              <a:lnSpc>
                <a:spcPct val="100000"/>
              </a:lnSpc>
              <a:spcBef>
                <a:spcPts val="0"/>
              </a:spcBef>
              <a:spcAft>
                <a:spcPts val="0"/>
              </a:spcAft>
              <a:buClr>
                <a:schemeClr val="accent1"/>
              </a:buClr>
              <a:buSzPts val="10800"/>
              <a:buFont typeface="Noto Sans Symbols"/>
              <a:buNone/>
              <a:defRPr sz="9600" b="0" i="0" u="none" strike="noStrike" cap="none">
                <a:solidFill>
                  <a:srgbClr val="857E6B"/>
                </a:solidFill>
                <a:latin typeface="Verdana"/>
                <a:ea typeface="Verdana"/>
                <a:cs typeface="Verdana"/>
                <a:sym typeface="Verdana"/>
              </a:defRPr>
            </a:lvl1pPr>
            <a:lvl2pPr marL="2197100" marR="0" lvl="1" indent="0" algn="ctr" rtl="0">
              <a:lnSpc>
                <a:spcPct val="100000"/>
              </a:lnSpc>
              <a:spcBef>
                <a:spcPts val="1200"/>
              </a:spcBef>
              <a:spcAft>
                <a:spcPts val="0"/>
              </a:spcAft>
              <a:buClr>
                <a:schemeClr val="accent1"/>
              </a:buClr>
              <a:buSzPts val="11500"/>
              <a:buFont typeface="Verdana"/>
              <a:buNone/>
              <a:defRPr sz="11500" b="0" i="0" u="none" strike="noStrike" cap="none">
                <a:solidFill>
                  <a:schemeClr val="dk1"/>
                </a:solidFill>
                <a:latin typeface="Verdana"/>
                <a:ea typeface="Verdana"/>
                <a:cs typeface="Verdana"/>
                <a:sym typeface="Verdana"/>
              </a:defRPr>
            </a:lvl2pPr>
            <a:lvl3pPr marL="4394200" marR="0" lvl="2" indent="0" algn="ctr" rtl="0">
              <a:lnSpc>
                <a:spcPct val="100000"/>
              </a:lnSpc>
              <a:spcBef>
                <a:spcPts val="1200"/>
              </a:spcBef>
              <a:spcAft>
                <a:spcPts val="0"/>
              </a:spcAft>
              <a:buClr>
                <a:srgbClr val="E96D4D"/>
              </a:buClr>
              <a:buSzPts val="10600"/>
              <a:buFont typeface="Noto Sans Symbols"/>
              <a:buNone/>
              <a:defRPr sz="10600" b="0" i="0" u="none" strike="noStrike" cap="none">
                <a:solidFill>
                  <a:schemeClr val="dk1"/>
                </a:solidFill>
                <a:latin typeface="Verdana"/>
                <a:ea typeface="Verdana"/>
                <a:cs typeface="Verdana"/>
                <a:sym typeface="Verdana"/>
              </a:defRPr>
            </a:lvl3pPr>
            <a:lvl4pPr marL="6578600" marR="0" lvl="3" indent="0" algn="ctr" rtl="0">
              <a:lnSpc>
                <a:spcPct val="100000"/>
              </a:lnSpc>
              <a:spcBef>
                <a:spcPts val="1100"/>
              </a:spcBef>
              <a:spcAft>
                <a:spcPts val="0"/>
              </a:spcAft>
              <a:buClr>
                <a:srgbClr val="E96D4D"/>
              </a:buClr>
              <a:buSzPts val="10200"/>
              <a:buFont typeface="Verdana"/>
              <a:buNone/>
              <a:defRPr sz="9100" b="0" i="0" u="none" strike="noStrike" cap="none">
                <a:solidFill>
                  <a:schemeClr val="dk1"/>
                </a:solidFill>
                <a:latin typeface="Verdana"/>
                <a:ea typeface="Verdana"/>
                <a:cs typeface="Verdana"/>
                <a:sym typeface="Verdana"/>
              </a:defRPr>
            </a:lvl4pPr>
            <a:lvl5pPr marL="8775700" marR="0" lvl="4" indent="0" algn="ctr" rtl="0">
              <a:lnSpc>
                <a:spcPct val="100000"/>
              </a:lnSpc>
              <a:spcBef>
                <a:spcPts val="1200"/>
              </a:spcBef>
              <a:spcAft>
                <a:spcPts val="0"/>
              </a:spcAft>
              <a:buClr>
                <a:srgbClr val="E48F7B"/>
              </a:buClr>
              <a:buSzPts val="8600"/>
              <a:buFont typeface="Noto Sans Symbols"/>
              <a:buNone/>
              <a:defRPr sz="8600" b="0" i="0" u="none" strike="noStrike" cap="none">
                <a:solidFill>
                  <a:schemeClr val="dk1"/>
                </a:solidFill>
                <a:latin typeface="Verdana"/>
                <a:ea typeface="Verdana"/>
                <a:cs typeface="Verdana"/>
                <a:sym typeface="Verdana"/>
              </a:defRPr>
            </a:lvl5pPr>
            <a:lvl6pPr marL="10972800" marR="0" lvl="5" indent="0" algn="ctr" rtl="0">
              <a:lnSpc>
                <a:spcPct val="100000"/>
              </a:lnSpc>
              <a:spcBef>
                <a:spcPts val="1200"/>
              </a:spcBef>
              <a:spcAft>
                <a:spcPts val="0"/>
              </a:spcAft>
              <a:buClr>
                <a:srgbClr val="E48E78"/>
              </a:buClr>
              <a:buSzPts val="8200"/>
              <a:buFont typeface="Verdana"/>
              <a:buNone/>
              <a:defRPr sz="8200" b="0" i="0" u="none" strike="noStrike" cap="none">
                <a:solidFill>
                  <a:schemeClr val="dk1"/>
                </a:solidFill>
                <a:latin typeface="Verdana"/>
                <a:ea typeface="Verdana"/>
                <a:cs typeface="Verdana"/>
                <a:sym typeface="Verdana"/>
              </a:defRPr>
            </a:lvl6pPr>
            <a:lvl7pPr marL="13169900" marR="0" lvl="6" indent="0" algn="ctr" rtl="0">
              <a:lnSpc>
                <a:spcPct val="100000"/>
              </a:lnSpc>
              <a:spcBef>
                <a:spcPts val="1200"/>
              </a:spcBef>
              <a:spcAft>
                <a:spcPts val="0"/>
              </a:spcAft>
              <a:buClr>
                <a:srgbClr val="E48E78"/>
              </a:buClr>
              <a:buSzPts val="7200"/>
              <a:buFont typeface="Noto Sans Symbols"/>
              <a:buNone/>
              <a:defRPr sz="7200" b="0" i="0" u="none" strike="noStrike" cap="none">
                <a:solidFill>
                  <a:schemeClr val="dk1"/>
                </a:solidFill>
                <a:latin typeface="Verdana"/>
                <a:ea typeface="Verdana"/>
                <a:cs typeface="Verdana"/>
                <a:sym typeface="Verdana"/>
              </a:defRPr>
            </a:lvl7pPr>
            <a:lvl8pPr marL="15367000" marR="0" lvl="7" indent="0" algn="ctr" rtl="0">
              <a:lnSpc>
                <a:spcPct val="100000"/>
              </a:lnSpc>
              <a:spcBef>
                <a:spcPts val="1200"/>
              </a:spcBef>
              <a:spcAft>
                <a:spcPts val="0"/>
              </a:spcAft>
              <a:buClr>
                <a:srgbClr val="E48E78"/>
              </a:buClr>
              <a:buSzPts val="7200"/>
              <a:buFont typeface="Verdana"/>
              <a:buNone/>
              <a:defRPr sz="7200" b="0" i="0" u="none" strike="noStrike" cap="none">
                <a:solidFill>
                  <a:schemeClr val="dk1"/>
                </a:solidFill>
                <a:latin typeface="Verdana"/>
                <a:ea typeface="Verdana"/>
                <a:cs typeface="Verdana"/>
                <a:sym typeface="Verdana"/>
              </a:defRPr>
            </a:lvl8pPr>
            <a:lvl9pPr marL="17551400" marR="0" lvl="8" indent="0" algn="ctr" rtl="0">
              <a:lnSpc>
                <a:spcPct val="100000"/>
              </a:lnSpc>
              <a:spcBef>
                <a:spcPts val="1200"/>
              </a:spcBef>
              <a:spcAft>
                <a:spcPts val="0"/>
              </a:spcAft>
              <a:buClr>
                <a:srgbClr val="E48E78"/>
              </a:buClr>
              <a:buSzPts val="7200"/>
              <a:buFont typeface="Noto Sans Symbols"/>
              <a:buNone/>
              <a:defRPr sz="7200" b="0" i="0" u="none" strike="noStrike" cap="none">
                <a:solidFill>
                  <a:schemeClr val="dk1"/>
                </a:solidFill>
                <a:latin typeface="Verdana"/>
                <a:ea typeface="Verdana"/>
                <a:cs typeface="Verdana"/>
                <a:sym typeface="Verdana"/>
              </a:defRPr>
            </a:lvl9pPr>
          </a:lstStyle>
          <a:p>
            <a:endParaRPr/>
          </a:p>
        </p:txBody>
      </p:sp>
      <p:sp>
        <p:nvSpPr>
          <p:cNvPr id="69" name="Shape 69"/>
          <p:cNvSpPr txBox="1">
            <a:spLocks noGrp="1"/>
          </p:cNvSpPr>
          <p:nvPr>
            <p:ph type="dt" idx="10"/>
          </p:nvPr>
        </p:nvSpPr>
        <p:spPr>
          <a:xfrm>
            <a:off x="18126075" y="29337000"/>
            <a:ext cx="10972800" cy="1752600"/>
          </a:xfrm>
          <a:prstGeom prst="rect">
            <a:avLst/>
          </a:prstGeom>
          <a:noFill/>
          <a:ln>
            <a:noFill/>
          </a:ln>
        </p:spPr>
        <p:txBody>
          <a:bodyPr spcFirstLastPara="1" wrap="square" lIns="109700" tIns="109700" rIns="109700" bIns="109700" anchor="b" anchorCtr="0"/>
          <a:lstStyle>
            <a:lvl1pPr marL="0" marR="0" lvl="0" indent="0" algn="r" rtl="0">
              <a:lnSpc>
                <a:spcPct val="100000"/>
              </a:lnSpc>
              <a:spcBef>
                <a:spcPts val="0"/>
              </a:spcBef>
              <a:spcAft>
                <a:spcPts val="0"/>
              </a:spcAft>
              <a:buClr>
                <a:srgbClr val="B7AD92"/>
              </a:buClr>
              <a:buSzPts val="1700"/>
              <a:buFont typeface="Arial"/>
              <a:buNone/>
              <a:defRPr sz="4800" b="0" i="0" u="none" strike="noStrike" cap="none">
                <a:solidFill>
                  <a:srgbClr val="B7AD92"/>
                </a:solidFill>
                <a:latin typeface="Arial"/>
                <a:ea typeface="Arial"/>
                <a:cs typeface="Arial"/>
                <a:sym typeface="Arial"/>
              </a:defRPr>
            </a:lvl1pPr>
            <a:lvl2pPr marL="546100" marR="0" lvl="1" indent="0" algn="l" rtl="0">
              <a:lnSpc>
                <a:spcPct val="100000"/>
              </a:lnSpc>
              <a:spcBef>
                <a:spcPts val="0"/>
              </a:spcBef>
              <a:spcAft>
                <a:spcPts val="0"/>
              </a:spcAft>
              <a:buClr>
                <a:schemeClr val="dk1"/>
              </a:buClr>
              <a:buSzPts val="1700"/>
              <a:buFont typeface="Arial"/>
              <a:buNone/>
              <a:defRPr sz="9100" b="0" i="0" u="none" strike="noStrike" cap="none">
                <a:solidFill>
                  <a:schemeClr val="dk1"/>
                </a:solidFill>
                <a:latin typeface="Arial"/>
                <a:ea typeface="Arial"/>
                <a:cs typeface="Arial"/>
                <a:sym typeface="Arial"/>
              </a:defRPr>
            </a:lvl2pPr>
            <a:lvl3pPr marL="1092200" marR="0" lvl="2" indent="0" algn="l" rtl="0">
              <a:lnSpc>
                <a:spcPct val="100000"/>
              </a:lnSpc>
              <a:spcBef>
                <a:spcPts val="0"/>
              </a:spcBef>
              <a:spcAft>
                <a:spcPts val="0"/>
              </a:spcAft>
              <a:buClr>
                <a:schemeClr val="dk1"/>
              </a:buClr>
              <a:buSzPts val="1700"/>
              <a:buFont typeface="Arial"/>
              <a:buNone/>
              <a:defRPr sz="9100" b="0" i="0" u="none" strike="noStrike" cap="none">
                <a:solidFill>
                  <a:schemeClr val="dk1"/>
                </a:solidFill>
                <a:latin typeface="Arial"/>
                <a:ea typeface="Arial"/>
                <a:cs typeface="Arial"/>
                <a:sym typeface="Arial"/>
              </a:defRPr>
            </a:lvl3pPr>
            <a:lvl4pPr marL="1651000" marR="0" lvl="3" indent="0" algn="l" rtl="0">
              <a:lnSpc>
                <a:spcPct val="100000"/>
              </a:lnSpc>
              <a:spcBef>
                <a:spcPts val="0"/>
              </a:spcBef>
              <a:spcAft>
                <a:spcPts val="0"/>
              </a:spcAft>
              <a:buClr>
                <a:schemeClr val="dk1"/>
              </a:buClr>
              <a:buSzPts val="1700"/>
              <a:buFont typeface="Arial"/>
              <a:buNone/>
              <a:defRPr sz="9100" b="0" i="0" u="none" strike="noStrike" cap="none">
                <a:solidFill>
                  <a:schemeClr val="dk1"/>
                </a:solidFill>
                <a:latin typeface="Arial"/>
                <a:ea typeface="Arial"/>
                <a:cs typeface="Arial"/>
                <a:sym typeface="Arial"/>
              </a:defRPr>
            </a:lvl4pPr>
            <a:lvl5pPr marL="2197100" marR="0" lvl="4" indent="0" algn="l" rtl="0">
              <a:lnSpc>
                <a:spcPct val="100000"/>
              </a:lnSpc>
              <a:spcBef>
                <a:spcPts val="0"/>
              </a:spcBef>
              <a:spcAft>
                <a:spcPts val="0"/>
              </a:spcAft>
              <a:buClr>
                <a:schemeClr val="dk1"/>
              </a:buClr>
              <a:buSzPts val="1700"/>
              <a:buFont typeface="Arial"/>
              <a:buNone/>
              <a:defRPr sz="9100" b="0" i="0" u="none" strike="noStrike" cap="none">
                <a:solidFill>
                  <a:schemeClr val="dk1"/>
                </a:solidFill>
                <a:latin typeface="Arial"/>
                <a:ea typeface="Arial"/>
                <a:cs typeface="Arial"/>
                <a:sym typeface="Arial"/>
              </a:defRPr>
            </a:lvl5pPr>
            <a:lvl6pPr marL="2743200" marR="0" lvl="5" indent="0" algn="l" rtl="0">
              <a:lnSpc>
                <a:spcPct val="100000"/>
              </a:lnSpc>
              <a:spcBef>
                <a:spcPts val="0"/>
              </a:spcBef>
              <a:spcAft>
                <a:spcPts val="0"/>
              </a:spcAft>
              <a:buClr>
                <a:schemeClr val="dk1"/>
              </a:buClr>
              <a:buSzPts val="1700"/>
              <a:buFont typeface="Arial"/>
              <a:buNone/>
              <a:defRPr sz="9100" b="0" i="0" u="none" strike="noStrike" cap="none">
                <a:solidFill>
                  <a:schemeClr val="dk1"/>
                </a:solidFill>
                <a:latin typeface="Arial"/>
                <a:ea typeface="Arial"/>
                <a:cs typeface="Arial"/>
                <a:sym typeface="Arial"/>
              </a:defRPr>
            </a:lvl6pPr>
            <a:lvl7pPr marL="3289300" marR="0" lvl="6" indent="0" algn="l" rtl="0">
              <a:lnSpc>
                <a:spcPct val="100000"/>
              </a:lnSpc>
              <a:spcBef>
                <a:spcPts val="0"/>
              </a:spcBef>
              <a:spcAft>
                <a:spcPts val="0"/>
              </a:spcAft>
              <a:buClr>
                <a:schemeClr val="dk1"/>
              </a:buClr>
              <a:buSzPts val="1700"/>
              <a:buFont typeface="Arial"/>
              <a:buNone/>
              <a:defRPr sz="9100" b="0" i="0" u="none" strike="noStrike" cap="none">
                <a:solidFill>
                  <a:schemeClr val="dk1"/>
                </a:solidFill>
                <a:latin typeface="Arial"/>
                <a:ea typeface="Arial"/>
                <a:cs typeface="Arial"/>
                <a:sym typeface="Arial"/>
              </a:defRPr>
            </a:lvl7pPr>
            <a:lvl8pPr marL="3835400" marR="0" lvl="7" indent="0" algn="l" rtl="0">
              <a:lnSpc>
                <a:spcPct val="100000"/>
              </a:lnSpc>
              <a:spcBef>
                <a:spcPts val="0"/>
              </a:spcBef>
              <a:spcAft>
                <a:spcPts val="0"/>
              </a:spcAft>
              <a:buClr>
                <a:schemeClr val="dk1"/>
              </a:buClr>
              <a:buSzPts val="1700"/>
              <a:buFont typeface="Arial"/>
              <a:buNone/>
              <a:defRPr sz="9100" b="0" i="0" u="none" strike="noStrike" cap="none">
                <a:solidFill>
                  <a:schemeClr val="dk1"/>
                </a:solidFill>
                <a:latin typeface="Arial"/>
                <a:ea typeface="Arial"/>
                <a:cs typeface="Arial"/>
                <a:sym typeface="Arial"/>
              </a:defRPr>
            </a:lvl8pPr>
            <a:lvl9pPr marL="4394200" marR="0" lvl="8" indent="0" algn="l" rtl="0">
              <a:lnSpc>
                <a:spcPct val="100000"/>
              </a:lnSpc>
              <a:spcBef>
                <a:spcPts val="0"/>
              </a:spcBef>
              <a:spcAft>
                <a:spcPts val="0"/>
              </a:spcAft>
              <a:buClr>
                <a:schemeClr val="dk1"/>
              </a:buClr>
              <a:buSzPts val="1700"/>
              <a:buFont typeface="Arial"/>
              <a:buNone/>
              <a:defRPr sz="9100" b="0" i="0" u="none" strike="noStrike" cap="none">
                <a:solidFill>
                  <a:schemeClr val="dk1"/>
                </a:solidFill>
                <a:latin typeface="Arial"/>
                <a:ea typeface="Arial"/>
                <a:cs typeface="Arial"/>
                <a:sym typeface="Arial"/>
              </a:defRPr>
            </a:lvl9pPr>
          </a:lstStyle>
          <a:p>
            <a:endParaRPr/>
          </a:p>
        </p:txBody>
      </p:sp>
      <p:sp>
        <p:nvSpPr>
          <p:cNvPr id="70" name="Shape 70"/>
          <p:cNvSpPr txBox="1">
            <a:spLocks noGrp="1"/>
          </p:cNvSpPr>
          <p:nvPr>
            <p:ph type="ftr" idx="11"/>
          </p:nvPr>
        </p:nvSpPr>
        <p:spPr>
          <a:xfrm>
            <a:off x="29098875" y="29337000"/>
            <a:ext cx="10972800" cy="1752600"/>
          </a:xfrm>
          <a:prstGeom prst="rect">
            <a:avLst/>
          </a:prstGeom>
          <a:noFill/>
          <a:ln>
            <a:noFill/>
          </a:ln>
        </p:spPr>
        <p:txBody>
          <a:bodyPr spcFirstLastPara="1" wrap="square" lIns="109700" tIns="109700" rIns="109700" bIns="109700" anchor="b" anchorCtr="0"/>
          <a:lstStyle>
            <a:lvl1pPr marL="0" marR="0" lvl="0" indent="0" algn="l" rtl="0">
              <a:lnSpc>
                <a:spcPct val="100000"/>
              </a:lnSpc>
              <a:spcBef>
                <a:spcPts val="0"/>
              </a:spcBef>
              <a:spcAft>
                <a:spcPts val="0"/>
              </a:spcAft>
              <a:buClr>
                <a:srgbClr val="B7AD92"/>
              </a:buClr>
              <a:buSzPts val="1700"/>
              <a:buFont typeface="Arial"/>
              <a:buNone/>
              <a:defRPr sz="4800" b="0" i="0" u="none" strike="noStrike" cap="none">
                <a:solidFill>
                  <a:srgbClr val="B7AD92"/>
                </a:solidFill>
                <a:latin typeface="Arial"/>
                <a:ea typeface="Arial"/>
                <a:cs typeface="Arial"/>
                <a:sym typeface="Arial"/>
              </a:defRPr>
            </a:lvl1pPr>
            <a:lvl2pPr marL="546100" marR="0" lvl="1" indent="0" algn="l" rtl="0">
              <a:lnSpc>
                <a:spcPct val="100000"/>
              </a:lnSpc>
              <a:spcBef>
                <a:spcPts val="0"/>
              </a:spcBef>
              <a:spcAft>
                <a:spcPts val="0"/>
              </a:spcAft>
              <a:buClr>
                <a:schemeClr val="dk1"/>
              </a:buClr>
              <a:buSzPts val="1700"/>
              <a:buFont typeface="Arial"/>
              <a:buNone/>
              <a:defRPr sz="9100" b="0" i="0" u="none" strike="noStrike" cap="none">
                <a:solidFill>
                  <a:schemeClr val="dk1"/>
                </a:solidFill>
                <a:latin typeface="Arial"/>
                <a:ea typeface="Arial"/>
                <a:cs typeface="Arial"/>
                <a:sym typeface="Arial"/>
              </a:defRPr>
            </a:lvl2pPr>
            <a:lvl3pPr marL="1092200" marR="0" lvl="2" indent="0" algn="l" rtl="0">
              <a:lnSpc>
                <a:spcPct val="100000"/>
              </a:lnSpc>
              <a:spcBef>
                <a:spcPts val="0"/>
              </a:spcBef>
              <a:spcAft>
                <a:spcPts val="0"/>
              </a:spcAft>
              <a:buClr>
                <a:schemeClr val="dk1"/>
              </a:buClr>
              <a:buSzPts val="1700"/>
              <a:buFont typeface="Arial"/>
              <a:buNone/>
              <a:defRPr sz="9100" b="0" i="0" u="none" strike="noStrike" cap="none">
                <a:solidFill>
                  <a:schemeClr val="dk1"/>
                </a:solidFill>
                <a:latin typeface="Arial"/>
                <a:ea typeface="Arial"/>
                <a:cs typeface="Arial"/>
                <a:sym typeface="Arial"/>
              </a:defRPr>
            </a:lvl3pPr>
            <a:lvl4pPr marL="1651000" marR="0" lvl="3" indent="0" algn="l" rtl="0">
              <a:lnSpc>
                <a:spcPct val="100000"/>
              </a:lnSpc>
              <a:spcBef>
                <a:spcPts val="0"/>
              </a:spcBef>
              <a:spcAft>
                <a:spcPts val="0"/>
              </a:spcAft>
              <a:buClr>
                <a:schemeClr val="dk1"/>
              </a:buClr>
              <a:buSzPts val="1700"/>
              <a:buFont typeface="Arial"/>
              <a:buNone/>
              <a:defRPr sz="9100" b="0" i="0" u="none" strike="noStrike" cap="none">
                <a:solidFill>
                  <a:schemeClr val="dk1"/>
                </a:solidFill>
                <a:latin typeface="Arial"/>
                <a:ea typeface="Arial"/>
                <a:cs typeface="Arial"/>
                <a:sym typeface="Arial"/>
              </a:defRPr>
            </a:lvl4pPr>
            <a:lvl5pPr marL="2197100" marR="0" lvl="4" indent="0" algn="l" rtl="0">
              <a:lnSpc>
                <a:spcPct val="100000"/>
              </a:lnSpc>
              <a:spcBef>
                <a:spcPts val="0"/>
              </a:spcBef>
              <a:spcAft>
                <a:spcPts val="0"/>
              </a:spcAft>
              <a:buClr>
                <a:schemeClr val="dk1"/>
              </a:buClr>
              <a:buSzPts val="1700"/>
              <a:buFont typeface="Arial"/>
              <a:buNone/>
              <a:defRPr sz="9100" b="0" i="0" u="none" strike="noStrike" cap="none">
                <a:solidFill>
                  <a:schemeClr val="dk1"/>
                </a:solidFill>
                <a:latin typeface="Arial"/>
                <a:ea typeface="Arial"/>
                <a:cs typeface="Arial"/>
                <a:sym typeface="Arial"/>
              </a:defRPr>
            </a:lvl5pPr>
            <a:lvl6pPr marL="2743200" marR="0" lvl="5" indent="0" algn="l" rtl="0">
              <a:lnSpc>
                <a:spcPct val="100000"/>
              </a:lnSpc>
              <a:spcBef>
                <a:spcPts val="0"/>
              </a:spcBef>
              <a:spcAft>
                <a:spcPts val="0"/>
              </a:spcAft>
              <a:buClr>
                <a:schemeClr val="dk1"/>
              </a:buClr>
              <a:buSzPts val="1700"/>
              <a:buFont typeface="Arial"/>
              <a:buNone/>
              <a:defRPr sz="9100" b="0" i="0" u="none" strike="noStrike" cap="none">
                <a:solidFill>
                  <a:schemeClr val="dk1"/>
                </a:solidFill>
                <a:latin typeface="Arial"/>
                <a:ea typeface="Arial"/>
                <a:cs typeface="Arial"/>
                <a:sym typeface="Arial"/>
              </a:defRPr>
            </a:lvl6pPr>
            <a:lvl7pPr marL="3289300" marR="0" lvl="6" indent="0" algn="l" rtl="0">
              <a:lnSpc>
                <a:spcPct val="100000"/>
              </a:lnSpc>
              <a:spcBef>
                <a:spcPts val="0"/>
              </a:spcBef>
              <a:spcAft>
                <a:spcPts val="0"/>
              </a:spcAft>
              <a:buClr>
                <a:schemeClr val="dk1"/>
              </a:buClr>
              <a:buSzPts val="1700"/>
              <a:buFont typeface="Arial"/>
              <a:buNone/>
              <a:defRPr sz="9100" b="0" i="0" u="none" strike="noStrike" cap="none">
                <a:solidFill>
                  <a:schemeClr val="dk1"/>
                </a:solidFill>
                <a:latin typeface="Arial"/>
                <a:ea typeface="Arial"/>
                <a:cs typeface="Arial"/>
                <a:sym typeface="Arial"/>
              </a:defRPr>
            </a:lvl7pPr>
            <a:lvl8pPr marL="3835400" marR="0" lvl="7" indent="0" algn="l" rtl="0">
              <a:lnSpc>
                <a:spcPct val="100000"/>
              </a:lnSpc>
              <a:spcBef>
                <a:spcPts val="0"/>
              </a:spcBef>
              <a:spcAft>
                <a:spcPts val="0"/>
              </a:spcAft>
              <a:buClr>
                <a:schemeClr val="dk1"/>
              </a:buClr>
              <a:buSzPts val="1700"/>
              <a:buFont typeface="Arial"/>
              <a:buNone/>
              <a:defRPr sz="9100" b="0" i="0" u="none" strike="noStrike" cap="none">
                <a:solidFill>
                  <a:schemeClr val="dk1"/>
                </a:solidFill>
                <a:latin typeface="Arial"/>
                <a:ea typeface="Arial"/>
                <a:cs typeface="Arial"/>
                <a:sym typeface="Arial"/>
              </a:defRPr>
            </a:lvl8pPr>
            <a:lvl9pPr marL="4394200" marR="0" lvl="8" indent="0" algn="l" rtl="0">
              <a:lnSpc>
                <a:spcPct val="100000"/>
              </a:lnSpc>
              <a:spcBef>
                <a:spcPts val="0"/>
              </a:spcBef>
              <a:spcAft>
                <a:spcPts val="0"/>
              </a:spcAft>
              <a:buClr>
                <a:schemeClr val="dk1"/>
              </a:buClr>
              <a:buSzPts val="1700"/>
              <a:buFont typeface="Arial"/>
              <a:buNone/>
              <a:defRPr sz="9100" b="0" i="0" u="none" strike="noStrike" cap="none">
                <a:solidFill>
                  <a:schemeClr val="dk1"/>
                </a:solidFill>
                <a:latin typeface="Arial"/>
                <a:ea typeface="Arial"/>
                <a:cs typeface="Arial"/>
                <a:sym typeface="Arial"/>
              </a:defRPr>
            </a:lvl9pPr>
          </a:lstStyle>
          <a:p>
            <a:endParaRPr/>
          </a:p>
        </p:txBody>
      </p:sp>
      <p:sp>
        <p:nvSpPr>
          <p:cNvPr id="71" name="Shape 71"/>
          <p:cNvSpPr txBox="1">
            <a:spLocks noGrp="1"/>
          </p:cNvSpPr>
          <p:nvPr>
            <p:ph type="sldNum" idx="12"/>
          </p:nvPr>
        </p:nvSpPr>
        <p:spPr>
          <a:xfrm>
            <a:off x="40071675" y="29337000"/>
            <a:ext cx="2194500" cy="1752600"/>
          </a:xfrm>
          <a:prstGeom prst="rect">
            <a:avLst/>
          </a:prstGeom>
          <a:noFill/>
          <a:ln>
            <a:noFill/>
          </a:ln>
        </p:spPr>
        <p:txBody>
          <a:bodyPr spcFirstLastPara="1" wrap="square" lIns="438900" tIns="219450" rIns="438900" bIns="219450" anchor="b" anchorCtr="0">
            <a:noAutofit/>
          </a:bodyPr>
          <a:lstStyle>
            <a:lvl1pPr marL="0" marR="0" lvl="0" indent="0" algn="r" rtl="0">
              <a:lnSpc>
                <a:spcPct val="100000"/>
              </a:lnSpc>
              <a:spcBef>
                <a:spcPts val="0"/>
              </a:spcBef>
              <a:spcAft>
                <a:spcPts val="0"/>
              </a:spcAft>
              <a:buClr>
                <a:srgbClr val="B9AF93"/>
              </a:buClr>
              <a:buFont typeface="Arial"/>
              <a:buNone/>
              <a:defRPr sz="4800" b="0" i="0" u="none" strike="noStrike" cap="none">
                <a:solidFill>
                  <a:srgbClr val="B9AF93"/>
                </a:solidFill>
                <a:latin typeface="Arial"/>
                <a:ea typeface="Arial"/>
                <a:cs typeface="Arial"/>
                <a:sym typeface="Arial"/>
              </a:defRPr>
            </a:lvl1pPr>
            <a:lvl2pPr marL="0" marR="0" lvl="1" indent="0" algn="r" rtl="0">
              <a:lnSpc>
                <a:spcPct val="100000"/>
              </a:lnSpc>
              <a:spcBef>
                <a:spcPts val="0"/>
              </a:spcBef>
              <a:spcAft>
                <a:spcPts val="0"/>
              </a:spcAft>
              <a:buClr>
                <a:srgbClr val="B9AF93"/>
              </a:buClr>
              <a:buFont typeface="Arial"/>
              <a:buNone/>
              <a:defRPr sz="4800" b="0" i="0" u="none" strike="noStrike" cap="none">
                <a:solidFill>
                  <a:srgbClr val="B9AF93"/>
                </a:solidFill>
                <a:latin typeface="Arial"/>
                <a:ea typeface="Arial"/>
                <a:cs typeface="Arial"/>
                <a:sym typeface="Arial"/>
              </a:defRPr>
            </a:lvl2pPr>
            <a:lvl3pPr marL="0" marR="0" lvl="2" indent="0" algn="r" rtl="0">
              <a:lnSpc>
                <a:spcPct val="100000"/>
              </a:lnSpc>
              <a:spcBef>
                <a:spcPts val="0"/>
              </a:spcBef>
              <a:spcAft>
                <a:spcPts val="0"/>
              </a:spcAft>
              <a:buClr>
                <a:srgbClr val="B9AF93"/>
              </a:buClr>
              <a:buFont typeface="Arial"/>
              <a:buNone/>
              <a:defRPr sz="4800" b="0" i="0" u="none" strike="noStrike" cap="none">
                <a:solidFill>
                  <a:srgbClr val="B9AF93"/>
                </a:solidFill>
                <a:latin typeface="Arial"/>
                <a:ea typeface="Arial"/>
                <a:cs typeface="Arial"/>
                <a:sym typeface="Arial"/>
              </a:defRPr>
            </a:lvl3pPr>
            <a:lvl4pPr marL="0" marR="0" lvl="3" indent="0" algn="r" rtl="0">
              <a:lnSpc>
                <a:spcPct val="100000"/>
              </a:lnSpc>
              <a:spcBef>
                <a:spcPts val="0"/>
              </a:spcBef>
              <a:spcAft>
                <a:spcPts val="0"/>
              </a:spcAft>
              <a:buClr>
                <a:srgbClr val="B9AF93"/>
              </a:buClr>
              <a:buFont typeface="Arial"/>
              <a:buNone/>
              <a:defRPr sz="4800" b="0" i="0" u="none" strike="noStrike" cap="none">
                <a:solidFill>
                  <a:srgbClr val="B9AF93"/>
                </a:solidFill>
                <a:latin typeface="Arial"/>
                <a:ea typeface="Arial"/>
                <a:cs typeface="Arial"/>
                <a:sym typeface="Arial"/>
              </a:defRPr>
            </a:lvl4pPr>
            <a:lvl5pPr marL="0" marR="0" lvl="4" indent="0" algn="r" rtl="0">
              <a:lnSpc>
                <a:spcPct val="100000"/>
              </a:lnSpc>
              <a:spcBef>
                <a:spcPts val="0"/>
              </a:spcBef>
              <a:spcAft>
                <a:spcPts val="0"/>
              </a:spcAft>
              <a:buClr>
                <a:srgbClr val="B9AF93"/>
              </a:buClr>
              <a:buFont typeface="Arial"/>
              <a:buNone/>
              <a:defRPr sz="4800" b="0" i="0" u="none" strike="noStrike" cap="none">
                <a:solidFill>
                  <a:srgbClr val="B9AF93"/>
                </a:solidFill>
                <a:latin typeface="Arial"/>
                <a:ea typeface="Arial"/>
                <a:cs typeface="Arial"/>
                <a:sym typeface="Arial"/>
              </a:defRPr>
            </a:lvl5pPr>
            <a:lvl6pPr marL="0" marR="0" lvl="5" indent="0" algn="r" rtl="0">
              <a:lnSpc>
                <a:spcPct val="100000"/>
              </a:lnSpc>
              <a:spcBef>
                <a:spcPts val="0"/>
              </a:spcBef>
              <a:spcAft>
                <a:spcPts val="0"/>
              </a:spcAft>
              <a:buClr>
                <a:srgbClr val="B9AF93"/>
              </a:buClr>
              <a:buFont typeface="Arial"/>
              <a:buNone/>
              <a:defRPr sz="4800" b="0" i="0" u="none" strike="noStrike" cap="none">
                <a:solidFill>
                  <a:srgbClr val="B9AF93"/>
                </a:solidFill>
                <a:latin typeface="Arial"/>
                <a:ea typeface="Arial"/>
                <a:cs typeface="Arial"/>
                <a:sym typeface="Arial"/>
              </a:defRPr>
            </a:lvl6pPr>
            <a:lvl7pPr marL="0" marR="0" lvl="6" indent="0" algn="r" rtl="0">
              <a:lnSpc>
                <a:spcPct val="100000"/>
              </a:lnSpc>
              <a:spcBef>
                <a:spcPts val="0"/>
              </a:spcBef>
              <a:spcAft>
                <a:spcPts val="0"/>
              </a:spcAft>
              <a:buClr>
                <a:srgbClr val="B9AF93"/>
              </a:buClr>
              <a:buFont typeface="Arial"/>
              <a:buNone/>
              <a:defRPr sz="4800" b="0" i="0" u="none" strike="noStrike" cap="none">
                <a:solidFill>
                  <a:srgbClr val="B9AF93"/>
                </a:solidFill>
                <a:latin typeface="Arial"/>
                <a:ea typeface="Arial"/>
                <a:cs typeface="Arial"/>
                <a:sym typeface="Arial"/>
              </a:defRPr>
            </a:lvl7pPr>
            <a:lvl8pPr marL="0" marR="0" lvl="7" indent="0" algn="r" rtl="0">
              <a:lnSpc>
                <a:spcPct val="100000"/>
              </a:lnSpc>
              <a:spcBef>
                <a:spcPts val="0"/>
              </a:spcBef>
              <a:spcAft>
                <a:spcPts val="0"/>
              </a:spcAft>
              <a:buClr>
                <a:srgbClr val="B9AF93"/>
              </a:buClr>
              <a:buFont typeface="Arial"/>
              <a:buNone/>
              <a:defRPr sz="4800" b="0" i="0" u="none" strike="noStrike" cap="none">
                <a:solidFill>
                  <a:srgbClr val="B9AF93"/>
                </a:solidFill>
                <a:latin typeface="Arial"/>
                <a:ea typeface="Arial"/>
                <a:cs typeface="Arial"/>
                <a:sym typeface="Arial"/>
              </a:defRPr>
            </a:lvl8pPr>
            <a:lvl9pPr marL="0" marR="0" lvl="8" indent="0" algn="r" rtl="0">
              <a:lnSpc>
                <a:spcPct val="100000"/>
              </a:lnSpc>
              <a:spcBef>
                <a:spcPts val="0"/>
              </a:spcBef>
              <a:spcAft>
                <a:spcPts val="0"/>
              </a:spcAft>
              <a:buClr>
                <a:srgbClr val="B9AF93"/>
              </a:buClr>
              <a:buFont typeface="Arial"/>
              <a:buNone/>
              <a:defRPr sz="4800" b="0" i="0" u="none" strike="noStrike" cap="none">
                <a:solidFill>
                  <a:srgbClr val="B9AF93"/>
                </a:solidFill>
                <a:latin typeface="Arial"/>
                <a:ea typeface="Arial"/>
                <a:cs typeface="Arial"/>
                <a:sym typeface="Aria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2414016" y="23920704"/>
            <a:ext cx="39282600" cy="5047500"/>
          </a:xfrm>
          <a:prstGeom prst="rect">
            <a:avLst/>
          </a:prstGeom>
          <a:noFill/>
          <a:ln>
            <a:noFill/>
          </a:ln>
        </p:spPr>
        <p:txBody>
          <a:bodyPr spcFirstLastPara="1" wrap="square" lIns="109700" tIns="109700" rIns="109700" bIns="109700" anchor="b" anchorCtr="0"/>
          <a:lstStyle>
            <a:lvl1pPr marL="0" marR="0" lvl="0" indent="0" algn="l" rtl="0">
              <a:lnSpc>
                <a:spcPct val="100000"/>
              </a:lnSpc>
              <a:spcBef>
                <a:spcPts val="0"/>
              </a:spcBef>
              <a:spcAft>
                <a:spcPts val="0"/>
              </a:spcAft>
              <a:buClr>
                <a:srgbClr val="FFB248"/>
              </a:buClr>
              <a:buSzPts val="1700"/>
              <a:buFont typeface="Verdana"/>
              <a:buNone/>
              <a:defRPr sz="17300" b="1" i="0" u="none" strike="noStrike" cap="none">
                <a:solidFill>
                  <a:srgbClr val="FFB248"/>
                </a:solidFill>
                <a:latin typeface="Verdana"/>
                <a:ea typeface="Verdana"/>
                <a:cs typeface="Verdana"/>
                <a:sym typeface="Verdana"/>
              </a:defRPr>
            </a:lvl1pPr>
            <a:lvl2pPr marL="0" marR="0" lvl="1" indent="0" algn="l" rtl="0">
              <a:spcBef>
                <a:spcPts val="0"/>
              </a:spcBef>
              <a:spcAft>
                <a:spcPts val="0"/>
              </a:spcAft>
              <a:buClr>
                <a:srgbClr val="FFB248"/>
              </a:buClr>
              <a:buSzPts val="1700"/>
              <a:buFont typeface="Verdana"/>
              <a:buNone/>
              <a:defRPr sz="17300" b="1" i="0" u="none" strike="noStrike" cap="none">
                <a:solidFill>
                  <a:srgbClr val="FFB248"/>
                </a:solidFill>
                <a:latin typeface="Verdana"/>
                <a:ea typeface="Verdana"/>
                <a:cs typeface="Verdana"/>
                <a:sym typeface="Verdana"/>
              </a:defRPr>
            </a:lvl2pPr>
            <a:lvl3pPr marL="0" marR="0" lvl="2" indent="0" algn="l" rtl="0">
              <a:spcBef>
                <a:spcPts val="0"/>
              </a:spcBef>
              <a:spcAft>
                <a:spcPts val="0"/>
              </a:spcAft>
              <a:buClr>
                <a:srgbClr val="FFB248"/>
              </a:buClr>
              <a:buSzPts val="1700"/>
              <a:buFont typeface="Verdana"/>
              <a:buNone/>
              <a:defRPr sz="17300" b="1" i="0" u="none" strike="noStrike" cap="none">
                <a:solidFill>
                  <a:srgbClr val="FFB248"/>
                </a:solidFill>
                <a:latin typeface="Verdana"/>
                <a:ea typeface="Verdana"/>
                <a:cs typeface="Verdana"/>
                <a:sym typeface="Verdana"/>
              </a:defRPr>
            </a:lvl3pPr>
            <a:lvl4pPr marL="0" marR="0" lvl="3" indent="0" algn="l" rtl="0">
              <a:spcBef>
                <a:spcPts val="0"/>
              </a:spcBef>
              <a:spcAft>
                <a:spcPts val="0"/>
              </a:spcAft>
              <a:buClr>
                <a:srgbClr val="FFB248"/>
              </a:buClr>
              <a:buSzPts val="1700"/>
              <a:buFont typeface="Verdana"/>
              <a:buNone/>
              <a:defRPr sz="17300" b="1" i="0" u="none" strike="noStrike" cap="none">
                <a:solidFill>
                  <a:srgbClr val="FFB248"/>
                </a:solidFill>
                <a:latin typeface="Verdana"/>
                <a:ea typeface="Verdana"/>
                <a:cs typeface="Verdana"/>
                <a:sym typeface="Verdana"/>
              </a:defRPr>
            </a:lvl4pPr>
            <a:lvl5pPr marL="0" marR="0" lvl="4" indent="0" algn="l" rtl="0">
              <a:spcBef>
                <a:spcPts val="0"/>
              </a:spcBef>
              <a:spcAft>
                <a:spcPts val="0"/>
              </a:spcAft>
              <a:buClr>
                <a:srgbClr val="FFB248"/>
              </a:buClr>
              <a:buSzPts val="1700"/>
              <a:buFont typeface="Verdana"/>
              <a:buNone/>
              <a:defRPr sz="17300" b="1" i="0" u="none" strike="noStrike" cap="none">
                <a:solidFill>
                  <a:srgbClr val="FFB248"/>
                </a:solidFill>
                <a:latin typeface="Verdana"/>
                <a:ea typeface="Verdana"/>
                <a:cs typeface="Verdana"/>
                <a:sym typeface="Verdana"/>
              </a:defRPr>
            </a:lvl5pPr>
            <a:lvl6pPr marL="546100" marR="0" lvl="5" indent="0" algn="l" rtl="0">
              <a:spcBef>
                <a:spcPts val="0"/>
              </a:spcBef>
              <a:spcAft>
                <a:spcPts val="0"/>
              </a:spcAft>
              <a:buClr>
                <a:srgbClr val="FFB248"/>
              </a:buClr>
              <a:buSzPts val="1700"/>
              <a:buFont typeface="Verdana"/>
              <a:buNone/>
              <a:defRPr sz="17300" b="1" i="0" u="none" strike="noStrike" cap="none">
                <a:solidFill>
                  <a:srgbClr val="FFB248"/>
                </a:solidFill>
                <a:latin typeface="Verdana"/>
                <a:ea typeface="Verdana"/>
                <a:cs typeface="Verdana"/>
                <a:sym typeface="Verdana"/>
              </a:defRPr>
            </a:lvl6pPr>
            <a:lvl7pPr marL="1092200" marR="0" lvl="6" indent="0" algn="l" rtl="0">
              <a:spcBef>
                <a:spcPts val="0"/>
              </a:spcBef>
              <a:spcAft>
                <a:spcPts val="0"/>
              </a:spcAft>
              <a:buClr>
                <a:srgbClr val="FFB248"/>
              </a:buClr>
              <a:buSzPts val="1700"/>
              <a:buFont typeface="Verdana"/>
              <a:buNone/>
              <a:defRPr sz="17300" b="1" i="0" u="none" strike="noStrike" cap="none">
                <a:solidFill>
                  <a:srgbClr val="FFB248"/>
                </a:solidFill>
                <a:latin typeface="Verdana"/>
                <a:ea typeface="Verdana"/>
                <a:cs typeface="Verdana"/>
                <a:sym typeface="Verdana"/>
              </a:defRPr>
            </a:lvl7pPr>
            <a:lvl8pPr marL="1651000" marR="0" lvl="7" indent="0" algn="l" rtl="0">
              <a:spcBef>
                <a:spcPts val="0"/>
              </a:spcBef>
              <a:spcAft>
                <a:spcPts val="0"/>
              </a:spcAft>
              <a:buClr>
                <a:srgbClr val="FFB248"/>
              </a:buClr>
              <a:buSzPts val="1700"/>
              <a:buFont typeface="Verdana"/>
              <a:buNone/>
              <a:defRPr sz="17300" b="1" i="0" u="none" strike="noStrike" cap="none">
                <a:solidFill>
                  <a:srgbClr val="FFB248"/>
                </a:solidFill>
                <a:latin typeface="Verdana"/>
                <a:ea typeface="Verdana"/>
                <a:cs typeface="Verdana"/>
                <a:sym typeface="Verdana"/>
              </a:defRPr>
            </a:lvl8pPr>
            <a:lvl9pPr marL="2197100" marR="0" lvl="8" indent="0" algn="l" rtl="0">
              <a:spcBef>
                <a:spcPts val="0"/>
              </a:spcBef>
              <a:spcAft>
                <a:spcPts val="0"/>
              </a:spcAft>
              <a:buClr>
                <a:srgbClr val="FFB248"/>
              </a:buClr>
              <a:buSzPts val="1700"/>
              <a:buFont typeface="Verdana"/>
              <a:buNone/>
              <a:defRPr sz="17300" b="1" i="0" u="none" strike="noStrike" cap="none">
                <a:solidFill>
                  <a:srgbClr val="FFB248"/>
                </a:solidFill>
                <a:latin typeface="Verdana"/>
                <a:ea typeface="Verdana"/>
                <a:cs typeface="Verdana"/>
                <a:sym typeface="Verdana"/>
              </a:defRPr>
            </a:lvl9pPr>
          </a:lstStyle>
          <a:p>
            <a:endParaRPr/>
          </a:p>
        </p:txBody>
      </p:sp>
      <p:sp>
        <p:nvSpPr>
          <p:cNvPr id="74" name="Shape 74"/>
          <p:cNvSpPr txBox="1">
            <a:spLocks noGrp="1"/>
          </p:cNvSpPr>
          <p:nvPr>
            <p:ph type="body" idx="1"/>
          </p:nvPr>
        </p:nvSpPr>
        <p:spPr>
          <a:xfrm>
            <a:off x="2414016" y="2545690"/>
            <a:ext cx="39282600" cy="20102100"/>
          </a:xfrm>
          <a:prstGeom prst="rect">
            <a:avLst/>
          </a:prstGeom>
          <a:noFill/>
          <a:ln>
            <a:noFill/>
          </a:ln>
        </p:spPr>
        <p:txBody>
          <a:bodyPr spcFirstLastPara="1" wrap="square" lIns="109700" tIns="109700" rIns="109700" bIns="109700" anchor="t" anchorCtr="0"/>
          <a:lstStyle>
            <a:lvl1pPr marL="457200" marR="0" lvl="0" indent="-914400" algn="l" rtl="0">
              <a:lnSpc>
                <a:spcPct val="100000"/>
              </a:lnSpc>
              <a:spcBef>
                <a:spcPts val="1200"/>
              </a:spcBef>
              <a:spcAft>
                <a:spcPts val="0"/>
              </a:spcAft>
              <a:buClr>
                <a:schemeClr val="accent1"/>
              </a:buClr>
              <a:buSzPts val="10800"/>
              <a:buFont typeface="Noto Sans Symbols"/>
              <a:buChar char="●"/>
              <a:defRPr sz="13400" b="0" i="0" u="none" strike="noStrike" cap="none">
                <a:solidFill>
                  <a:schemeClr val="dk1"/>
                </a:solidFill>
                <a:latin typeface="Verdana"/>
                <a:ea typeface="Verdana"/>
                <a:cs typeface="Verdana"/>
                <a:sym typeface="Verdana"/>
              </a:defRPr>
            </a:lvl1pPr>
            <a:lvl2pPr marL="914400" marR="0" lvl="1" indent="-958850" algn="l" rtl="0">
              <a:lnSpc>
                <a:spcPct val="100000"/>
              </a:lnSpc>
              <a:spcBef>
                <a:spcPts val="1200"/>
              </a:spcBef>
              <a:spcAft>
                <a:spcPts val="0"/>
              </a:spcAft>
              <a:buClr>
                <a:schemeClr val="accent1"/>
              </a:buClr>
              <a:buSzPts val="11500"/>
              <a:buFont typeface="Verdana"/>
              <a:buChar char="◦"/>
              <a:defRPr sz="11500" b="0" i="0" u="none" strike="noStrike" cap="none">
                <a:solidFill>
                  <a:schemeClr val="dk1"/>
                </a:solidFill>
                <a:latin typeface="Verdana"/>
                <a:ea typeface="Verdana"/>
                <a:cs typeface="Verdana"/>
                <a:sym typeface="Verdana"/>
              </a:defRPr>
            </a:lvl2pPr>
            <a:lvl3pPr marL="1371600" marR="0" lvl="2" indent="-901700" algn="l" rtl="0">
              <a:lnSpc>
                <a:spcPct val="100000"/>
              </a:lnSpc>
              <a:spcBef>
                <a:spcPts val="1200"/>
              </a:spcBef>
              <a:spcAft>
                <a:spcPts val="0"/>
              </a:spcAft>
              <a:buClr>
                <a:srgbClr val="E96D4D"/>
              </a:buClr>
              <a:buSzPts val="10600"/>
              <a:buFont typeface="Noto Sans Symbols"/>
              <a:buChar char="⚫"/>
              <a:defRPr sz="10600" b="0" i="0" u="none" strike="noStrike" cap="none">
                <a:solidFill>
                  <a:schemeClr val="dk1"/>
                </a:solidFill>
                <a:latin typeface="Verdana"/>
                <a:ea typeface="Verdana"/>
                <a:cs typeface="Verdana"/>
                <a:sym typeface="Verdana"/>
              </a:defRPr>
            </a:lvl3pPr>
            <a:lvl4pPr marL="1828800" marR="0" lvl="3" indent="-876300" algn="l" rtl="0">
              <a:lnSpc>
                <a:spcPct val="100000"/>
              </a:lnSpc>
              <a:spcBef>
                <a:spcPts val="1100"/>
              </a:spcBef>
              <a:spcAft>
                <a:spcPts val="0"/>
              </a:spcAft>
              <a:buClr>
                <a:srgbClr val="E96D4D"/>
              </a:buClr>
              <a:buSzPts val="10200"/>
              <a:buFont typeface="Verdana"/>
              <a:buChar char="◦"/>
              <a:defRPr sz="9100" b="0" i="0" u="none" strike="noStrike" cap="none">
                <a:solidFill>
                  <a:schemeClr val="dk1"/>
                </a:solidFill>
                <a:latin typeface="Verdana"/>
                <a:ea typeface="Verdana"/>
                <a:cs typeface="Verdana"/>
                <a:sym typeface="Verdana"/>
              </a:defRPr>
            </a:lvl4pPr>
            <a:lvl5pPr marL="2286000" marR="0" lvl="4" indent="-774700" algn="l" rtl="0">
              <a:lnSpc>
                <a:spcPct val="100000"/>
              </a:lnSpc>
              <a:spcBef>
                <a:spcPts val="1200"/>
              </a:spcBef>
              <a:spcAft>
                <a:spcPts val="0"/>
              </a:spcAft>
              <a:buClr>
                <a:srgbClr val="E48F7B"/>
              </a:buClr>
              <a:buSzPts val="8600"/>
              <a:buFont typeface="Noto Sans Symbols"/>
              <a:buChar char="⚫"/>
              <a:defRPr sz="8600" b="0" i="0" u="none" strike="noStrike" cap="none">
                <a:solidFill>
                  <a:schemeClr val="dk1"/>
                </a:solidFill>
                <a:latin typeface="Verdana"/>
                <a:ea typeface="Verdana"/>
                <a:cs typeface="Verdana"/>
                <a:sym typeface="Verdana"/>
              </a:defRPr>
            </a:lvl5pPr>
            <a:lvl6pPr marL="2743200" marR="0" lvl="5" indent="-749300" algn="l" rtl="0">
              <a:lnSpc>
                <a:spcPct val="100000"/>
              </a:lnSpc>
              <a:spcBef>
                <a:spcPts val="1200"/>
              </a:spcBef>
              <a:spcAft>
                <a:spcPts val="0"/>
              </a:spcAft>
              <a:buClr>
                <a:srgbClr val="E48E78"/>
              </a:buClr>
              <a:buSzPts val="8200"/>
              <a:buFont typeface="Verdana"/>
              <a:buChar char="◦"/>
              <a:defRPr sz="8200" b="0" i="0" u="none" strike="noStrike" cap="none">
                <a:solidFill>
                  <a:schemeClr val="dk1"/>
                </a:solidFill>
                <a:latin typeface="Verdana"/>
                <a:ea typeface="Verdana"/>
                <a:cs typeface="Verdana"/>
                <a:sym typeface="Verdana"/>
              </a:defRPr>
            </a:lvl6pPr>
            <a:lvl7pPr marL="3200400" marR="0" lvl="6" indent="-685800" algn="l" rtl="0">
              <a:lnSpc>
                <a:spcPct val="100000"/>
              </a:lnSpc>
              <a:spcBef>
                <a:spcPts val="1200"/>
              </a:spcBef>
              <a:spcAft>
                <a:spcPts val="0"/>
              </a:spcAft>
              <a:buClr>
                <a:srgbClr val="E48E78"/>
              </a:buClr>
              <a:buSzPts val="7200"/>
              <a:buFont typeface="Noto Sans Symbols"/>
              <a:buChar char="⚫"/>
              <a:defRPr sz="7200" b="0" i="0" u="none" strike="noStrike" cap="none">
                <a:solidFill>
                  <a:schemeClr val="dk1"/>
                </a:solidFill>
                <a:latin typeface="Verdana"/>
                <a:ea typeface="Verdana"/>
                <a:cs typeface="Verdana"/>
                <a:sym typeface="Verdana"/>
              </a:defRPr>
            </a:lvl7pPr>
            <a:lvl8pPr marL="3657600" marR="0" lvl="7" indent="-685800" algn="l" rtl="0">
              <a:lnSpc>
                <a:spcPct val="100000"/>
              </a:lnSpc>
              <a:spcBef>
                <a:spcPts val="1200"/>
              </a:spcBef>
              <a:spcAft>
                <a:spcPts val="0"/>
              </a:spcAft>
              <a:buClr>
                <a:srgbClr val="E48E78"/>
              </a:buClr>
              <a:buSzPts val="7200"/>
              <a:buFont typeface="Verdana"/>
              <a:buChar char="◦"/>
              <a:defRPr sz="7200" b="0" i="0" u="none" strike="noStrike" cap="none">
                <a:solidFill>
                  <a:schemeClr val="dk1"/>
                </a:solidFill>
                <a:latin typeface="Verdana"/>
                <a:ea typeface="Verdana"/>
                <a:cs typeface="Verdana"/>
                <a:sym typeface="Verdana"/>
              </a:defRPr>
            </a:lvl8pPr>
            <a:lvl9pPr marL="4114800" marR="0" lvl="8" indent="-685800" algn="l" rtl="0">
              <a:lnSpc>
                <a:spcPct val="100000"/>
              </a:lnSpc>
              <a:spcBef>
                <a:spcPts val="1200"/>
              </a:spcBef>
              <a:spcAft>
                <a:spcPts val="0"/>
              </a:spcAft>
              <a:buClr>
                <a:srgbClr val="E48E78"/>
              </a:buClr>
              <a:buSzPts val="7200"/>
              <a:buFont typeface="Noto Sans Symbols"/>
              <a:buChar char="⚫"/>
              <a:defRPr sz="7200" b="0" i="0" u="none" strike="noStrike" cap="none">
                <a:solidFill>
                  <a:schemeClr val="dk1"/>
                </a:solidFill>
                <a:latin typeface="Verdana"/>
                <a:ea typeface="Verdana"/>
                <a:cs typeface="Verdana"/>
                <a:sym typeface="Verdana"/>
              </a:defRPr>
            </a:lvl9pPr>
          </a:lstStyle>
          <a:p>
            <a:endParaRPr/>
          </a:p>
        </p:txBody>
      </p:sp>
      <p:sp>
        <p:nvSpPr>
          <p:cNvPr id="75" name="Shape 75"/>
          <p:cNvSpPr txBox="1">
            <a:spLocks noGrp="1"/>
          </p:cNvSpPr>
          <p:nvPr>
            <p:ph type="dt" idx="10"/>
          </p:nvPr>
        </p:nvSpPr>
        <p:spPr>
          <a:xfrm>
            <a:off x="18126075" y="29337000"/>
            <a:ext cx="10972800" cy="1752600"/>
          </a:xfrm>
          <a:prstGeom prst="rect">
            <a:avLst/>
          </a:prstGeom>
          <a:noFill/>
          <a:ln>
            <a:noFill/>
          </a:ln>
        </p:spPr>
        <p:txBody>
          <a:bodyPr spcFirstLastPara="1" wrap="square" lIns="109700" tIns="109700" rIns="109700" bIns="109700" anchor="b" anchorCtr="0"/>
          <a:lstStyle>
            <a:lvl1pPr marL="0" marR="0" lvl="0" indent="0" algn="r" rtl="0">
              <a:lnSpc>
                <a:spcPct val="100000"/>
              </a:lnSpc>
              <a:spcBef>
                <a:spcPts val="0"/>
              </a:spcBef>
              <a:spcAft>
                <a:spcPts val="0"/>
              </a:spcAft>
              <a:buClr>
                <a:srgbClr val="B7AD92"/>
              </a:buClr>
              <a:buSzPts val="1700"/>
              <a:buFont typeface="Arial"/>
              <a:buNone/>
              <a:defRPr sz="4800" b="0" i="0" u="none" strike="noStrike" cap="none">
                <a:solidFill>
                  <a:srgbClr val="B7AD92"/>
                </a:solidFill>
                <a:latin typeface="Arial"/>
                <a:ea typeface="Arial"/>
                <a:cs typeface="Arial"/>
                <a:sym typeface="Arial"/>
              </a:defRPr>
            </a:lvl1pPr>
            <a:lvl2pPr marL="546100" marR="0" lvl="1" indent="0" algn="l" rtl="0">
              <a:lnSpc>
                <a:spcPct val="100000"/>
              </a:lnSpc>
              <a:spcBef>
                <a:spcPts val="0"/>
              </a:spcBef>
              <a:spcAft>
                <a:spcPts val="0"/>
              </a:spcAft>
              <a:buClr>
                <a:schemeClr val="dk1"/>
              </a:buClr>
              <a:buSzPts val="1700"/>
              <a:buFont typeface="Arial"/>
              <a:buNone/>
              <a:defRPr sz="9100" b="0" i="0" u="none" strike="noStrike" cap="none">
                <a:solidFill>
                  <a:schemeClr val="dk1"/>
                </a:solidFill>
                <a:latin typeface="Arial"/>
                <a:ea typeface="Arial"/>
                <a:cs typeface="Arial"/>
                <a:sym typeface="Arial"/>
              </a:defRPr>
            </a:lvl2pPr>
            <a:lvl3pPr marL="1092200" marR="0" lvl="2" indent="0" algn="l" rtl="0">
              <a:lnSpc>
                <a:spcPct val="100000"/>
              </a:lnSpc>
              <a:spcBef>
                <a:spcPts val="0"/>
              </a:spcBef>
              <a:spcAft>
                <a:spcPts val="0"/>
              </a:spcAft>
              <a:buClr>
                <a:schemeClr val="dk1"/>
              </a:buClr>
              <a:buSzPts val="1700"/>
              <a:buFont typeface="Arial"/>
              <a:buNone/>
              <a:defRPr sz="9100" b="0" i="0" u="none" strike="noStrike" cap="none">
                <a:solidFill>
                  <a:schemeClr val="dk1"/>
                </a:solidFill>
                <a:latin typeface="Arial"/>
                <a:ea typeface="Arial"/>
                <a:cs typeface="Arial"/>
                <a:sym typeface="Arial"/>
              </a:defRPr>
            </a:lvl3pPr>
            <a:lvl4pPr marL="1651000" marR="0" lvl="3" indent="0" algn="l" rtl="0">
              <a:lnSpc>
                <a:spcPct val="100000"/>
              </a:lnSpc>
              <a:spcBef>
                <a:spcPts val="0"/>
              </a:spcBef>
              <a:spcAft>
                <a:spcPts val="0"/>
              </a:spcAft>
              <a:buClr>
                <a:schemeClr val="dk1"/>
              </a:buClr>
              <a:buSzPts val="1700"/>
              <a:buFont typeface="Arial"/>
              <a:buNone/>
              <a:defRPr sz="9100" b="0" i="0" u="none" strike="noStrike" cap="none">
                <a:solidFill>
                  <a:schemeClr val="dk1"/>
                </a:solidFill>
                <a:latin typeface="Arial"/>
                <a:ea typeface="Arial"/>
                <a:cs typeface="Arial"/>
                <a:sym typeface="Arial"/>
              </a:defRPr>
            </a:lvl4pPr>
            <a:lvl5pPr marL="2197100" marR="0" lvl="4" indent="0" algn="l" rtl="0">
              <a:lnSpc>
                <a:spcPct val="100000"/>
              </a:lnSpc>
              <a:spcBef>
                <a:spcPts val="0"/>
              </a:spcBef>
              <a:spcAft>
                <a:spcPts val="0"/>
              </a:spcAft>
              <a:buClr>
                <a:schemeClr val="dk1"/>
              </a:buClr>
              <a:buSzPts val="1700"/>
              <a:buFont typeface="Arial"/>
              <a:buNone/>
              <a:defRPr sz="9100" b="0" i="0" u="none" strike="noStrike" cap="none">
                <a:solidFill>
                  <a:schemeClr val="dk1"/>
                </a:solidFill>
                <a:latin typeface="Arial"/>
                <a:ea typeface="Arial"/>
                <a:cs typeface="Arial"/>
                <a:sym typeface="Arial"/>
              </a:defRPr>
            </a:lvl5pPr>
            <a:lvl6pPr marL="2743200" marR="0" lvl="5" indent="0" algn="l" rtl="0">
              <a:lnSpc>
                <a:spcPct val="100000"/>
              </a:lnSpc>
              <a:spcBef>
                <a:spcPts val="0"/>
              </a:spcBef>
              <a:spcAft>
                <a:spcPts val="0"/>
              </a:spcAft>
              <a:buClr>
                <a:schemeClr val="dk1"/>
              </a:buClr>
              <a:buSzPts val="1700"/>
              <a:buFont typeface="Arial"/>
              <a:buNone/>
              <a:defRPr sz="9100" b="0" i="0" u="none" strike="noStrike" cap="none">
                <a:solidFill>
                  <a:schemeClr val="dk1"/>
                </a:solidFill>
                <a:latin typeface="Arial"/>
                <a:ea typeface="Arial"/>
                <a:cs typeface="Arial"/>
                <a:sym typeface="Arial"/>
              </a:defRPr>
            </a:lvl6pPr>
            <a:lvl7pPr marL="3289300" marR="0" lvl="6" indent="0" algn="l" rtl="0">
              <a:lnSpc>
                <a:spcPct val="100000"/>
              </a:lnSpc>
              <a:spcBef>
                <a:spcPts val="0"/>
              </a:spcBef>
              <a:spcAft>
                <a:spcPts val="0"/>
              </a:spcAft>
              <a:buClr>
                <a:schemeClr val="dk1"/>
              </a:buClr>
              <a:buSzPts val="1700"/>
              <a:buFont typeface="Arial"/>
              <a:buNone/>
              <a:defRPr sz="9100" b="0" i="0" u="none" strike="noStrike" cap="none">
                <a:solidFill>
                  <a:schemeClr val="dk1"/>
                </a:solidFill>
                <a:latin typeface="Arial"/>
                <a:ea typeface="Arial"/>
                <a:cs typeface="Arial"/>
                <a:sym typeface="Arial"/>
              </a:defRPr>
            </a:lvl7pPr>
            <a:lvl8pPr marL="3835400" marR="0" lvl="7" indent="0" algn="l" rtl="0">
              <a:lnSpc>
                <a:spcPct val="100000"/>
              </a:lnSpc>
              <a:spcBef>
                <a:spcPts val="0"/>
              </a:spcBef>
              <a:spcAft>
                <a:spcPts val="0"/>
              </a:spcAft>
              <a:buClr>
                <a:schemeClr val="dk1"/>
              </a:buClr>
              <a:buSzPts val="1700"/>
              <a:buFont typeface="Arial"/>
              <a:buNone/>
              <a:defRPr sz="9100" b="0" i="0" u="none" strike="noStrike" cap="none">
                <a:solidFill>
                  <a:schemeClr val="dk1"/>
                </a:solidFill>
                <a:latin typeface="Arial"/>
                <a:ea typeface="Arial"/>
                <a:cs typeface="Arial"/>
                <a:sym typeface="Arial"/>
              </a:defRPr>
            </a:lvl8pPr>
            <a:lvl9pPr marL="4394200" marR="0" lvl="8" indent="0" algn="l" rtl="0">
              <a:lnSpc>
                <a:spcPct val="100000"/>
              </a:lnSpc>
              <a:spcBef>
                <a:spcPts val="0"/>
              </a:spcBef>
              <a:spcAft>
                <a:spcPts val="0"/>
              </a:spcAft>
              <a:buClr>
                <a:schemeClr val="dk1"/>
              </a:buClr>
              <a:buSzPts val="1700"/>
              <a:buFont typeface="Arial"/>
              <a:buNone/>
              <a:defRPr sz="9100" b="0" i="0" u="none" strike="noStrike" cap="none">
                <a:solidFill>
                  <a:schemeClr val="dk1"/>
                </a:solidFill>
                <a:latin typeface="Arial"/>
                <a:ea typeface="Arial"/>
                <a:cs typeface="Arial"/>
                <a:sym typeface="Arial"/>
              </a:defRPr>
            </a:lvl9pPr>
          </a:lstStyle>
          <a:p>
            <a:endParaRPr/>
          </a:p>
        </p:txBody>
      </p:sp>
      <p:sp>
        <p:nvSpPr>
          <p:cNvPr id="76" name="Shape 76"/>
          <p:cNvSpPr txBox="1">
            <a:spLocks noGrp="1"/>
          </p:cNvSpPr>
          <p:nvPr>
            <p:ph type="ftr" idx="11"/>
          </p:nvPr>
        </p:nvSpPr>
        <p:spPr>
          <a:xfrm>
            <a:off x="29098875" y="29337000"/>
            <a:ext cx="10972800" cy="1752600"/>
          </a:xfrm>
          <a:prstGeom prst="rect">
            <a:avLst/>
          </a:prstGeom>
          <a:noFill/>
          <a:ln>
            <a:noFill/>
          </a:ln>
        </p:spPr>
        <p:txBody>
          <a:bodyPr spcFirstLastPara="1" wrap="square" lIns="109700" tIns="109700" rIns="109700" bIns="109700" anchor="b" anchorCtr="0"/>
          <a:lstStyle>
            <a:lvl1pPr marL="0" marR="0" lvl="0" indent="0" algn="l" rtl="0">
              <a:lnSpc>
                <a:spcPct val="100000"/>
              </a:lnSpc>
              <a:spcBef>
                <a:spcPts val="0"/>
              </a:spcBef>
              <a:spcAft>
                <a:spcPts val="0"/>
              </a:spcAft>
              <a:buClr>
                <a:srgbClr val="B7AD92"/>
              </a:buClr>
              <a:buSzPts val="1700"/>
              <a:buFont typeface="Arial"/>
              <a:buNone/>
              <a:defRPr sz="4800" b="0" i="0" u="none" strike="noStrike" cap="none">
                <a:solidFill>
                  <a:srgbClr val="B7AD92"/>
                </a:solidFill>
                <a:latin typeface="Arial"/>
                <a:ea typeface="Arial"/>
                <a:cs typeface="Arial"/>
                <a:sym typeface="Arial"/>
              </a:defRPr>
            </a:lvl1pPr>
            <a:lvl2pPr marL="546100" marR="0" lvl="1" indent="0" algn="l" rtl="0">
              <a:lnSpc>
                <a:spcPct val="100000"/>
              </a:lnSpc>
              <a:spcBef>
                <a:spcPts val="0"/>
              </a:spcBef>
              <a:spcAft>
                <a:spcPts val="0"/>
              </a:spcAft>
              <a:buClr>
                <a:schemeClr val="dk1"/>
              </a:buClr>
              <a:buSzPts val="1700"/>
              <a:buFont typeface="Arial"/>
              <a:buNone/>
              <a:defRPr sz="9100" b="0" i="0" u="none" strike="noStrike" cap="none">
                <a:solidFill>
                  <a:schemeClr val="dk1"/>
                </a:solidFill>
                <a:latin typeface="Arial"/>
                <a:ea typeface="Arial"/>
                <a:cs typeface="Arial"/>
                <a:sym typeface="Arial"/>
              </a:defRPr>
            </a:lvl2pPr>
            <a:lvl3pPr marL="1092200" marR="0" lvl="2" indent="0" algn="l" rtl="0">
              <a:lnSpc>
                <a:spcPct val="100000"/>
              </a:lnSpc>
              <a:spcBef>
                <a:spcPts val="0"/>
              </a:spcBef>
              <a:spcAft>
                <a:spcPts val="0"/>
              </a:spcAft>
              <a:buClr>
                <a:schemeClr val="dk1"/>
              </a:buClr>
              <a:buSzPts val="1700"/>
              <a:buFont typeface="Arial"/>
              <a:buNone/>
              <a:defRPr sz="9100" b="0" i="0" u="none" strike="noStrike" cap="none">
                <a:solidFill>
                  <a:schemeClr val="dk1"/>
                </a:solidFill>
                <a:latin typeface="Arial"/>
                <a:ea typeface="Arial"/>
                <a:cs typeface="Arial"/>
                <a:sym typeface="Arial"/>
              </a:defRPr>
            </a:lvl3pPr>
            <a:lvl4pPr marL="1651000" marR="0" lvl="3" indent="0" algn="l" rtl="0">
              <a:lnSpc>
                <a:spcPct val="100000"/>
              </a:lnSpc>
              <a:spcBef>
                <a:spcPts val="0"/>
              </a:spcBef>
              <a:spcAft>
                <a:spcPts val="0"/>
              </a:spcAft>
              <a:buClr>
                <a:schemeClr val="dk1"/>
              </a:buClr>
              <a:buSzPts val="1700"/>
              <a:buFont typeface="Arial"/>
              <a:buNone/>
              <a:defRPr sz="9100" b="0" i="0" u="none" strike="noStrike" cap="none">
                <a:solidFill>
                  <a:schemeClr val="dk1"/>
                </a:solidFill>
                <a:latin typeface="Arial"/>
                <a:ea typeface="Arial"/>
                <a:cs typeface="Arial"/>
                <a:sym typeface="Arial"/>
              </a:defRPr>
            </a:lvl4pPr>
            <a:lvl5pPr marL="2197100" marR="0" lvl="4" indent="0" algn="l" rtl="0">
              <a:lnSpc>
                <a:spcPct val="100000"/>
              </a:lnSpc>
              <a:spcBef>
                <a:spcPts val="0"/>
              </a:spcBef>
              <a:spcAft>
                <a:spcPts val="0"/>
              </a:spcAft>
              <a:buClr>
                <a:schemeClr val="dk1"/>
              </a:buClr>
              <a:buSzPts val="1700"/>
              <a:buFont typeface="Arial"/>
              <a:buNone/>
              <a:defRPr sz="9100" b="0" i="0" u="none" strike="noStrike" cap="none">
                <a:solidFill>
                  <a:schemeClr val="dk1"/>
                </a:solidFill>
                <a:latin typeface="Arial"/>
                <a:ea typeface="Arial"/>
                <a:cs typeface="Arial"/>
                <a:sym typeface="Arial"/>
              </a:defRPr>
            </a:lvl5pPr>
            <a:lvl6pPr marL="2743200" marR="0" lvl="5" indent="0" algn="l" rtl="0">
              <a:lnSpc>
                <a:spcPct val="100000"/>
              </a:lnSpc>
              <a:spcBef>
                <a:spcPts val="0"/>
              </a:spcBef>
              <a:spcAft>
                <a:spcPts val="0"/>
              </a:spcAft>
              <a:buClr>
                <a:schemeClr val="dk1"/>
              </a:buClr>
              <a:buSzPts val="1700"/>
              <a:buFont typeface="Arial"/>
              <a:buNone/>
              <a:defRPr sz="9100" b="0" i="0" u="none" strike="noStrike" cap="none">
                <a:solidFill>
                  <a:schemeClr val="dk1"/>
                </a:solidFill>
                <a:latin typeface="Arial"/>
                <a:ea typeface="Arial"/>
                <a:cs typeface="Arial"/>
                <a:sym typeface="Arial"/>
              </a:defRPr>
            </a:lvl6pPr>
            <a:lvl7pPr marL="3289300" marR="0" lvl="6" indent="0" algn="l" rtl="0">
              <a:lnSpc>
                <a:spcPct val="100000"/>
              </a:lnSpc>
              <a:spcBef>
                <a:spcPts val="0"/>
              </a:spcBef>
              <a:spcAft>
                <a:spcPts val="0"/>
              </a:spcAft>
              <a:buClr>
                <a:schemeClr val="dk1"/>
              </a:buClr>
              <a:buSzPts val="1700"/>
              <a:buFont typeface="Arial"/>
              <a:buNone/>
              <a:defRPr sz="9100" b="0" i="0" u="none" strike="noStrike" cap="none">
                <a:solidFill>
                  <a:schemeClr val="dk1"/>
                </a:solidFill>
                <a:latin typeface="Arial"/>
                <a:ea typeface="Arial"/>
                <a:cs typeface="Arial"/>
                <a:sym typeface="Arial"/>
              </a:defRPr>
            </a:lvl7pPr>
            <a:lvl8pPr marL="3835400" marR="0" lvl="7" indent="0" algn="l" rtl="0">
              <a:lnSpc>
                <a:spcPct val="100000"/>
              </a:lnSpc>
              <a:spcBef>
                <a:spcPts val="0"/>
              </a:spcBef>
              <a:spcAft>
                <a:spcPts val="0"/>
              </a:spcAft>
              <a:buClr>
                <a:schemeClr val="dk1"/>
              </a:buClr>
              <a:buSzPts val="1700"/>
              <a:buFont typeface="Arial"/>
              <a:buNone/>
              <a:defRPr sz="9100" b="0" i="0" u="none" strike="noStrike" cap="none">
                <a:solidFill>
                  <a:schemeClr val="dk1"/>
                </a:solidFill>
                <a:latin typeface="Arial"/>
                <a:ea typeface="Arial"/>
                <a:cs typeface="Arial"/>
                <a:sym typeface="Arial"/>
              </a:defRPr>
            </a:lvl8pPr>
            <a:lvl9pPr marL="4394200" marR="0" lvl="8" indent="0" algn="l" rtl="0">
              <a:lnSpc>
                <a:spcPct val="100000"/>
              </a:lnSpc>
              <a:spcBef>
                <a:spcPts val="0"/>
              </a:spcBef>
              <a:spcAft>
                <a:spcPts val="0"/>
              </a:spcAft>
              <a:buClr>
                <a:schemeClr val="dk1"/>
              </a:buClr>
              <a:buSzPts val="1700"/>
              <a:buFont typeface="Arial"/>
              <a:buNone/>
              <a:defRPr sz="9100" b="0"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sldNum" idx="12"/>
          </p:nvPr>
        </p:nvSpPr>
        <p:spPr>
          <a:xfrm>
            <a:off x="40071675" y="29337000"/>
            <a:ext cx="2194500" cy="1752600"/>
          </a:xfrm>
          <a:prstGeom prst="rect">
            <a:avLst/>
          </a:prstGeom>
          <a:noFill/>
          <a:ln>
            <a:noFill/>
          </a:ln>
        </p:spPr>
        <p:txBody>
          <a:bodyPr spcFirstLastPara="1" wrap="square" lIns="438900" tIns="219450" rIns="438900" bIns="219450" anchor="b" anchorCtr="0">
            <a:noAutofit/>
          </a:bodyPr>
          <a:lstStyle>
            <a:lvl1pPr marL="0" marR="0" lvl="0" indent="0" algn="r" rtl="0">
              <a:lnSpc>
                <a:spcPct val="100000"/>
              </a:lnSpc>
              <a:spcBef>
                <a:spcPts val="0"/>
              </a:spcBef>
              <a:spcAft>
                <a:spcPts val="0"/>
              </a:spcAft>
              <a:buClr>
                <a:srgbClr val="B9AF93"/>
              </a:buClr>
              <a:buFont typeface="Arial"/>
              <a:buNone/>
              <a:defRPr sz="4800" b="0" i="0" u="none" strike="noStrike" cap="none">
                <a:solidFill>
                  <a:srgbClr val="B9AF93"/>
                </a:solidFill>
                <a:latin typeface="Arial"/>
                <a:ea typeface="Arial"/>
                <a:cs typeface="Arial"/>
                <a:sym typeface="Arial"/>
              </a:defRPr>
            </a:lvl1pPr>
            <a:lvl2pPr marL="0" marR="0" lvl="1" indent="0" algn="r" rtl="0">
              <a:lnSpc>
                <a:spcPct val="100000"/>
              </a:lnSpc>
              <a:spcBef>
                <a:spcPts val="0"/>
              </a:spcBef>
              <a:spcAft>
                <a:spcPts val="0"/>
              </a:spcAft>
              <a:buClr>
                <a:srgbClr val="B9AF93"/>
              </a:buClr>
              <a:buFont typeface="Arial"/>
              <a:buNone/>
              <a:defRPr sz="4800" b="0" i="0" u="none" strike="noStrike" cap="none">
                <a:solidFill>
                  <a:srgbClr val="B9AF93"/>
                </a:solidFill>
                <a:latin typeface="Arial"/>
                <a:ea typeface="Arial"/>
                <a:cs typeface="Arial"/>
                <a:sym typeface="Arial"/>
              </a:defRPr>
            </a:lvl2pPr>
            <a:lvl3pPr marL="0" marR="0" lvl="2" indent="0" algn="r" rtl="0">
              <a:lnSpc>
                <a:spcPct val="100000"/>
              </a:lnSpc>
              <a:spcBef>
                <a:spcPts val="0"/>
              </a:spcBef>
              <a:spcAft>
                <a:spcPts val="0"/>
              </a:spcAft>
              <a:buClr>
                <a:srgbClr val="B9AF93"/>
              </a:buClr>
              <a:buFont typeface="Arial"/>
              <a:buNone/>
              <a:defRPr sz="4800" b="0" i="0" u="none" strike="noStrike" cap="none">
                <a:solidFill>
                  <a:srgbClr val="B9AF93"/>
                </a:solidFill>
                <a:latin typeface="Arial"/>
                <a:ea typeface="Arial"/>
                <a:cs typeface="Arial"/>
                <a:sym typeface="Arial"/>
              </a:defRPr>
            </a:lvl3pPr>
            <a:lvl4pPr marL="0" marR="0" lvl="3" indent="0" algn="r" rtl="0">
              <a:lnSpc>
                <a:spcPct val="100000"/>
              </a:lnSpc>
              <a:spcBef>
                <a:spcPts val="0"/>
              </a:spcBef>
              <a:spcAft>
                <a:spcPts val="0"/>
              </a:spcAft>
              <a:buClr>
                <a:srgbClr val="B9AF93"/>
              </a:buClr>
              <a:buFont typeface="Arial"/>
              <a:buNone/>
              <a:defRPr sz="4800" b="0" i="0" u="none" strike="noStrike" cap="none">
                <a:solidFill>
                  <a:srgbClr val="B9AF93"/>
                </a:solidFill>
                <a:latin typeface="Arial"/>
                <a:ea typeface="Arial"/>
                <a:cs typeface="Arial"/>
                <a:sym typeface="Arial"/>
              </a:defRPr>
            </a:lvl4pPr>
            <a:lvl5pPr marL="0" marR="0" lvl="4" indent="0" algn="r" rtl="0">
              <a:lnSpc>
                <a:spcPct val="100000"/>
              </a:lnSpc>
              <a:spcBef>
                <a:spcPts val="0"/>
              </a:spcBef>
              <a:spcAft>
                <a:spcPts val="0"/>
              </a:spcAft>
              <a:buClr>
                <a:srgbClr val="B9AF93"/>
              </a:buClr>
              <a:buFont typeface="Arial"/>
              <a:buNone/>
              <a:defRPr sz="4800" b="0" i="0" u="none" strike="noStrike" cap="none">
                <a:solidFill>
                  <a:srgbClr val="B9AF93"/>
                </a:solidFill>
                <a:latin typeface="Arial"/>
                <a:ea typeface="Arial"/>
                <a:cs typeface="Arial"/>
                <a:sym typeface="Arial"/>
              </a:defRPr>
            </a:lvl5pPr>
            <a:lvl6pPr marL="0" marR="0" lvl="5" indent="0" algn="r" rtl="0">
              <a:lnSpc>
                <a:spcPct val="100000"/>
              </a:lnSpc>
              <a:spcBef>
                <a:spcPts val="0"/>
              </a:spcBef>
              <a:spcAft>
                <a:spcPts val="0"/>
              </a:spcAft>
              <a:buClr>
                <a:srgbClr val="B9AF93"/>
              </a:buClr>
              <a:buFont typeface="Arial"/>
              <a:buNone/>
              <a:defRPr sz="4800" b="0" i="0" u="none" strike="noStrike" cap="none">
                <a:solidFill>
                  <a:srgbClr val="B9AF93"/>
                </a:solidFill>
                <a:latin typeface="Arial"/>
                <a:ea typeface="Arial"/>
                <a:cs typeface="Arial"/>
                <a:sym typeface="Arial"/>
              </a:defRPr>
            </a:lvl6pPr>
            <a:lvl7pPr marL="0" marR="0" lvl="6" indent="0" algn="r" rtl="0">
              <a:lnSpc>
                <a:spcPct val="100000"/>
              </a:lnSpc>
              <a:spcBef>
                <a:spcPts val="0"/>
              </a:spcBef>
              <a:spcAft>
                <a:spcPts val="0"/>
              </a:spcAft>
              <a:buClr>
                <a:srgbClr val="B9AF93"/>
              </a:buClr>
              <a:buFont typeface="Arial"/>
              <a:buNone/>
              <a:defRPr sz="4800" b="0" i="0" u="none" strike="noStrike" cap="none">
                <a:solidFill>
                  <a:srgbClr val="B9AF93"/>
                </a:solidFill>
                <a:latin typeface="Arial"/>
                <a:ea typeface="Arial"/>
                <a:cs typeface="Arial"/>
                <a:sym typeface="Arial"/>
              </a:defRPr>
            </a:lvl7pPr>
            <a:lvl8pPr marL="0" marR="0" lvl="7" indent="0" algn="r" rtl="0">
              <a:lnSpc>
                <a:spcPct val="100000"/>
              </a:lnSpc>
              <a:spcBef>
                <a:spcPts val="0"/>
              </a:spcBef>
              <a:spcAft>
                <a:spcPts val="0"/>
              </a:spcAft>
              <a:buClr>
                <a:srgbClr val="B9AF93"/>
              </a:buClr>
              <a:buFont typeface="Arial"/>
              <a:buNone/>
              <a:defRPr sz="4800" b="0" i="0" u="none" strike="noStrike" cap="none">
                <a:solidFill>
                  <a:srgbClr val="B9AF93"/>
                </a:solidFill>
                <a:latin typeface="Arial"/>
                <a:ea typeface="Arial"/>
                <a:cs typeface="Arial"/>
                <a:sym typeface="Arial"/>
              </a:defRPr>
            </a:lvl8pPr>
            <a:lvl9pPr marL="0" marR="0" lvl="8" indent="0" algn="r" rtl="0">
              <a:lnSpc>
                <a:spcPct val="100000"/>
              </a:lnSpc>
              <a:spcBef>
                <a:spcPts val="0"/>
              </a:spcBef>
              <a:spcAft>
                <a:spcPts val="0"/>
              </a:spcAft>
              <a:buClr>
                <a:srgbClr val="B9AF93"/>
              </a:buClr>
              <a:buFont typeface="Arial"/>
              <a:buNone/>
              <a:defRPr sz="4800" b="0" i="0" u="none" strike="noStrike" cap="none">
                <a:solidFill>
                  <a:srgbClr val="B9AF93"/>
                </a:solidFill>
                <a:latin typeface="Arial"/>
                <a:ea typeface="Arial"/>
                <a:cs typeface="Arial"/>
                <a:sym typeface="Aria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8"/>
        <p:cNvGrpSpPr/>
        <p:nvPr/>
      </p:nvGrpSpPr>
      <p:grpSpPr>
        <a:xfrm>
          <a:off x="0" y="0"/>
          <a:ext cx="0" cy="0"/>
          <a:chOff x="0" y="0"/>
          <a:chExt cx="0" cy="0"/>
        </a:xfrm>
      </p:grpSpPr>
      <p:sp>
        <p:nvSpPr>
          <p:cNvPr id="79" name="Shape 79"/>
          <p:cNvSpPr/>
          <p:nvPr/>
        </p:nvSpPr>
        <p:spPr>
          <a:xfrm>
            <a:off x="1463040" y="1579244"/>
            <a:ext cx="40953600" cy="29744700"/>
          </a:xfrm>
          <a:prstGeom prst="roundRect">
            <a:avLst>
              <a:gd name="adj" fmla="val 2081"/>
            </a:avLst>
          </a:prstGeom>
          <a:gradFill>
            <a:gsLst>
              <a:gs pos="0">
                <a:srgbClr val="FFFFFF"/>
              </a:gs>
              <a:gs pos="98000">
                <a:srgbClr val="FFFFFF"/>
              </a:gs>
              <a:gs pos="99060">
                <a:srgbClr val="F6F6F6"/>
              </a:gs>
              <a:gs pos="100000">
                <a:srgbClr val="D8D8D8"/>
              </a:gs>
            </a:gsLst>
            <a:lin ang="5400012" scaled="0"/>
          </a:gradFill>
          <a:ln w="9525" cap="rnd" cmpd="sng">
            <a:solidFill>
              <a:srgbClr val="A2A0A0"/>
            </a:solidFill>
            <a:prstDash val="solid"/>
            <a:round/>
            <a:headEnd type="none" w="sm" len="sm"/>
            <a:tailEnd type="none" w="sm" len="sm"/>
          </a:ln>
        </p:spPr>
        <p:txBody>
          <a:bodyPr spcFirstLastPara="1" wrap="square" lIns="438900" tIns="219450" rIns="438900" bIns="219450" anchor="ctr" anchorCtr="0">
            <a:noAutofit/>
          </a:bodyPr>
          <a:lstStyle/>
          <a:p>
            <a:pPr marL="0" marR="0" lvl="0" indent="0" algn="ctr" rtl="0">
              <a:lnSpc>
                <a:spcPct val="100000"/>
              </a:lnSpc>
              <a:spcBef>
                <a:spcPts val="0"/>
              </a:spcBef>
              <a:spcAft>
                <a:spcPts val="0"/>
              </a:spcAft>
              <a:buClr>
                <a:srgbClr val="000000"/>
              </a:buClr>
              <a:buFont typeface="Arial"/>
              <a:buNone/>
            </a:pPr>
            <a:endParaRPr sz="9100" b="0" i="0" u="none" strike="noStrike" cap="none">
              <a:solidFill>
                <a:schemeClr val="lt1"/>
              </a:solidFill>
              <a:latin typeface="Arial"/>
              <a:ea typeface="Arial"/>
              <a:cs typeface="Arial"/>
              <a:sym typeface="Arial"/>
            </a:endParaRPr>
          </a:p>
        </p:txBody>
      </p:sp>
      <p:sp>
        <p:nvSpPr>
          <p:cNvPr id="80" name="Shape 80"/>
          <p:cNvSpPr/>
          <p:nvPr/>
        </p:nvSpPr>
        <p:spPr>
          <a:xfrm>
            <a:off x="2009262" y="2083980"/>
            <a:ext cx="39872400" cy="20838300"/>
          </a:xfrm>
          <a:prstGeom prst="roundRect">
            <a:avLst>
              <a:gd name="adj" fmla="val 2127"/>
            </a:avLst>
          </a:prstGeom>
          <a:gradFill>
            <a:gsLst>
              <a:gs pos="0">
                <a:schemeClr val="lt1"/>
              </a:gs>
              <a:gs pos="55000">
                <a:srgbClr val="DFDFDF"/>
              </a:gs>
              <a:gs pos="100000">
                <a:srgbClr val="9E9E9E"/>
              </a:gs>
            </a:gsLst>
            <a:path path="circle">
              <a:fillToRect l="50000" t="50000" r="50000" b="50000"/>
            </a:path>
            <a:tileRect/>
          </a:gradFill>
          <a:ln>
            <a:noFill/>
          </a:ln>
        </p:spPr>
        <p:txBody>
          <a:bodyPr spcFirstLastPara="1" wrap="square" lIns="438900" tIns="219450" rIns="438900" bIns="219450" anchor="ctr" anchorCtr="0">
            <a:noAutofit/>
          </a:bodyPr>
          <a:lstStyle/>
          <a:p>
            <a:pPr marL="0" marR="0" lvl="0" indent="0" algn="ctr" rtl="0">
              <a:lnSpc>
                <a:spcPct val="100000"/>
              </a:lnSpc>
              <a:spcBef>
                <a:spcPts val="0"/>
              </a:spcBef>
              <a:spcAft>
                <a:spcPts val="0"/>
              </a:spcAft>
              <a:buClr>
                <a:srgbClr val="000000"/>
              </a:buClr>
              <a:buFont typeface="Arial"/>
              <a:buNone/>
            </a:pPr>
            <a:endParaRPr sz="9100" b="0" i="0" u="none" strike="noStrike" cap="none">
              <a:solidFill>
                <a:schemeClr val="lt1"/>
              </a:solidFill>
              <a:latin typeface="Arial"/>
              <a:ea typeface="Arial"/>
              <a:cs typeface="Arial"/>
              <a:sym typeface="Arial"/>
            </a:endParaRPr>
          </a:p>
        </p:txBody>
      </p:sp>
      <p:sp>
        <p:nvSpPr>
          <p:cNvPr id="81" name="Shape 81"/>
          <p:cNvSpPr txBox="1">
            <a:spLocks noGrp="1"/>
          </p:cNvSpPr>
          <p:nvPr>
            <p:ph type="title"/>
          </p:nvPr>
        </p:nvSpPr>
        <p:spPr>
          <a:xfrm>
            <a:off x="2248050" y="23657357"/>
            <a:ext cx="39282600" cy="3247800"/>
          </a:xfrm>
          <a:prstGeom prst="rect">
            <a:avLst/>
          </a:prstGeom>
          <a:noFill/>
          <a:ln>
            <a:noFill/>
          </a:ln>
        </p:spPr>
        <p:txBody>
          <a:bodyPr spcFirstLastPara="1" wrap="square" lIns="109700" tIns="109700" rIns="109700" bIns="109700" anchor="b" anchorCtr="0"/>
          <a:lstStyle>
            <a:lvl1pPr marL="0" marR="0" lvl="0" indent="0" algn="l" rtl="0">
              <a:lnSpc>
                <a:spcPct val="100000"/>
              </a:lnSpc>
              <a:spcBef>
                <a:spcPts val="0"/>
              </a:spcBef>
              <a:spcAft>
                <a:spcPts val="0"/>
              </a:spcAft>
              <a:buClr>
                <a:srgbClr val="857E6B"/>
              </a:buClr>
              <a:buSzPts val="1700"/>
              <a:buFont typeface="Verdana"/>
              <a:buNone/>
              <a:defRPr sz="17300" b="0" i="0" u="none" strike="noStrike" cap="none">
                <a:solidFill>
                  <a:srgbClr val="857E6B"/>
                </a:solidFill>
                <a:latin typeface="Verdana"/>
                <a:ea typeface="Verdana"/>
                <a:cs typeface="Verdana"/>
                <a:sym typeface="Verdana"/>
              </a:defRPr>
            </a:lvl1pPr>
            <a:lvl2pPr marL="0" marR="0" lvl="1" indent="0" algn="l" rtl="0">
              <a:spcBef>
                <a:spcPts val="0"/>
              </a:spcBef>
              <a:spcAft>
                <a:spcPts val="0"/>
              </a:spcAft>
              <a:buClr>
                <a:srgbClr val="FFB248"/>
              </a:buClr>
              <a:buSzPts val="1700"/>
              <a:buFont typeface="Verdana"/>
              <a:buNone/>
              <a:defRPr sz="17300" b="1" i="0" u="none" strike="noStrike" cap="none">
                <a:solidFill>
                  <a:srgbClr val="FFB248"/>
                </a:solidFill>
                <a:latin typeface="Verdana"/>
                <a:ea typeface="Verdana"/>
                <a:cs typeface="Verdana"/>
                <a:sym typeface="Verdana"/>
              </a:defRPr>
            </a:lvl2pPr>
            <a:lvl3pPr marL="0" marR="0" lvl="2" indent="0" algn="l" rtl="0">
              <a:spcBef>
                <a:spcPts val="0"/>
              </a:spcBef>
              <a:spcAft>
                <a:spcPts val="0"/>
              </a:spcAft>
              <a:buClr>
                <a:srgbClr val="FFB248"/>
              </a:buClr>
              <a:buSzPts val="1700"/>
              <a:buFont typeface="Verdana"/>
              <a:buNone/>
              <a:defRPr sz="17300" b="1" i="0" u="none" strike="noStrike" cap="none">
                <a:solidFill>
                  <a:srgbClr val="FFB248"/>
                </a:solidFill>
                <a:latin typeface="Verdana"/>
                <a:ea typeface="Verdana"/>
                <a:cs typeface="Verdana"/>
                <a:sym typeface="Verdana"/>
              </a:defRPr>
            </a:lvl3pPr>
            <a:lvl4pPr marL="0" marR="0" lvl="3" indent="0" algn="l" rtl="0">
              <a:spcBef>
                <a:spcPts val="0"/>
              </a:spcBef>
              <a:spcAft>
                <a:spcPts val="0"/>
              </a:spcAft>
              <a:buClr>
                <a:srgbClr val="FFB248"/>
              </a:buClr>
              <a:buSzPts val="1700"/>
              <a:buFont typeface="Verdana"/>
              <a:buNone/>
              <a:defRPr sz="17300" b="1" i="0" u="none" strike="noStrike" cap="none">
                <a:solidFill>
                  <a:srgbClr val="FFB248"/>
                </a:solidFill>
                <a:latin typeface="Verdana"/>
                <a:ea typeface="Verdana"/>
                <a:cs typeface="Verdana"/>
                <a:sym typeface="Verdana"/>
              </a:defRPr>
            </a:lvl4pPr>
            <a:lvl5pPr marL="0" marR="0" lvl="4" indent="0" algn="l" rtl="0">
              <a:spcBef>
                <a:spcPts val="0"/>
              </a:spcBef>
              <a:spcAft>
                <a:spcPts val="0"/>
              </a:spcAft>
              <a:buClr>
                <a:srgbClr val="FFB248"/>
              </a:buClr>
              <a:buSzPts val="1700"/>
              <a:buFont typeface="Verdana"/>
              <a:buNone/>
              <a:defRPr sz="17300" b="1" i="0" u="none" strike="noStrike" cap="none">
                <a:solidFill>
                  <a:srgbClr val="FFB248"/>
                </a:solidFill>
                <a:latin typeface="Verdana"/>
                <a:ea typeface="Verdana"/>
                <a:cs typeface="Verdana"/>
                <a:sym typeface="Verdana"/>
              </a:defRPr>
            </a:lvl5pPr>
            <a:lvl6pPr marL="546100" marR="0" lvl="5" indent="0" algn="l" rtl="0">
              <a:spcBef>
                <a:spcPts val="0"/>
              </a:spcBef>
              <a:spcAft>
                <a:spcPts val="0"/>
              </a:spcAft>
              <a:buClr>
                <a:srgbClr val="FFB248"/>
              </a:buClr>
              <a:buSzPts val="1700"/>
              <a:buFont typeface="Verdana"/>
              <a:buNone/>
              <a:defRPr sz="17300" b="1" i="0" u="none" strike="noStrike" cap="none">
                <a:solidFill>
                  <a:srgbClr val="FFB248"/>
                </a:solidFill>
                <a:latin typeface="Verdana"/>
                <a:ea typeface="Verdana"/>
                <a:cs typeface="Verdana"/>
                <a:sym typeface="Verdana"/>
              </a:defRPr>
            </a:lvl6pPr>
            <a:lvl7pPr marL="1092200" marR="0" lvl="6" indent="0" algn="l" rtl="0">
              <a:spcBef>
                <a:spcPts val="0"/>
              </a:spcBef>
              <a:spcAft>
                <a:spcPts val="0"/>
              </a:spcAft>
              <a:buClr>
                <a:srgbClr val="FFB248"/>
              </a:buClr>
              <a:buSzPts val="1700"/>
              <a:buFont typeface="Verdana"/>
              <a:buNone/>
              <a:defRPr sz="17300" b="1" i="0" u="none" strike="noStrike" cap="none">
                <a:solidFill>
                  <a:srgbClr val="FFB248"/>
                </a:solidFill>
                <a:latin typeface="Verdana"/>
                <a:ea typeface="Verdana"/>
                <a:cs typeface="Verdana"/>
                <a:sym typeface="Verdana"/>
              </a:defRPr>
            </a:lvl7pPr>
            <a:lvl8pPr marL="1651000" marR="0" lvl="7" indent="0" algn="l" rtl="0">
              <a:spcBef>
                <a:spcPts val="0"/>
              </a:spcBef>
              <a:spcAft>
                <a:spcPts val="0"/>
              </a:spcAft>
              <a:buClr>
                <a:srgbClr val="FFB248"/>
              </a:buClr>
              <a:buSzPts val="1700"/>
              <a:buFont typeface="Verdana"/>
              <a:buNone/>
              <a:defRPr sz="17300" b="1" i="0" u="none" strike="noStrike" cap="none">
                <a:solidFill>
                  <a:srgbClr val="FFB248"/>
                </a:solidFill>
                <a:latin typeface="Verdana"/>
                <a:ea typeface="Verdana"/>
                <a:cs typeface="Verdana"/>
                <a:sym typeface="Verdana"/>
              </a:defRPr>
            </a:lvl8pPr>
            <a:lvl9pPr marL="2197100" marR="0" lvl="8" indent="0" algn="l" rtl="0">
              <a:spcBef>
                <a:spcPts val="0"/>
              </a:spcBef>
              <a:spcAft>
                <a:spcPts val="0"/>
              </a:spcAft>
              <a:buClr>
                <a:srgbClr val="FFB248"/>
              </a:buClr>
              <a:buSzPts val="1700"/>
              <a:buFont typeface="Verdana"/>
              <a:buNone/>
              <a:defRPr sz="17300" b="1" i="0" u="none" strike="noStrike" cap="none">
                <a:solidFill>
                  <a:srgbClr val="FFB248"/>
                </a:solidFill>
                <a:latin typeface="Verdana"/>
                <a:ea typeface="Verdana"/>
                <a:cs typeface="Verdana"/>
                <a:sym typeface="Verdana"/>
              </a:defRPr>
            </a:lvl9pPr>
          </a:lstStyle>
          <a:p>
            <a:endParaRPr/>
          </a:p>
        </p:txBody>
      </p:sp>
      <p:sp>
        <p:nvSpPr>
          <p:cNvPr id="82" name="Shape 82"/>
          <p:cNvSpPr txBox="1">
            <a:spLocks noGrp="1"/>
          </p:cNvSpPr>
          <p:nvPr>
            <p:ph type="body" idx="1"/>
          </p:nvPr>
        </p:nvSpPr>
        <p:spPr>
          <a:xfrm>
            <a:off x="2248050" y="26997521"/>
            <a:ext cx="39282600" cy="2019000"/>
          </a:xfrm>
          <a:prstGeom prst="rect">
            <a:avLst/>
          </a:prstGeom>
          <a:noFill/>
          <a:ln>
            <a:noFill/>
          </a:ln>
        </p:spPr>
        <p:txBody>
          <a:bodyPr spcFirstLastPara="1" wrap="square" lIns="109700" tIns="109700" rIns="109700" bIns="109700" anchor="t" anchorCtr="0"/>
          <a:lstStyle>
            <a:lvl1pPr marL="457200" marR="177800" lvl="0" indent="-228600" algn="l" rtl="0">
              <a:lnSpc>
                <a:spcPct val="100000"/>
              </a:lnSpc>
              <a:spcBef>
                <a:spcPts val="0"/>
              </a:spcBef>
              <a:spcAft>
                <a:spcPts val="0"/>
              </a:spcAft>
              <a:buClr>
                <a:schemeClr val="accent1"/>
              </a:buClr>
              <a:buSzPts val="10800"/>
              <a:buFont typeface="Noto Sans Symbols"/>
              <a:buNone/>
              <a:defRPr sz="8600" b="0" i="0" u="none" strike="noStrike" cap="none">
                <a:solidFill>
                  <a:srgbClr val="B67719"/>
                </a:solidFill>
                <a:latin typeface="Verdana"/>
                <a:ea typeface="Verdana"/>
                <a:cs typeface="Verdana"/>
                <a:sym typeface="Verdana"/>
              </a:defRPr>
            </a:lvl1pPr>
            <a:lvl2pPr marL="914400" marR="0" lvl="1" indent="-228600" algn="l" rtl="0">
              <a:lnSpc>
                <a:spcPct val="100000"/>
              </a:lnSpc>
              <a:spcBef>
                <a:spcPts val="1200"/>
              </a:spcBef>
              <a:spcAft>
                <a:spcPts val="0"/>
              </a:spcAft>
              <a:buClr>
                <a:schemeClr val="accent1"/>
              </a:buClr>
              <a:buSzPts val="11500"/>
              <a:buFont typeface="Verdana"/>
              <a:buNone/>
              <a:defRPr sz="8600" b="0" i="0" u="none" strike="noStrike" cap="none">
                <a:solidFill>
                  <a:srgbClr val="888888"/>
                </a:solidFill>
                <a:latin typeface="Verdana"/>
                <a:ea typeface="Verdana"/>
                <a:cs typeface="Verdana"/>
                <a:sym typeface="Verdana"/>
              </a:defRPr>
            </a:lvl2pPr>
            <a:lvl3pPr marL="1371600" marR="0" lvl="2" indent="-228600" algn="l" rtl="0">
              <a:lnSpc>
                <a:spcPct val="100000"/>
              </a:lnSpc>
              <a:spcBef>
                <a:spcPts val="1200"/>
              </a:spcBef>
              <a:spcAft>
                <a:spcPts val="0"/>
              </a:spcAft>
              <a:buClr>
                <a:srgbClr val="E96D4D"/>
              </a:buClr>
              <a:buSzPts val="10600"/>
              <a:buFont typeface="Noto Sans Symbols"/>
              <a:buNone/>
              <a:defRPr sz="7700" b="0" i="0" u="none" strike="noStrike" cap="none">
                <a:solidFill>
                  <a:srgbClr val="888888"/>
                </a:solidFill>
                <a:latin typeface="Verdana"/>
                <a:ea typeface="Verdana"/>
                <a:cs typeface="Verdana"/>
                <a:sym typeface="Verdana"/>
              </a:defRPr>
            </a:lvl3pPr>
            <a:lvl4pPr marL="1828800" marR="0" lvl="3" indent="-228600" algn="l" rtl="0">
              <a:lnSpc>
                <a:spcPct val="100000"/>
              </a:lnSpc>
              <a:spcBef>
                <a:spcPts val="1100"/>
              </a:spcBef>
              <a:spcAft>
                <a:spcPts val="0"/>
              </a:spcAft>
              <a:buClr>
                <a:srgbClr val="E96D4D"/>
              </a:buClr>
              <a:buSzPts val="10200"/>
              <a:buFont typeface="Verdana"/>
              <a:buNone/>
              <a:defRPr sz="6700" b="0" i="0" u="none" strike="noStrike" cap="none">
                <a:solidFill>
                  <a:srgbClr val="888888"/>
                </a:solidFill>
                <a:latin typeface="Verdana"/>
                <a:ea typeface="Verdana"/>
                <a:cs typeface="Verdana"/>
                <a:sym typeface="Verdana"/>
              </a:defRPr>
            </a:lvl4pPr>
            <a:lvl5pPr marL="2286000" marR="0" lvl="4" indent="-228600" algn="l" rtl="0">
              <a:lnSpc>
                <a:spcPct val="100000"/>
              </a:lnSpc>
              <a:spcBef>
                <a:spcPts val="1200"/>
              </a:spcBef>
              <a:spcAft>
                <a:spcPts val="0"/>
              </a:spcAft>
              <a:buClr>
                <a:srgbClr val="E48F7B"/>
              </a:buClr>
              <a:buSzPts val="8600"/>
              <a:buFont typeface="Noto Sans Symbols"/>
              <a:buNone/>
              <a:defRPr sz="6700" b="0" i="0" u="none" strike="noStrike" cap="none">
                <a:solidFill>
                  <a:srgbClr val="888888"/>
                </a:solidFill>
                <a:latin typeface="Verdana"/>
                <a:ea typeface="Verdana"/>
                <a:cs typeface="Verdana"/>
                <a:sym typeface="Verdana"/>
              </a:defRPr>
            </a:lvl5pPr>
            <a:lvl6pPr marL="2743200" marR="0" lvl="5" indent="-749300" algn="l" rtl="0">
              <a:lnSpc>
                <a:spcPct val="100000"/>
              </a:lnSpc>
              <a:spcBef>
                <a:spcPts val="1200"/>
              </a:spcBef>
              <a:spcAft>
                <a:spcPts val="0"/>
              </a:spcAft>
              <a:buClr>
                <a:srgbClr val="E48E78"/>
              </a:buClr>
              <a:buSzPts val="8200"/>
              <a:buFont typeface="Verdana"/>
              <a:buChar char="◦"/>
              <a:defRPr sz="8200" b="0" i="0" u="none" strike="noStrike" cap="none">
                <a:solidFill>
                  <a:schemeClr val="dk1"/>
                </a:solidFill>
                <a:latin typeface="Verdana"/>
                <a:ea typeface="Verdana"/>
                <a:cs typeface="Verdana"/>
                <a:sym typeface="Verdana"/>
              </a:defRPr>
            </a:lvl6pPr>
            <a:lvl7pPr marL="3200400" marR="0" lvl="6" indent="-685800" algn="l" rtl="0">
              <a:lnSpc>
                <a:spcPct val="100000"/>
              </a:lnSpc>
              <a:spcBef>
                <a:spcPts val="1200"/>
              </a:spcBef>
              <a:spcAft>
                <a:spcPts val="0"/>
              </a:spcAft>
              <a:buClr>
                <a:srgbClr val="E48E78"/>
              </a:buClr>
              <a:buSzPts val="7200"/>
              <a:buFont typeface="Noto Sans Symbols"/>
              <a:buChar char="⚫"/>
              <a:defRPr sz="7200" b="0" i="0" u="none" strike="noStrike" cap="none">
                <a:solidFill>
                  <a:schemeClr val="dk1"/>
                </a:solidFill>
                <a:latin typeface="Verdana"/>
                <a:ea typeface="Verdana"/>
                <a:cs typeface="Verdana"/>
                <a:sym typeface="Verdana"/>
              </a:defRPr>
            </a:lvl7pPr>
            <a:lvl8pPr marL="3657600" marR="0" lvl="7" indent="-685800" algn="l" rtl="0">
              <a:lnSpc>
                <a:spcPct val="100000"/>
              </a:lnSpc>
              <a:spcBef>
                <a:spcPts val="1200"/>
              </a:spcBef>
              <a:spcAft>
                <a:spcPts val="0"/>
              </a:spcAft>
              <a:buClr>
                <a:srgbClr val="E48E78"/>
              </a:buClr>
              <a:buSzPts val="7200"/>
              <a:buFont typeface="Verdana"/>
              <a:buChar char="◦"/>
              <a:defRPr sz="7200" b="0" i="0" u="none" strike="noStrike" cap="none">
                <a:solidFill>
                  <a:schemeClr val="dk1"/>
                </a:solidFill>
                <a:latin typeface="Verdana"/>
                <a:ea typeface="Verdana"/>
                <a:cs typeface="Verdana"/>
                <a:sym typeface="Verdana"/>
              </a:defRPr>
            </a:lvl8pPr>
            <a:lvl9pPr marL="4114800" marR="0" lvl="8" indent="-685800" algn="l" rtl="0">
              <a:lnSpc>
                <a:spcPct val="100000"/>
              </a:lnSpc>
              <a:spcBef>
                <a:spcPts val="1200"/>
              </a:spcBef>
              <a:spcAft>
                <a:spcPts val="0"/>
              </a:spcAft>
              <a:buClr>
                <a:srgbClr val="E48E78"/>
              </a:buClr>
              <a:buSzPts val="7200"/>
              <a:buFont typeface="Noto Sans Symbols"/>
              <a:buChar char="⚫"/>
              <a:defRPr sz="7200" b="0" i="0" u="none" strike="noStrike" cap="none">
                <a:solidFill>
                  <a:schemeClr val="dk1"/>
                </a:solidFill>
                <a:latin typeface="Verdana"/>
                <a:ea typeface="Verdana"/>
                <a:cs typeface="Verdana"/>
                <a:sym typeface="Verdana"/>
              </a:defRPr>
            </a:lvl9pPr>
          </a:lstStyle>
          <a:p>
            <a:endParaRPr/>
          </a:p>
        </p:txBody>
      </p:sp>
      <p:sp>
        <p:nvSpPr>
          <p:cNvPr id="83" name="Shape 83"/>
          <p:cNvSpPr txBox="1">
            <a:spLocks noGrp="1"/>
          </p:cNvSpPr>
          <p:nvPr>
            <p:ph type="dt" idx="10"/>
          </p:nvPr>
        </p:nvSpPr>
        <p:spPr>
          <a:xfrm>
            <a:off x="18126075" y="29337000"/>
            <a:ext cx="10972800" cy="1752600"/>
          </a:xfrm>
          <a:prstGeom prst="rect">
            <a:avLst/>
          </a:prstGeom>
          <a:noFill/>
          <a:ln>
            <a:noFill/>
          </a:ln>
        </p:spPr>
        <p:txBody>
          <a:bodyPr spcFirstLastPara="1" wrap="square" lIns="109700" tIns="109700" rIns="109700" bIns="109700" anchor="b" anchorCtr="0"/>
          <a:lstStyle>
            <a:lvl1pPr marL="0" marR="0" lvl="0" indent="0" algn="r" rtl="0">
              <a:lnSpc>
                <a:spcPct val="100000"/>
              </a:lnSpc>
              <a:spcBef>
                <a:spcPts val="0"/>
              </a:spcBef>
              <a:spcAft>
                <a:spcPts val="0"/>
              </a:spcAft>
              <a:buClr>
                <a:srgbClr val="B7AD92"/>
              </a:buClr>
              <a:buSzPts val="1700"/>
              <a:buFont typeface="Arial"/>
              <a:buNone/>
              <a:defRPr sz="4800" b="0" i="0" u="none" strike="noStrike" cap="none">
                <a:solidFill>
                  <a:srgbClr val="B7AD92"/>
                </a:solidFill>
                <a:latin typeface="Arial"/>
                <a:ea typeface="Arial"/>
                <a:cs typeface="Arial"/>
                <a:sym typeface="Arial"/>
              </a:defRPr>
            </a:lvl1pPr>
            <a:lvl2pPr marL="546100" marR="0" lvl="1" indent="0" algn="l" rtl="0">
              <a:lnSpc>
                <a:spcPct val="100000"/>
              </a:lnSpc>
              <a:spcBef>
                <a:spcPts val="0"/>
              </a:spcBef>
              <a:spcAft>
                <a:spcPts val="0"/>
              </a:spcAft>
              <a:buClr>
                <a:schemeClr val="dk1"/>
              </a:buClr>
              <a:buSzPts val="1700"/>
              <a:buFont typeface="Arial"/>
              <a:buNone/>
              <a:defRPr sz="9100" b="0" i="0" u="none" strike="noStrike" cap="none">
                <a:solidFill>
                  <a:schemeClr val="dk1"/>
                </a:solidFill>
                <a:latin typeface="Arial"/>
                <a:ea typeface="Arial"/>
                <a:cs typeface="Arial"/>
                <a:sym typeface="Arial"/>
              </a:defRPr>
            </a:lvl2pPr>
            <a:lvl3pPr marL="1092200" marR="0" lvl="2" indent="0" algn="l" rtl="0">
              <a:lnSpc>
                <a:spcPct val="100000"/>
              </a:lnSpc>
              <a:spcBef>
                <a:spcPts val="0"/>
              </a:spcBef>
              <a:spcAft>
                <a:spcPts val="0"/>
              </a:spcAft>
              <a:buClr>
                <a:schemeClr val="dk1"/>
              </a:buClr>
              <a:buSzPts val="1700"/>
              <a:buFont typeface="Arial"/>
              <a:buNone/>
              <a:defRPr sz="9100" b="0" i="0" u="none" strike="noStrike" cap="none">
                <a:solidFill>
                  <a:schemeClr val="dk1"/>
                </a:solidFill>
                <a:latin typeface="Arial"/>
                <a:ea typeface="Arial"/>
                <a:cs typeface="Arial"/>
                <a:sym typeface="Arial"/>
              </a:defRPr>
            </a:lvl3pPr>
            <a:lvl4pPr marL="1651000" marR="0" lvl="3" indent="0" algn="l" rtl="0">
              <a:lnSpc>
                <a:spcPct val="100000"/>
              </a:lnSpc>
              <a:spcBef>
                <a:spcPts val="0"/>
              </a:spcBef>
              <a:spcAft>
                <a:spcPts val="0"/>
              </a:spcAft>
              <a:buClr>
                <a:schemeClr val="dk1"/>
              </a:buClr>
              <a:buSzPts val="1700"/>
              <a:buFont typeface="Arial"/>
              <a:buNone/>
              <a:defRPr sz="9100" b="0" i="0" u="none" strike="noStrike" cap="none">
                <a:solidFill>
                  <a:schemeClr val="dk1"/>
                </a:solidFill>
                <a:latin typeface="Arial"/>
                <a:ea typeface="Arial"/>
                <a:cs typeface="Arial"/>
                <a:sym typeface="Arial"/>
              </a:defRPr>
            </a:lvl4pPr>
            <a:lvl5pPr marL="2197100" marR="0" lvl="4" indent="0" algn="l" rtl="0">
              <a:lnSpc>
                <a:spcPct val="100000"/>
              </a:lnSpc>
              <a:spcBef>
                <a:spcPts val="0"/>
              </a:spcBef>
              <a:spcAft>
                <a:spcPts val="0"/>
              </a:spcAft>
              <a:buClr>
                <a:schemeClr val="dk1"/>
              </a:buClr>
              <a:buSzPts val="1700"/>
              <a:buFont typeface="Arial"/>
              <a:buNone/>
              <a:defRPr sz="9100" b="0" i="0" u="none" strike="noStrike" cap="none">
                <a:solidFill>
                  <a:schemeClr val="dk1"/>
                </a:solidFill>
                <a:latin typeface="Arial"/>
                <a:ea typeface="Arial"/>
                <a:cs typeface="Arial"/>
                <a:sym typeface="Arial"/>
              </a:defRPr>
            </a:lvl5pPr>
            <a:lvl6pPr marL="2743200" marR="0" lvl="5" indent="0" algn="l" rtl="0">
              <a:lnSpc>
                <a:spcPct val="100000"/>
              </a:lnSpc>
              <a:spcBef>
                <a:spcPts val="0"/>
              </a:spcBef>
              <a:spcAft>
                <a:spcPts val="0"/>
              </a:spcAft>
              <a:buClr>
                <a:schemeClr val="dk1"/>
              </a:buClr>
              <a:buSzPts val="1700"/>
              <a:buFont typeface="Arial"/>
              <a:buNone/>
              <a:defRPr sz="9100" b="0" i="0" u="none" strike="noStrike" cap="none">
                <a:solidFill>
                  <a:schemeClr val="dk1"/>
                </a:solidFill>
                <a:latin typeface="Arial"/>
                <a:ea typeface="Arial"/>
                <a:cs typeface="Arial"/>
                <a:sym typeface="Arial"/>
              </a:defRPr>
            </a:lvl6pPr>
            <a:lvl7pPr marL="3289300" marR="0" lvl="6" indent="0" algn="l" rtl="0">
              <a:lnSpc>
                <a:spcPct val="100000"/>
              </a:lnSpc>
              <a:spcBef>
                <a:spcPts val="0"/>
              </a:spcBef>
              <a:spcAft>
                <a:spcPts val="0"/>
              </a:spcAft>
              <a:buClr>
                <a:schemeClr val="dk1"/>
              </a:buClr>
              <a:buSzPts val="1700"/>
              <a:buFont typeface="Arial"/>
              <a:buNone/>
              <a:defRPr sz="9100" b="0" i="0" u="none" strike="noStrike" cap="none">
                <a:solidFill>
                  <a:schemeClr val="dk1"/>
                </a:solidFill>
                <a:latin typeface="Arial"/>
                <a:ea typeface="Arial"/>
                <a:cs typeface="Arial"/>
                <a:sym typeface="Arial"/>
              </a:defRPr>
            </a:lvl7pPr>
            <a:lvl8pPr marL="3835400" marR="0" lvl="7" indent="0" algn="l" rtl="0">
              <a:lnSpc>
                <a:spcPct val="100000"/>
              </a:lnSpc>
              <a:spcBef>
                <a:spcPts val="0"/>
              </a:spcBef>
              <a:spcAft>
                <a:spcPts val="0"/>
              </a:spcAft>
              <a:buClr>
                <a:schemeClr val="dk1"/>
              </a:buClr>
              <a:buSzPts val="1700"/>
              <a:buFont typeface="Arial"/>
              <a:buNone/>
              <a:defRPr sz="9100" b="0" i="0" u="none" strike="noStrike" cap="none">
                <a:solidFill>
                  <a:schemeClr val="dk1"/>
                </a:solidFill>
                <a:latin typeface="Arial"/>
                <a:ea typeface="Arial"/>
                <a:cs typeface="Arial"/>
                <a:sym typeface="Arial"/>
              </a:defRPr>
            </a:lvl8pPr>
            <a:lvl9pPr marL="4394200" marR="0" lvl="8" indent="0" algn="l" rtl="0">
              <a:lnSpc>
                <a:spcPct val="100000"/>
              </a:lnSpc>
              <a:spcBef>
                <a:spcPts val="0"/>
              </a:spcBef>
              <a:spcAft>
                <a:spcPts val="0"/>
              </a:spcAft>
              <a:buClr>
                <a:schemeClr val="dk1"/>
              </a:buClr>
              <a:buSzPts val="1700"/>
              <a:buFont typeface="Arial"/>
              <a:buNone/>
              <a:defRPr sz="9100" b="0" i="0" u="none" strike="noStrike" cap="none">
                <a:solidFill>
                  <a:schemeClr val="dk1"/>
                </a:solidFill>
                <a:latin typeface="Arial"/>
                <a:ea typeface="Arial"/>
                <a:cs typeface="Arial"/>
                <a:sym typeface="Arial"/>
              </a:defRPr>
            </a:lvl9pPr>
          </a:lstStyle>
          <a:p>
            <a:endParaRPr/>
          </a:p>
        </p:txBody>
      </p:sp>
      <p:sp>
        <p:nvSpPr>
          <p:cNvPr id="84" name="Shape 84"/>
          <p:cNvSpPr txBox="1">
            <a:spLocks noGrp="1"/>
          </p:cNvSpPr>
          <p:nvPr>
            <p:ph type="ftr" idx="11"/>
          </p:nvPr>
        </p:nvSpPr>
        <p:spPr>
          <a:xfrm>
            <a:off x="29098875" y="29337000"/>
            <a:ext cx="10972800" cy="1752600"/>
          </a:xfrm>
          <a:prstGeom prst="rect">
            <a:avLst/>
          </a:prstGeom>
          <a:noFill/>
          <a:ln>
            <a:noFill/>
          </a:ln>
        </p:spPr>
        <p:txBody>
          <a:bodyPr spcFirstLastPara="1" wrap="square" lIns="109700" tIns="109700" rIns="109700" bIns="109700" anchor="b" anchorCtr="0"/>
          <a:lstStyle>
            <a:lvl1pPr marL="0" marR="0" lvl="0" indent="0" algn="l" rtl="0">
              <a:lnSpc>
                <a:spcPct val="100000"/>
              </a:lnSpc>
              <a:spcBef>
                <a:spcPts val="0"/>
              </a:spcBef>
              <a:spcAft>
                <a:spcPts val="0"/>
              </a:spcAft>
              <a:buClr>
                <a:srgbClr val="B7AD92"/>
              </a:buClr>
              <a:buSzPts val="1700"/>
              <a:buFont typeface="Arial"/>
              <a:buNone/>
              <a:defRPr sz="4800" b="0" i="0" u="none" strike="noStrike" cap="none">
                <a:solidFill>
                  <a:srgbClr val="B7AD92"/>
                </a:solidFill>
                <a:latin typeface="Arial"/>
                <a:ea typeface="Arial"/>
                <a:cs typeface="Arial"/>
                <a:sym typeface="Arial"/>
              </a:defRPr>
            </a:lvl1pPr>
            <a:lvl2pPr marL="546100" marR="0" lvl="1" indent="0" algn="l" rtl="0">
              <a:lnSpc>
                <a:spcPct val="100000"/>
              </a:lnSpc>
              <a:spcBef>
                <a:spcPts val="0"/>
              </a:spcBef>
              <a:spcAft>
                <a:spcPts val="0"/>
              </a:spcAft>
              <a:buClr>
                <a:schemeClr val="dk1"/>
              </a:buClr>
              <a:buSzPts val="1700"/>
              <a:buFont typeface="Arial"/>
              <a:buNone/>
              <a:defRPr sz="9100" b="0" i="0" u="none" strike="noStrike" cap="none">
                <a:solidFill>
                  <a:schemeClr val="dk1"/>
                </a:solidFill>
                <a:latin typeface="Arial"/>
                <a:ea typeface="Arial"/>
                <a:cs typeface="Arial"/>
                <a:sym typeface="Arial"/>
              </a:defRPr>
            </a:lvl2pPr>
            <a:lvl3pPr marL="1092200" marR="0" lvl="2" indent="0" algn="l" rtl="0">
              <a:lnSpc>
                <a:spcPct val="100000"/>
              </a:lnSpc>
              <a:spcBef>
                <a:spcPts val="0"/>
              </a:spcBef>
              <a:spcAft>
                <a:spcPts val="0"/>
              </a:spcAft>
              <a:buClr>
                <a:schemeClr val="dk1"/>
              </a:buClr>
              <a:buSzPts val="1700"/>
              <a:buFont typeface="Arial"/>
              <a:buNone/>
              <a:defRPr sz="9100" b="0" i="0" u="none" strike="noStrike" cap="none">
                <a:solidFill>
                  <a:schemeClr val="dk1"/>
                </a:solidFill>
                <a:latin typeface="Arial"/>
                <a:ea typeface="Arial"/>
                <a:cs typeface="Arial"/>
                <a:sym typeface="Arial"/>
              </a:defRPr>
            </a:lvl3pPr>
            <a:lvl4pPr marL="1651000" marR="0" lvl="3" indent="0" algn="l" rtl="0">
              <a:lnSpc>
                <a:spcPct val="100000"/>
              </a:lnSpc>
              <a:spcBef>
                <a:spcPts val="0"/>
              </a:spcBef>
              <a:spcAft>
                <a:spcPts val="0"/>
              </a:spcAft>
              <a:buClr>
                <a:schemeClr val="dk1"/>
              </a:buClr>
              <a:buSzPts val="1700"/>
              <a:buFont typeface="Arial"/>
              <a:buNone/>
              <a:defRPr sz="9100" b="0" i="0" u="none" strike="noStrike" cap="none">
                <a:solidFill>
                  <a:schemeClr val="dk1"/>
                </a:solidFill>
                <a:latin typeface="Arial"/>
                <a:ea typeface="Arial"/>
                <a:cs typeface="Arial"/>
                <a:sym typeface="Arial"/>
              </a:defRPr>
            </a:lvl4pPr>
            <a:lvl5pPr marL="2197100" marR="0" lvl="4" indent="0" algn="l" rtl="0">
              <a:lnSpc>
                <a:spcPct val="100000"/>
              </a:lnSpc>
              <a:spcBef>
                <a:spcPts val="0"/>
              </a:spcBef>
              <a:spcAft>
                <a:spcPts val="0"/>
              </a:spcAft>
              <a:buClr>
                <a:schemeClr val="dk1"/>
              </a:buClr>
              <a:buSzPts val="1700"/>
              <a:buFont typeface="Arial"/>
              <a:buNone/>
              <a:defRPr sz="9100" b="0" i="0" u="none" strike="noStrike" cap="none">
                <a:solidFill>
                  <a:schemeClr val="dk1"/>
                </a:solidFill>
                <a:latin typeface="Arial"/>
                <a:ea typeface="Arial"/>
                <a:cs typeface="Arial"/>
                <a:sym typeface="Arial"/>
              </a:defRPr>
            </a:lvl5pPr>
            <a:lvl6pPr marL="2743200" marR="0" lvl="5" indent="0" algn="l" rtl="0">
              <a:lnSpc>
                <a:spcPct val="100000"/>
              </a:lnSpc>
              <a:spcBef>
                <a:spcPts val="0"/>
              </a:spcBef>
              <a:spcAft>
                <a:spcPts val="0"/>
              </a:spcAft>
              <a:buClr>
                <a:schemeClr val="dk1"/>
              </a:buClr>
              <a:buSzPts val="1700"/>
              <a:buFont typeface="Arial"/>
              <a:buNone/>
              <a:defRPr sz="9100" b="0" i="0" u="none" strike="noStrike" cap="none">
                <a:solidFill>
                  <a:schemeClr val="dk1"/>
                </a:solidFill>
                <a:latin typeface="Arial"/>
                <a:ea typeface="Arial"/>
                <a:cs typeface="Arial"/>
                <a:sym typeface="Arial"/>
              </a:defRPr>
            </a:lvl6pPr>
            <a:lvl7pPr marL="3289300" marR="0" lvl="6" indent="0" algn="l" rtl="0">
              <a:lnSpc>
                <a:spcPct val="100000"/>
              </a:lnSpc>
              <a:spcBef>
                <a:spcPts val="0"/>
              </a:spcBef>
              <a:spcAft>
                <a:spcPts val="0"/>
              </a:spcAft>
              <a:buClr>
                <a:schemeClr val="dk1"/>
              </a:buClr>
              <a:buSzPts val="1700"/>
              <a:buFont typeface="Arial"/>
              <a:buNone/>
              <a:defRPr sz="9100" b="0" i="0" u="none" strike="noStrike" cap="none">
                <a:solidFill>
                  <a:schemeClr val="dk1"/>
                </a:solidFill>
                <a:latin typeface="Arial"/>
                <a:ea typeface="Arial"/>
                <a:cs typeface="Arial"/>
                <a:sym typeface="Arial"/>
              </a:defRPr>
            </a:lvl7pPr>
            <a:lvl8pPr marL="3835400" marR="0" lvl="7" indent="0" algn="l" rtl="0">
              <a:lnSpc>
                <a:spcPct val="100000"/>
              </a:lnSpc>
              <a:spcBef>
                <a:spcPts val="0"/>
              </a:spcBef>
              <a:spcAft>
                <a:spcPts val="0"/>
              </a:spcAft>
              <a:buClr>
                <a:schemeClr val="dk1"/>
              </a:buClr>
              <a:buSzPts val="1700"/>
              <a:buFont typeface="Arial"/>
              <a:buNone/>
              <a:defRPr sz="9100" b="0" i="0" u="none" strike="noStrike" cap="none">
                <a:solidFill>
                  <a:schemeClr val="dk1"/>
                </a:solidFill>
                <a:latin typeface="Arial"/>
                <a:ea typeface="Arial"/>
                <a:cs typeface="Arial"/>
                <a:sym typeface="Arial"/>
              </a:defRPr>
            </a:lvl8pPr>
            <a:lvl9pPr marL="4394200" marR="0" lvl="8" indent="0" algn="l" rtl="0">
              <a:lnSpc>
                <a:spcPct val="100000"/>
              </a:lnSpc>
              <a:spcBef>
                <a:spcPts val="0"/>
              </a:spcBef>
              <a:spcAft>
                <a:spcPts val="0"/>
              </a:spcAft>
              <a:buClr>
                <a:schemeClr val="dk1"/>
              </a:buClr>
              <a:buSzPts val="1700"/>
              <a:buFont typeface="Arial"/>
              <a:buNone/>
              <a:defRPr sz="9100" b="0" i="0" u="none" strike="noStrike" cap="none">
                <a:solidFill>
                  <a:schemeClr val="dk1"/>
                </a:solidFill>
                <a:latin typeface="Arial"/>
                <a:ea typeface="Arial"/>
                <a:cs typeface="Arial"/>
                <a:sym typeface="Arial"/>
              </a:defRPr>
            </a:lvl9pPr>
          </a:lstStyle>
          <a:p>
            <a:endParaRPr/>
          </a:p>
        </p:txBody>
      </p:sp>
      <p:sp>
        <p:nvSpPr>
          <p:cNvPr id="85" name="Shape 85"/>
          <p:cNvSpPr txBox="1">
            <a:spLocks noGrp="1"/>
          </p:cNvSpPr>
          <p:nvPr>
            <p:ph type="sldNum" idx="12"/>
          </p:nvPr>
        </p:nvSpPr>
        <p:spPr>
          <a:xfrm>
            <a:off x="40071675" y="29337000"/>
            <a:ext cx="2194500" cy="1752600"/>
          </a:xfrm>
          <a:prstGeom prst="rect">
            <a:avLst/>
          </a:prstGeom>
          <a:noFill/>
          <a:ln>
            <a:noFill/>
          </a:ln>
        </p:spPr>
        <p:txBody>
          <a:bodyPr spcFirstLastPara="1" wrap="square" lIns="438900" tIns="219450" rIns="438900" bIns="219450" anchor="b" anchorCtr="0">
            <a:noAutofit/>
          </a:bodyPr>
          <a:lstStyle>
            <a:lvl1pPr marL="0" marR="0" lvl="0" indent="0" algn="r" rtl="0">
              <a:lnSpc>
                <a:spcPct val="100000"/>
              </a:lnSpc>
              <a:spcBef>
                <a:spcPts val="0"/>
              </a:spcBef>
              <a:spcAft>
                <a:spcPts val="0"/>
              </a:spcAft>
              <a:buClr>
                <a:srgbClr val="B9AF93"/>
              </a:buClr>
              <a:buFont typeface="Arial"/>
              <a:buNone/>
              <a:defRPr sz="4800" b="0" i="0" u="none" strike="noStrike" cap="none">
                <a:solidFill>
                  <a:srgbClr val="B9AF93"/>
                </a:solidFill>
                <a:latin typeface="Arial"/>
                <a:ea typeface="Arial"/>
                <a:cs typeface="Arial"/>
                <a:sym typeface="Arial"/>
              </a:defRPr>
            </a:lvl1pPr>
            <a:lvl2pPr marL="0" marR="0" lvl="1" indent="0" algn="r" rtl="0">
              <a:lnSpc>
                <a:spcPct val="100000"/>
              </a:lnSpc>
              <a:spcBef>
                <a:spcPts val="0"/>
              </a:spcBef>
              <a:spcAft>
                <a:spcPts val="0"/>
              </a:spcAft>
              <a:buClr>
                <a:srgbClr val="B9AF93"/>
              </a:buClr>
              <a:buFont typeface="Arial"/>
              <a:buNone/>
              <a:defRPr sz="4800" b="0" i="0" u="none" strike="noStrike" cap="none">
                <a:solidFill>
                  <a:srgbClr val="B9AF93"/>
                </a:solidFill>
                <a:latin typeface="Arial"/>
                <a:ea typeface="Arial"/>
                <a:cs typeface="Arial"/>
                <a:sym typeface="Arial"/>
              </a:defRPr>
            </a:lvl2pPr>
            <a:lvl3pPr marL="0" marR="0" lvl="2" indent="0" algn="r" rtl="0">
              <a:lnSpc>
                <a:spcPct val="100000"/>
              </a:lnSpc>
              <a:spcBef>
                <a:spcPts val="0"/>
              </a:spcBef>
              <a:spcAft>
                <a:spcPts val="0"/>
              </a:spcAft>
              <a:buClr>
                <a:srgbClr val="B9AF93"/>
              </a:buClr>
              <a:buFont typeface="Arial"/>
              <a:buNone/>
              <a:defRPr sz="4800" b="0" i="0" u="none" strike="noStrike" cap="none">
                <a:solidFill>
                  <a:srgbClr val="B9AF93"/>
                </a:solidFill>
                <a:latin typeface="Arial"/>
                <a:ea typeface="Arial"/>
                <a:cs typeface="Arial"/>
                <a:sym typeface="Arial"/>
              </a:defRPr>
            </a:lvl3pPr>
            <a:lvl4pPr marL="0" marR="0" lvl="3" indent="0" algn="r" rtl="0">
              <a:lnSpc>
                <a:spcPct val="100000"/>
              </a:lnSpc>
              <a:spcBef>
                <a:spcPts val="0"/>
              </a:spcBef>
              <a:spcAft>
                <a:spcPts val="0"/>
              </a:spcAft>
              <a:buClr>
                <a:srgbClr val="B9AF93"/>
              </a:buClr>
              <a:buFont typeface="Arial"/>
              <a:buNone/>
              <a:defRPr sz="4800" b="0" i="0" u="none" strike="noStrike" cap="none">
                <a:solidFill>
                  <a:srgbClr val="B9AF93"/>
                </a:solidFill>
                <a:latin typeface="Arial"/>
                <a:ea typeface="Arial"/>
                <a:cs typeface="Arial"/>
                <a:sym typeface="Arial"/>
              </a:defRPr>
            </a:lvl4pPr>
            <a:lvl5pPr marL="0" marR="0" lvl="4" indent="0" algn="r" rtl="0">
              <a:lnSpc>
                <a:spcPct val="100000"/>
              </a:lnSpc>
              <a:spcBef>
                <a:spcPts val="0"/>
              </a:spcBef>
              <a:spcAft>
                <a:spcPts val="0"/>
              </a:spcAft>
              <a:buClr>
                <a:srgbClr val="B9AF93"/>
              </a:buClr>
              <a:buFont typeface="Arial"/>
              <a:buNone/>
              <a:defRPr sz="4800" b="0" i="0" u="none" strike="noStrike" cap="none">
                <a:solidFill>
                  <a:srgbClr val="B9AF93"/>
                </a:solidFill>
                <a:latin typeface="Arial"/>
                <a:ea typeface="Arial"/>
                <a:cs typeface="Arial"/>
                <a:sym typeface="Arial"/>
              </a:defRPr>
            </a:lvl5pPr>
            <a:lvl6pPr marL="0" marR="0" lvl="5" indent="0" algn="r" rtl="0">
              <a:lnSpc>
                <a:spcPct val="100000"/>
              </a:lnSpc>
              <a:spcBef>
                <a:spcPts val="0"/>
              </a:spcBef>
              <a:spcAft>
                <a:spcPts val="0"/>
              </a:spcAft>
              <a:buClr>
                <a:srgbClr val="B9AF93"/>
              </a:buClr>
              <a:buFont typeface="Arial"/>
              <a:buNone/>
              <a:defRPr sz="4800" b="0" i="0" u="none" strike="noStrike" cap="none">
                <a:solidFill>
                  <a:srgbClr val="B9AF93"/>
                </a:solidFill>
                <a:latin typeface="Arial"/>
                <a:ea typeface="Arial"/>
                <a:cs typeface="Arial"/>
                <a:sym typeface="Arial"/>
              </a:defRPr>
            </a:lvl6pPr>
            <a:lvl7pPr marL="0" marR="0" lvl="6" indent="0" algn="r" rtl="0">
              <a:lnSpc>
                <a:spcPct val="100000"/>
              </a:lnSpc>
              <a:spcBef>
                <a:spcPts val="0"/>
              </a:spcBef>
              <a:spcAft>
                <a:spcPts val="0"/>
              </a:spcAft>
              <a:buClr>
                <a:srgbClr val="B9AF93"/>
              </a:buClr>
              <a:buFont typeface="Arial"/>
              <a:buNone/>
              <a:defRPr sz="4800" b="0" i="0" u="none" strike="noStrike" cap="none">
                <a:solidFill>
                  <a:srgbClr val="B9AF93"/>
                </a:solidFill>
                <a:latin typeface="Arial"/>
                <a:ea typeface="Arial"/>
                <a:cs typeface="Arial"/>
                <a:sym typeface="Arial"/>
              </a:defRPr>
            </a:lvl7pPr>
            <a:lvl8pPr marL="0" marR="0" lvl="7" indent="0" algn="r" rtl="0">
              <a:lnSpc>
                <a:spcPct val="100000"/>
              </a:lnSpc>
              <a:spcBef>
                <a:spcPts val="0"/>
              </a:spcBef>
              <a:spcAft>
                <a:spcPts val="0"/>
              </a:spcAft>
              <a:buClr>
                <a:srgbClr val="B9AF93"/>
              </a:buClr>
              <a:buFont typeface="Arial"/>
              <a:buNone/>
              <a:defRPr sz="4800" b="0" i="0" u="none" strike="noStrike" cap="none">
                <a:solidFill>
                  <a:srgbClr val="B9AF93"/>
                </a:solidFill>
                <a:latin typeface="Arial"/>
                <a:ea typeface="Arial"/>
                <a:cs typeface="Arial"/>
                <a:sym typeface="Arial"/>
              </a:defRPr>
            </a:lvl8pPr>
            <a:lvl9pPr marL="0" marR="0" lvl="8" indent="0" algn="r" rtl="0">
              <a:lnSpc>
                <a:spcPct val="100000"/>
              </a:lnSpc>
              <a:spcBef>
                <a:spcPts val="0"/>
              </a:spcBef>
              <a:spcAft>
                <a:spcPts val="0"/>
              </a:spcAft>
              <a:buClr>
                <a:srgbClr val="B9AF93"/>
              </a:buClr>
              <a:buFont typeface="Arial"/>
              <a:buNone/>
              <a:defRPr sz="4800" b="0" i="0" u="none" strike="noStrike" cap="none">
                <a:solidFill>
                  <a:srgbClr val="B9AF93"/>
                </a:solidFill>
                <a:latin typeface="Arial"/>
                <a:ea typeface="Arial"/>
                <a:cs typeface="Arial"/>
                <a:sym typeface="Aria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86"/>
        <p:cNvGrpSpPr/>
        <p:nvPr/>
      </p:nvGrpSpPr>
      <p:grpSpPr>
        <a:xfrm>
          <a:off x="0" y="0"/>
          <a:ext cx="0" cy="0"/>
          <a:chOff x="0" y="0"/>
          <a:chExt cx="0" cy="0"/>
        </a:xfrm>
      </p:grpSpPr>
      <p:sp>
        <p:nvSpPr>
          <p:cNvPr id="87" name="Shape 87"/>
          <p:cNvSpPr txBox="1">
            <a:spLocks noGrp="1"/>
          </p:cNvSpPr>
          <p:nvPr>
            <p:ph type="title"/>
          </p:nvPr>
        </p:nvSpPr>
        <p:spPr>
          <a:xfrm>
            <a:off x="2413636" y="23930610"/>
            <a:ext cx="39282900" cy="5048400"/>
          </a:xfrm>
          <a:prstGeom prst="rect">
            <a:avLst/>
          </a:prstGeom>
          <a:noFill/>
          <a:ln>
            <a:noFill/>
          </a:ln>
        </p:spPr>
        <p:txBody>
          <a:bodyPr spcFirstLastPara="1" wrap="square" lIns="109700" tIns="109700" rIns="109700" bIns="109700" anchor="b" anchorCtr="0"/>
          <a:lstStyle>
            <a:lvl1pPr marL="0" marR="0" lvl="0" indent="0" algn="l" rtl="0">
              <a:lnSpc>
                <a:spcPct val="100000"/>
              </a:lnSpc>
              <a:spcBef>
                <a:spcPts val="0"/>
              </a:spcBef>
              <a:spcAft>
                <a:spcPts val="0"/>
              </a:spcAft>
              <a:buClr>
                <a:srgbClr val="FFB248"/>
              </a:buClr>
              <a:buSzPts val="1700"/>
              <a:buFont typeface="Verdana"/>
              <a:buNone/>
              <a:defRPr sz="17300" b="1" i="0" u="none" strike="noStrike" cap="none">
                <a:solidFill>
                  <a:srgbClr val="FFB248"/>
                </a:solidFill>
                <a:latin typeface="Verdana"/>
                <a:ea typeface="Verdana"/>
                <a:cs typeface="Verdana"/>
                <a:sym typeface="Verdana"/>
              </a:defRPr>
            </a:lvl1pPr>
            <a:lvl2pPr marL="0" marR="0" lvl="1" indent="0" algn="l" rtl="0">
              <a:spcBef>
                <a:spcPts val="0"/>
              </a:spcBef>
              <a:spcAft>
                <a:spcPts val="0"/>
              </a:spcAft>
              <a:buClr>
                <a:srgbClr val="FFB248"/>
              </a:buClr>
              <a:buSzPts val="1700"/>
              <a:buFont typeface="Verdana"/>
              <a:buNone/>
              <a:defRPr sz="17300" b="1" i="0" u="none" strike="noStrike" cap="none">
                <a:solidFill>
                  <a:srgbClr val="FFB248"/>
                </a:solidFill>
                <a:latin typeface="Verdana"/>
                <a:ea typeface="Verdana"/>
                <a:cs typeface="Verdana"/>
                <a:sym typeface="Verdana"/>
              </a:defRPr>
            </a:lvl2pPr>
            <a:lvl3pPr marL="0" marR="0" lvl="2" indent="0" algn="l" rtl="0">
              <a:spcBef>
                <a:spcPts val="0"/>
              </a:spcBef>
              <a:spcAft>
                <a:spcPts val="0"/>
              </a:spcAft>
              <a:buClr>
                <a:srgbClr val="FFB248"/>
              </a:buClr>
              <a:buSzPts val="1700"/>
              <a:buFont typeface="Verdana"/>
              <a:buNone/>
              <a:defRPr sz="17300" b="1" i="0" u="none" strike="noStrike" cap="none">
                <a:solidFill>
                  <a:srgbClr val="FFB248"/>
                </a:solidFill>
                <a:latin typeface="Verdana"/>
                <a:ea typeface="Verdana"/>
                <a:cs typeface="Verdana"/>
                <a:sym typeface="Verdana"/>
              </a:defRPr>
            </a:lvl3pPr>
            <a:lvl4pPr marL="0" marR="0" lvl="3" indent="0" algn="l" rtl="0">
              <a:spcBef>
                <a:spcPts val="0"/>
              </a:spcBef>
              <a:spcAft>
                <a:spcPts val="0"/>
              </a:spcAft>
              <a:buClr>
                <a:srgbClr val="FFB248"/>
              </a:buClr>
              <a:buSzPts val="1700"/>
              <a:buFont typeface="Verdana"/>
              <a:buNone/>
              <a:defRPr sz="17300" b="1" i="0" u="none" strike="noStrike" cap="none">
                <a:solidFill>
                  <a:srgbClr val="FFB248"/>
                </a:solidFill>
                <a:latin typeface="Verdana"/>
                <a:ea typeface="Verdana"/>
                <a:cs typeface="Verdana"/>
                <a:sym typeface="Verdana"/>
              </a:defRPr>
            </a:lvl4pPr>
            <a:lvl5pPr marL="0" marR="0" lvl="4" indent="0" algn="l" rtl="0">
              <a:spcBef>
                <a:spcPts val="0"/>
              </a:spcBef>
              <a:spcAft>
                <a:spcPts val="0"/>
              </a:spcAft>
              <a:buClr>
                <a:srgbClr val="FFB248"/>
              </a:buClr>
              <a:buSzPts val="1700"/>
              <a:buFont typeface="Verdana"/>
              <a:buNone/>
              <a:defRPr sz="17300" b="1" i="0" u="none" strike="noStrike" cap="none">
                <a:solidFill>
                  <a:srgbClr val="FFB248"/>
                </a:solidFill>
                <a:latin typeface="Verdana"/>
                <a:ea typeface="Verdana"/>
                <a:cs typeface="Verdana"/>
                <a:sym typeface="Verdana"/>
              </a:defRPr>
            </a:lvl5pPr>
            <a:lvl6pPr marL="546100" marR="0" lvl="5" indent="0" algn="l" rtl="0">
              <a:spcBef>
                <a:spcPts val="0"/>
              </a:spcBef>
              <a:spcAft>
                <a:spcPts val="0"/>
              </a:spcAft>
              <a:buClr>
                <a:srgbClr val="FFB248"/>
              </a:buClr>
              <a:buSzPts val="1700"/>
              <a:buFont typeface="Verdana"/>
              <a:buNone/>
              <a:defRPr sz="17300" b="1" i="0" u="none" strike="noStrike" cap="none">
                <a:solidFill>
                  <a:srgbClr val="FFB248"/>
                </a:solidFill>
                <a:latin typeface="Verdana"/>
                <a:ea typeface="Verdana"/>
                <a:cs typeface="Verdana"/>
                <a:sym typeface="Verdana"/>
              </a:defRPr>
            </a:lvl6pPr>
            <a:lvl7pPr marL="1092200" marR="0" lvl="6" indent="0" algn="l" rtl="0">
              <a:spcBef>
                <a:spcPts val="0"/>
              </a:spcBef>
              <a:spcAft>
                <a:spcPts val="0"/>
              </a:spcAft>
              <a:buClr>
                <a:srgbClr val="FFB248"/>
              </a:buClr>
              <a:buSzPts val="1700"/>
              <a:buFont typeface="Verdana"/>
              <a:buNone/>
              <a:defRPr sz="17300" b="1" i="0" u="none" strike="noStrike" cap="none">
                <a:solidFill>
                  <a:srgbClr val="FFB248"/>
                </a:solidFill>
                <a:latin typeface="Verdana"/>
                <a:ea typeface="Verdana"/>
                <a:cs typeface="Verdana"/>
                <a:sym typeface="Verdana"/>
              </a:defRPr>
            </a:lvl7pPr>
            <a:lvl8pPr marL="1651000" marR="0" lvl="7" indent="0" algn="l" rtl="0">
              <a:spcBef>
                <a:spcPts val="0"/>
              </a:spcBef>
              <a:spcAft>
                <a:spcPts val="0"/>
              </a:spcAft>
              <a:buClr>
                <a:srgbClr val="FFB248"/>
              </a:buClr>
              <a:buSzPts val="1700"/>
              <a:buFont typeface="Verdana"/>
              <a:buNone/>
              <a:defRPr sz="17300" b="1" i="0" u="none" strike="noStrike" cap="none">
                <a:solidFill>
                  <a:srgbClr val="FFB248"/>
                </a:solidFill>
                <a:latin typeface="Verdana"/>
                <a:ea typeface="Verdana"/>
                <a:cs typeface="Verdana"/>
                <a:sym typeface="Verdana"/>
              </a:defRPr>
            </a:lvl8pPr>
            <a:lvl9pPr marL="2197100" marR="0" lvl="8" indent="0" algn="l" rtl="0">
              <a:spcBef>
                <a:spcPts val="0"/>
              </a:spcBef>
              <a:spcAft>
                <a:spcPts val="0"/>
              </a:spcAft>
              <a:buClr>
                <a:srgbClr val="FFB248"/>
              </a:buClr>
              <a:buSzPts val="1700"/>
              <a:buFont typeface="Verdana"/>
              <a:buNone/>
              <a:defRPr sz="17300" b="1" i="0" u="none" strike="noStrike" cap="none">
                <a:solidFill>
                  <a:srgbClr val="FFB248"/>
                </a:solidFill>
                <a:latin typeface="Verdana"/>
                <a:ea typeface="Verdana"/>
                <a:cs typeface="Verdana"/>
                <a:sym typeface="Verdana"/>
              </a:defRPr>
            </a:lvl9pPr>
          </a:lstStyle>
          <a:p>
            <a:endParaRPr/>
          </a:p>
        </p:txBody>
      </p:sp>
      <p:sp>
        <p:nvSpPr>
          <p:cNvPr id="88" name="Shape 88"/>
          <p:cNvSpPr txBox="1">
            <a:spLocks noGrp="1"/>
          </p:cNvSpPr>
          <p:nvPr>
            <p:ph type="body" idx="1"/>
          </p:nvPr>
        </p:nvSpPr>
        <p:spPr>
          <a:xfrm>
            <a:off x="2468890" y="2545690"/>
            <a:ext cx="18873300" cy="21067800"/>
          </a:xfrm>
          <a:prstGeom prst="rect">
            <a:avLst/>
          </a:prstGeom>
          <a:noFill/>
          <a:ln>
            <a:noFill/>
          </a:ln>
        </p:spPr>
        <p:txBody>
          <a:bodyPr spcFirstLastPara="1" wrap="square" lIns="109700" tIns="109700" rIns="109700" bIns="109700" anchor="t" anchorCtr="0"/>
          <a:lstStyle>
            <a:lvl1pPr marL="457200" marR="0" lvl="0" indent="-863600" algn="l" rtl="0">
              <a:lnSpc>
                <a:spcPct val="100000"/>
              </a:lnSpc>
              <a:spcBef>
                <a:spcPts val="1200"/>
              </a:spcBef>
              <a:spcAft>
                <a:spcPts val="0"/>
              </a:spcAft>
              <a:buClr>
                <a:schemeClr val="accent1"/>
              </a:buClr>
              <a:buSzPts val="10000"/>
              <a:buFont typeface="Noto Sans Symbols"/>
              <a:buChar char="●"/>
              <a:defRPr sz="12500" b="0" i="0" u="none" strike="noStrike" cap="none">
                <a:solidFill>
                  <a:schemeClr val="dk1"/>
                </a:solidFill>
                <a:latin typeface="Verdana"/>
                <a:ea typeface="Verdana"/>
                <a:cs typeface="Verdana"/>
                <a:sym typeface="Verdana"/>
              </a:defRPr>
            </a:lvl1pPr>
            <a:lvl2pPr marL="914400" marR="0" lvl="1" indent="-901700" algn="l" rtl="0">
              <a:lnSpc>
                <a:spcPct val="100000"/>
              </a:lnSpc>
              <a:spcBef>
                <a:spcPts val="1200"/>
              </a:spcBef>
              <a:spcAft>
                <a:spcPts val="0"/>
              </a:spcAft>
              <a:buClr>
                <a:schemeClr val="accent1"/>
              </a:buClr>
              <a:buSzPts val="10600"/>
              <a:buFont typeface="Verdana"/>
              <a:buChar char="◦"/>
              <a:defRPr sz="10600" b="0" i="0" u="none" strike="noStrike" cap="none">
                <a:solidFill>
                  <a:schemeClr val="dk1"/>
                </a:solidFill>
                <a:latin typeface="Verdana"/>
                <a:ea typeface="Verdana"/>
                <a:cs typeface="Verdana"/>
                <a:sym typeface="Verdana"/>
              </a:defRPr>
            </a:lvl2pPr>
            <a:lvl3pPr marL="1371600" marR="0" lvl="2" indent="-838200" algn="l" rtl="0">
              <a:lnSpc>
                <a:spcPct val="100000"/>
              </a:lnSpc>
              <a:spcBef>
                <a:spcPts val="1200"/>
              </a:spcBef>
              <a:spcAft>
                <a:spcPts val="0"/>
              </a:spcAft>
              <a:buClr>
                <a:srgbClr val="E96D4D"/>
              </a:buClr>
              <a:buSzPts val="9600"/>
              <a:buFont typeface="Noto Sans Symbols"/>
              <a:buChar char="⚫"/>
              <a:defRPr sz="9600" b="0" i="0" u="none" strike="noStrike" cap="none">
                <a:solidFill>
                  <a:schemeClr val="dk1"/>
                </a:solidFill>
                <a:latin typeface="Verdana"/>
                <a:ea typeface="Verdana"/>
                <a:cs typeface="Verdana"/>
                <a:sym typeface="Verdana"/>
              </a:defRPr>
            </a:lvl3pPr>
            <a:lvl4pPr marL="1828800" marR="0" lvl="3" indent="-844550" algn="l" rtl="0">
              <a:lnSpc>
                <a:spcPct val="100000"/>
              </a:lnSpc>
              <a:spcBef>
                <a:spcPts val="1100"/>
              </a:spcBef>
              <a:spcAft>
                <a:spcPts val="0"/>
              </a:spcAft>
              <a:buClr>
                <a:srgbClr val="E96D4D"/>
              </a:buClr>
              <a:buSzPts val="9700"/>
              <a:buFont typeface="Verdana"/>
              <a:buChar char="◦"/>
              <a:defRPr sz="8600" b="0" i="0" u="none" strike="noStrike" cap="none">
                <a:solidFill>
                  <a:schemeClr val="dk1"/>
                </a:solidFill>
                <a:latin typeface="Verdana"/>
                <a:ea typeface="Verdana"/>
                <a:cs typeface="Verdana"/>
                <a:sym typeface="Verdana"/>
              </a:defRPr>
            </a:lvl4pPr>
            <a:lvl5pPr marL="2286000" marR="0" lvl="4" indent="-774700" algn="l" rtl="0">
              <a:lnSpc>
                <a:spcPct val="100000"/>
              </a:lnSpc>
              <a:spcBef>
                <a:spcPts val="1200"/>
              </a:spcBef>
              <a:spcAft>
                <a:spcPts val="0"/>
              </a:spcAft>
              <a:buClr>
                <a:srgbClr val="E48F7B"/>
              </a:buClr>
              <a:buSzPts val="8600"/>
              <a:buFont typeface="Noto Sans Symbols"/>
              <a:buChar char="⚫"/>
              <a:defRPr sz="8600" b="0" i="0" u="none" strike="noStrike" cap="none">
                <a:solidFill>
                  <a:schemeClr val="dk1"/>
                </a:solidFill>
                <a:latin typeface="Verdana"/>
                <a:ea typeface="Verdana"/>
                <a:cs typeface="Verdana"/>
                <a:sym typeface="Verdana"/>
              </a:defRPr>
            </a:lvl5pPr>
            <a:lvl6pPr marL="2743200" marR="0" lvl="5" indent="-749300" algn="l" rtl="0">
              <a:lnSpc>
                <a:spcPct val="100000"/>
              </a:lnSpc>
              <a:spcBef>
                <a:spcPts val="1200"/>
              </a:spcBef>
              <a:spcAft>
                <a:spcPts val="0"/>
              </a:spcAft>
              <a:buClr>
                <a:srgbClr val="E48E78"/>
              </a:buClr>
              <a:buSzPts val="8200"/>
              <a:buFont typeface="Verdana"/>
              <a:buChar char="◦"/>
              <a:defRPr sz="8200" b="0" i="0" u="none" strike="noStrike" cap="none">
                <a:solidFill>
                  <a:schemeClr val="dk1"/>
                </a:solidFill>
                <a:latin typeface="Verdana"/>
                <a:ea typeface="Verdana"/>
                <a:cs typeface="Verdana"/>
                <a:sym typeface="Verdana"/>
              </a:defRPr>
            </a:lvl6pPr>
            <a:lvl7pPr marL="3200400" marR="0" lvl="6" indent="-685800" algn="l" rtl="0">
              <a:lnSpc>
                <a:spcPct val="100000"/>
              </a:lnSpc>
              <a:spcBef>
                <a:spcPts val="1200"/>
              </a:spcBef>
              <a:spcAft>
                <a:spcPts val="0"/>
              </a:spcAft>
              <a:buClr>
                <a:srgbClr val="E48E78"/>
              </a:buClr>
              <a:buSzPts val="7200"/>
              <a:buFont typeface="Noto Sans Symbols"/>
              <a:buChar char="⚫"/>
              <a:defRPr sz="7200" b="0" i="0" u="none" strike="noStrike" cap="none">
                <a:solidFill>
                  <a:schemeClr val="dk1"/>
                </a:solidFill>
                <a:latin typeface="Verdana"/>
                <a:ea typeface="Verdana"/>
                <a:cs typeface="Verdana"/>
                <a:sym typeface="Verdana"/>
              </a:defRPr>
            </a:lvl7pPr>
            <a:lvl8pPr marL="3657600" marR="0" lvl="7" indent="-685800" algn="l" rtl="0">
              <a:lnSpc>
                <a:spcPct val="100000"/>
              </a:lnSpc>
              <a:spcBef>
                <a:spcPts val="1200"/>
              </a:spcBef>
              <a:spcAft>
                <a:spcPts val="0"/>
              </a:spcAft>
              <a:buClr>
                <a:srgbClr val="E48E78"/>
              </a:buClr>
              <a:buSzPts val="7200"/>
              <a:buFont typeface="Verdana"/>
              <a:buChar char="◦"/>
              <a:defRPr sz="7200" b="0" i="0" u="none" strike="noStrike" cap="none">
                <a:solidFill>
                  <a:schemeClr val="dk1"/>
                </a:solidFill>
                <a:latin typeface="Verdana"/>
                <a:ea typeface="Verdana"/>
                <a:cs typeface="Verdana"/>
                <a:sym typeface="Verdana"/>
              </a:defRPr>
            </a:lvl8pPr>
            <a:lvl9pPr marL="4114800" marR="0" lvl="8" indent="-685800" algn="l" rtl="0">
              <a:lnSpc>
                <a:spcPct val="100000"/>
              </a:lnSpc>
              <a:spcBef>
                <a:spcPts val="1200"/>
              </a:spcBef>
              <a:spcAft>
                <a:spcPts val="0"/>
              </a:spcAft>
              <a:buClr>
                <a:srgbClr val="E48E78"/>
              </a:buClr>
              <a:buSzPts val="7200"/>
              <a:buFont typeface="Noto Sans Symbols"/>
              <a:buChar char="⚫"/>
              <a:defRPr sz="7200" b="0" i="0" u="none" strike="noStrike" cap="none">
                <a:solidFill>
                  <a:schemeClr val="dk1"/>
                </a:solidFill>
                <a:latin typeface="Verdana"/>
                <a:ea typeface="Verdana"/>
                <a:cs typeface="Verdana"/>
                <a:sym typeface="Verdana"/>
              </a:defRPr>
            </a:lvl9pPr>
          </a:lstStyle>
          <a:p>
            <a:endParaRPr/>
          </a:p>
        </p:txBody>
      </p:sp>
      <p:sp>
        <p:nvSpPr>
          <p:cNvPr id="89" name="Shape 89"/>
          <p:cNvSpPr txBox="1">
            <a:spLocks noGrp="1"/>
          </p:cNvSpPr>
          <p:nvPr>
            <p:ph type="body" idx="2"/>
          </p:nvPr>
        </p:nvSpPr>
        <p:spPr>
          <a:xfrm>
            <a:off x="22825729" y="2545690"/>
            <a:ext cx="18873300" cy="21067800"/>
          </a:xfrm>
          <a:prstGeom prst="rect">
            <a:avLst/>
          </a:prstGeom>
          <a:noFill/>
          <a:ln>
            <a:noFill/>
          </a:ln>
        </p:spPr>
        <p:txBody>
          <a:bodyPr spcFirstLastPara="1" wrap="square" lIns="109700" tIns="109700" rIns="109700" bIns="109700" anchor="t" anchorCtr="0"/>
          <a:lstStyle>
            <a:lvl1pPr marL="457200" marR="0" lvl="0" indent="-863600" algn="l" rtl="0">
              <a:lnSpc>
                <a:spcPct val="100000"/>
              </a:lnSpc>
              <a:spcBef>
                <a:spcPts val="1200"/>
              </a:spcBef>
              <a:spcAft>
                <a:spcPts val="0"/>
              </a:spcAft>
              <a:buClr>
                <a:schemeClr val="accent1"/>
              </a:buClr>
              <a:buSzPts val="10000"/>
              <a:buFont typeface="Noto Sans Symbols"/>
              <a:buChar char="●"/>
              <a:defRPr sz="12500" b="0" i="0" u="none" strike="noStrike" cap="none">
                <a:solidFill>
                  <a:schemeClr val="dk1"/>
                </a:solidFill>
                <a:latin typeface="Verdana"/>
                <a:ea typeface="Verdana"/>
                <a:cs typeface="Verdana"/>
                <a:sym typeface="Verdana"/>
              </a:defRPr>
            </a:lvl1pPr>
            <a:lvl2pPr marL="914400" marR="0" lvl="1" indent="-901700" algn="l" rtl="0">
              <a:lnSpc>
                <a:spcPct val="100000"/>
              </a:lnSpc>
              <a:spcBef>
                <a:spcPts val="1200"/>
              </a:spcBef>
              <a:spcAft>
                <a:spcPts val="0"/>
              </a:spcAft>
              <a:buClr>
                <a:schemeClr val="accent1"/>
              </a:buClr>
              <a:buSzPts val="10600"/>
              <a:buFont typeface="Verdana"/>
              <a:buChar char="◦"/>
              <a:defRPr sz="10600" b="0" i="0" u="none" strike="noStrike" cap="none">
                <a:solidFill>
                  <a:schemeClr val="dk1"/>
                </a:solidFill>
                <a:latin typeface="Verdana"/>
                <a:ea typeface="Verdana"/>
                <a:cs typeface="Verdana"/>
                <a:sym typeface="Verdana"/>
              </a:defRPr>
            </a:lvl2pPr>
            <a:lvl3pPr marL="1371600" marR="0" lvl="2" indent="-838200" algn="l" rtl="0">
              <a:lnSpc>
                <a:spcPct val="100000"/>
              </a:lnSpc>
              <a:spcBef>
                <a:spcPts val="1200"/>
              </a:spcBef>
              <a:spcAft>
                <a:spcPts val="0"/>
              </a:spcAft>
              <a:buClr>
                <a:srgbClr val="E96D4D"/>
              </a:buClr>
              <a:buSzPts val="9600"/>
              <a:buFont typeface="Noto Sans Symbols"/>
              <a:buChar char="⚫"/>
              <a:defRPr sz="9600" b="0" i="0" u="none" strike="noStrike" cap="none">
                <a:solidFill>
                  <a:schemeClr val="dk1"/>
                </a:solidFill>
                <a:latin typeface="Verdana"/>
                <a:ea typeface="Verdana"/>
                <a:cs typeface="Verdana"/>
                <a:sym typeface="Verdana"/>
              </a:defRPr>
            </a:lvl3pPr>
            <a:lvl4pPr marL="1828800" marR="0" lvl="3" indent="-844550" algn="l" rtl="0">
              <a:lnSpc>
                <a:spcPct val="100000"/>
              </a:lnSpc>
              <a:spcBef>
                <a:spcPts val="1100"/>
              </a:spcBef>
              <a:spcAft>
                <a:spcPts val="0"/>
              </a:spcAft>
              <a:buClr>
                <a:srgbClr val="E96D4D"/>
              </a:buClr>
              <a:buSzPts val="9700"/>
              <a:buFont typeface="Verdana"/>
              <a:buChar char="◦"/>
              <a:defRPr sz="8600" b="0" i="0" u="none" strike="noStrike" cap="none">
                <a:solidFill>
                  <a:schemeClr val="dk1"/>
                </a:solidFill>
                <a:latin typeface="Verdana"/>
                <a:ea typeface="Verdana"/>
                <a:cs typeface="Verdana"/>
                <a:sym typeface="Verdana"/>
              </a:defRPr>
            </a:lvl4pPr>
            <a:lvl5pPr marL="2286000" marR="0" lvl="4" indent="-774700" algn="l" rtl="0">
              <a:lnSpc>
                <a:spcPct val="100000"/>
              </a:lnSpc>
              <a:spcBef>
                <a:spcPts val="1200"/>
              </a:spcBef>
              <a:spcAft>
                <a:spcPts val="0"/>
              </a:spcAft>
              <a:buClr>
                <a:srgbClr val="E48F7B"/>
              </a:buClr>
              <a:buSzPts val="8600"/>
              <a:buFont typeface="Noto Sans Symbols"/>
              <a:buChar char="⚫"/>
              <a:defRPr sz="8600" b="0" i="0" u="none" strike="noStrike" cap="none">
                <a:solidFill>
                  <a:schemeClr val="dk1"/>
                </a:solidFill>
                <a:latin typeface="Verdana"/>
                <a:ea typeface="Verdana"/>
                <a:cs typeface="Verdana"/>
                <a:sym typeface="Verdana"/>
              </a:defRPr>
            </a:lvl5pPr>
            <a:lvl6pPr marL="2743200" marR="0" lvl="5" indent="-749300" algn="l" rtl="0">
              <a:lnSpc>
                <a:spcPct val="100000"/>
              </a:lnSpc>
              <a:spcBef>
                <a:spcPts val="1200"/>
              </a:spcBef>
              <a:spcAft>
                <a:spcPts val="0"/>
              </a:spcAft>
              <a:buClr>
                <a:srgbClr val="E48E78"/>
              </a:buClr>
              <a:buSzPts val="8200"/>
              <a:buFont typeface="Verdana"/>
              <a:buChar char="◦"/>
              <a:defRPr sz="8200" b="0" i="0" u="none" strike="noStrike" cap="none">
                <a:solidFill>
                  <a:schemeClr val="dk1"/>
                </a:solidFill>
                <a:latin typeface="Verdana"/>
                <a:ea typeface="Verdana"/>
                <a:cs typeface="Verdana"/>
                <a:sym typeface="Verdana"/>
              </a:defRPr>
            </a:lvl6pPr>
            <a:lvl7pPr marL="3200400" marR="0" lvl="6" indent="-685800" algn="l" rtl="0">
              <a:lnSpc>
                <a:spcPct val="100000"/>
              </a:lnSpc>
              <a:spcBef>
                <a:spcPts val="1200"/>
              </a:spcBef>
              <a:spcAft>
                <a:spcPts val="0"/>
              </a:spcAft>
              <a:buClr>
                <a:srgbClr val="E48E78"/>
              </a:buClr>
              <a:buSzPts val="7200"/>
              <a:buFont typeface="Noto Sans Symbols"/>
              <a:buChar char="⚫"/>
              <a:defRPr sz="7200" b="0" i="0" u="none" strike="noStrike" cap="none">
                <a:solidFill>
                  <a:schemeClr val="dk1"/>
                </a:solidFill>
                <a:latin typeface="Verdana"/>
                <a:ea typeface="Verdana"/>
                <a:cs typeface="Verdana"/>
                <a:sym typeface="Verdana"/>
              </a:defRPr>
            </a:lvl7pPr>
            <a:lvl8pPr marL="3657600" marR="0" lvl="7" indent="-685800" algn="l" rtl="0">
              <a:lnSpc>
                <a:spcPct val="100000"/>
              </a:lnSpc>
              <a:spcBef>
                <a:spcPts val="1200"/>
              </a:spcBef>
              <a:spcAft>
                <a:spcPts val="0"/>
              </a:spcAft>
              <a:buClr>
                <a:srgbClr val="E48E78"/>
              </a:buClr>
              <a:buSzPts val="7200"/>
              <a:buFont typeface="Verdana"/>
              <a:buChar char="◦"/>
              <a:defRPr sz="7200" b="0" i="0" u="none" strike="noStrike" cap="none">
                <a:solidFill>
                  <a:schemeClr val="dk1"/>
                </a:solidFill>
                <a:latin typeface="Verdana"/>
                <a:ea typeface="Verdana"/>
                <a:cs typeface="Verdana"/>
                <a:sym typeface="Verdana"/>
              </a:defRPr>
            </a:lvl8pPr>
            <a:lvl9pPr marL="4114800" marR="0" lvl="8" indent="-685800" algn="l" rtl="0">
              <a:lnSpc>
                <a:spcPct val="100000"/>
              </a:lnSpc>
              <a:spcBef>
                <a:spcPts val="1200"/>
              </a:spcBef>
              <a:spcAft>
                <a:spcPts val="0"/>
              </a:spcAft>
              <a:buClr>
                <a:srgbClr val="E48E78"/>
              </a:buClr>
              <a:buSzPts val="7200"/>
              <a:buFont typeface="Noto Sans Symbols"/>
              <a:buChar char="⚫"/>
              <a:defRPr sz="7200" b="0" i="0" u="none" strike="noStrike" cap="none">
                <a:solidFill>
                  <a:schemeClr val="dk1"/>
                </a:solidFill>
                <a:latin typeface="Verdana"/>
                <a:ea typeface="Verdana"/>
                <a:cs typeface="Verdana"/>
                <a:sym typeface="Verdana"/>
              </a:defRPr>
            </a:lvl9pPr>
          </a:lstStyle>
          <a:p>
            <a:endParaRPr/>
          </a:p>
        </p:txBody>
      </p:sp>
      <p:sp>
        <p:nvSpPr>
          <p:cNvPr id="90" name="Shape 90"/>
          <p:cNvSpPr txBox="1">
            <a:spLocks noGrp="1"/>
          </p:cNvSpPr>
          <p:nvPr>
            <p:ph type="dt" idx="10"/>
          </p:nvPr>
        </p:nvSpPr>
        <p:spPr>
          <a:xfrm>
            <a:off x="18126075" y="29337000"/>
            <a:ext cx="10972800" cy="1752600"/>
          </a:xfrm>
          <a:prstGeom prst="rect">
            <a:avLst/>
          </a:prstGeom>
          <a:noFill/>
          <a:ln>
            <a:noFill/>
          </a:ln>
        </p:spPr>
        <p:txBody>
          <a:bodyPr spcFirstLastPara="1" wrap="square" lIns="109700" tIns="109700" rIns="109700" bIns="109700" anchor="b" anchorCtr="0"/>
          <a:lstStyle>
            <a:lvl1pPr marL="0" marR="0" lvl="0" indent="0" algn="r" rtl="0">
              <a:lnSpc>
                <a:spcPct val="100000"/>
              </a:lnSpc>
              <a:spcBef>
                <a:spcPts val="0"/>
              </a:spcBef>
              <a:spcAft>
                <a:spcPts val="0"/>
              </a:spcAft>
              <a:buClr>
                <a:srgbClr val="B7AD92"/>
              </a:buClr>
              <a:buSzPts val="1700"/>
              <a:buFont typeface="Arial"/>
              <a:buNone/>
              <a:defRPr sz="4800" b="0" i="0" u="none" strike="noStrike" cap="none">
                <a:solidFill>
                  <a:srgbClr val="B7AD92"/>
                </a:solidFill>
                <a:latin typeface="Arial"/>
                <a:ea typeface="Arial"/>
                <a:cs typeface="Arial"/>
                <a:sym typeface="Arial"/>
              </a:defRPr>
            </a:lvl1pPr>
            <a:lvl2pPr marL="546100" marR="0" lvl="1" indent="0" algn="l" rtl="0">
              <a:lnSpc>
                <a:spcPct val="100000"/>
              </a:lnSpc>
              <a:spcBef>
                <a:spcPts val="0"/>
              </a:spcBef>
              <a:spcAft>
                <a:spcPts val="0"/>
              </a:spcAft>
              <a:buClr>
                <a:schemeClr val="dk1"/>
              </a:buClr>
              <a:buSzPts val="1700"/>
              <a:buFont typeface="Arial"/>
              <a:buNone/>
              <a:defRPr sz="9100" b="0" i="0" u="none" strike="noStrike" cap="none">
                <a:solidFill>
                  <a:schemeClr val="dk1"/>
                </a:solidFill>
                <a:latin typeface="Arial"/>
                <a:ea typeface="Arial"/>
                <a:cs typeface="Arial"/>
                <a:sym typeface="Arial"/>
              </a:defRPr>
            </a:lvl2pPr>
            <a:lvl3pPr marL="1092200" marR="0" lvl="2" indent="0" algn="l" rtl="0">
              <a:lnSpc>
                <a:spcPct val="100000"/>
              </a:lnSpc>
              <a:spcBef>
                <a:spcPts val="0"/>
              </a:spcBef>
              <a:spcAft>
                <a:spcPts val="0"/>
              </a:spcAft>
              <a:buClr>
                <a:schemeClr val="dk1"/>
              </a:buClr>
              <a:buSzPts val="1700"/>
              <a:buFont typeface="Arial"/>
              <a:buNone/>
              <a:defRPr sz="9100" b="0" i="0" u="none" strike="noStrike" cap="none">
                <a:solidFill>
                  <a:schemeClr val="dk1"/>
                </a:solidFill>
                <a:latin typeface="Arial"/>
                <a:ea typeface="Arial"/>
                <a:cs typeface="Arial"/>
                <a:sym typeface="Arial"/>
              </a:defRPr>
            </a:lvl3pPr>
            <a:lvl4pPr marL="1651000" marR="0" lvl="3" indent="0" algn="l" rtl="0">
              <a:lnSpc>
                <a:spcPct val="100000"/>
              </a:lnSpc>
              <a:spcBef>
                <a:spcPts val="0"/>
              </a:spcBef>
              <a:spcAft>
                <a:spcPts val="0"/>
              </a:spcAft>
              <a:buClr>
                <a:schemeClr val="dk1"/>
              </a:buClr>
              <a:buSzPts val="1700"/>
              <a:buFont typeface="Arial"/>
              <a:buNone/>
              <a:defRPr sz="9100" b="0" i="0" u="none" strike="noStrike" cap="none">
                <a:solidFill>
                  <a:schemeClr val="dk1"/>
                </a:solidFill>
                <a:latin typeface="Arial"/>
                <a:ea typeface="Arial"/>
                <a:cs typeface="Arial"/>
                <a:sym typeface="Arial"/>
              </a:defRPr>
            </a:lvl4pPr>
            <a:lvl5pPr marL="2197100" marR="0" lvl="4" indent="0" algn="l" rtl="0">
              <a:lnSpc>
                <a:spcPct val="100000"/>
              </a:lnSpc>
              <a:spcBef>
                <a:spcPts val="0"/>
              </a:spcBef>
              <a:spcAft>
                <a:spcPts val="0"/>
              </a:spcAft>
              <a:buClr>
                <a:schemeClr val="dk1"/>
              </a:buClr>
              <a:buSzPts val="1700"/>
              <a:buFont typeface="Arial"/>
              <a:buNone/>
              <a:defRPr sz="9100" b="0" i="0" u="none" strike="noStrike" cap="none">
                <a:solidFill>
                  <a:schemeClr val="dk1"/>
                </a:solidFill>
                <a:latin typeface="Arial"/>
                <a:ea typeface="Arial"/>
                <a:cs typeface="Arial"/>
                <a:sym typeface="Arial"/>
              </a:defRPr>
            </a:lvl5pPr>
            <a:lvl6pPr marL="2743200" marR="0" lvl="5" indent="0" algn="l" rtl="0">
              <a:lnSpc>
                <a:spcPct val="100000"/>
              </a:lnSpc>
              <a:spcBef>
                <a:spcPts val="0"/>
              </a:spcBef>
              <a:spcAft>
                <a:spcPts val="0"/>
              </a:spcAft>
              <a:buClr>
                <a:schemeClr val="dk1"/>
              </a:buClr>
              <a:buSzPts val="1700"/>
              <a:buFont typeface="Arial"/>
              <a:buNone/>
              <a:defRPr sz="9100" b="0" i="0" u="none" strike="noStrike" cap="none">
                <a:solidFill>
                  <a:schemeClr val="dk1"/>
                </a:solidFill>
                <a:latin typeface="Arial"/>
                <a:ea typeface="Arial"/>
                <a:cs typeface="Arial"/>
                <a:sym typeface="Arial"/>
              </a:defRPr>
            </a:lvl6pPr>
            <a:lvl7pPr marL="3289300" marR="0" lvl="6" indent="0" algn="l" rtl="0">
              <a:lnSpc>
                <a:spcPct val="100000"/>
              </a:lnSpc>
              <a:spcBef>
                <a:spcPts val="0"/>
              </a:spcBef>
              <a:spcAft>
                <a:spcPts val="0"/>
              </a:spcAft>
              <a:buClr>
                <a:schemeClr val="dk1"/>
              </a:buClr>
              <a:buSzPts val="1700"/>
              <a:buFont typeface="Arial"/>
              <a:buNone/>
              <a:defRPr sz="9100" b="0" i="0" u="none" strike="noStrike" cap="none">
                <a:solidFill>
                  <a:schemeClr val="dk1"/>
                </a:solidFill>
                <a:latin typeface="Arial"/>
                <a:ea typeface="Arial"/>
                <a:cs typeface="Arial"/>
                <a:sym typeface="Arial"/>
              </a:defRPr>
            </a:lvl7pPr>
            <a:lvl8pPr marL="3835400" marR="0" lvl="7" indent="0" algn="l" rtl="0">
              <a:lnSpc>
                <a:spcPct val="100000"/>
              </a:lnSpc>
              <a:spcBef>
                <a:spcPts val="0"/>
              </a:spcBef>
              <a:spcAft>
                <a:spcPts val="0"/>
              </a:spcAft>
              <a:buClr>
                <a:schemeClr val="dk1"/>
              </a:buClr>
              <a:buSzPts val="1700"/>
              <a:buFont typeface="Arial"/>
              <a:buNone/>
              <a:defRPr sz="9100" b="0" i="0" u="none" strike="noStrike" cap="none">
                <a:solidFill>
                  <a:schemeClr val="dk1"/>
                </a:solidFill>
                <a:latin typeface="Arial"/>
                <a:ea typeface="Arial"/>
                <a:cs typeface="Arial"/>
                <a:sym typeface="Arial"/>
              </a:defRPr>
            </a:lvl8pPr>
            <a:lvl9pPr marL="4394200" marR="0" lvl="8" indent="0" algn="l" rtl="0">
              <a:lnSpc>
                <a:spcPct val="100000"/>
              </a:lnSpc>
              <a:spcBef>
                <a:spcPts val="0"/>
              </a:spcBef>
              <a:spcAft>
                <a:spcPts val="0"/>
              </a:spcAft>
              <a:buClr>
                <a:schemeClr val="dk1"/>
              </a:buClr>
              <a:buSzPts val="1700"/>
              <a:buFont typeface="Arial"/>
              <a:buNone/>
              <a:defRPr sz="9100" b="0" i="0" u="none" strike="noStrike" cap="none">
                <a:solidFill>
                  <a:schemeClr val="dk1"/>
                </a:solidFill>
                <a:latin typeface="Arial"/>
                <a:ea typeface="Arial"/>
                <a:cs typeface="Arial"/>
                <a:sym typeface="Arial"/>
              </a:defRPr>
            </a:lvl9pPr>
          </a:lstStyle>
          <a:p>
            <a:endParaRPr/>
          </a:p>
        </p:txBody>
      </p:sp>
      <p:sp>
        <p:nvSpPr>
          <p:cNvPr id="91" name="Shape 91"/>
          <p:cNvSpPr txBox="1">
            <a:spLocks noGrp="1"/>
          </p:cNvSpPr>
          <p:nvPr>
            <p:ph type="ftr" idx="11"/>
          </p:nvPr>
        </p:nvSpPr>
        <p:spPr>
          <a:xfrm>
            <a:off x="29098875" y="29337000"/>
            <a:ext cx="10972800" cy="1752600"/>
          </a:xfrm>
          <a:prstGeom prst="rect">
            <a:avLst/>
          </a:prstGeom>
          <a:noFill/>
          <a:ln>
            <a:noFill/>
          </a:ln>
        </p:spPr>
        <p:txBody>
          <a:bodyPr spcFirstLastPara="1" wrap="square" lIns="109700" tIns="109700" rIns="109700" bIns="109700" anchor="b" anchorCtr="0"/>
          <a:lstStyle>
            <a:lvl1pPr marL="0" marR="0" lvl="0" indent="0" algn="l" rtl="0">
              <a:lnSpc>
                <a:spcPct val="100000"/>
              </a:lnSpc>
              <a:spcBef>
                <a:spcPts val="0"/>
              </a:spcBef>
              <a:spcAft>
                <a:spcPts val="0"/>
              </a:spcAft>
              <a:buClr>
                <a:srgbClr val="B7AD92"/>
              </a:buClr>
              <a:buSzPts val="1700"/>
              <a:buFont typeface="Arial"/>
              <a:buNone/>
              <a:defRPr sz="4800" b="0" i="0" u="none" strike="noStrike" cap="none">
                <a:solidFill>
                  <a:srgbClr val="B7AD92"/>
                </a:solidFill>
                <a:latin typeface="Arial"/>
                <a:ea typeface="Arial"/>
                <a:cs typeface="Arial"/>
                <a:sym typeface="Arial"/>
              </a:defRPr>
            </a:lvl1pPr>
            <a:lvl2pPr marL="546100" marR="0" lvl="1" indent="0" algn="l" rtl="0">
              <a:lnSpc>
                <a:spcPct val="100000"/>
              </a:lnSpc>
              <a:spcBef>
                <a:spcPts val="0"/>
              </a:spcBef>
              <a:spcAft>
                <a:spcPts val="0"/>
              </a:spcAft>
              <a:buClr>
                <a:schemeClr val="dk1"/>
              </a:buClr>
              <a:buSzPts val="1700"/>
              <a:buFont typeface="Arial"/>
              <a:buNone/>
              <a:defRPr sz="9100" b="0" i="0" u="none" strike="noStrike" cap="none">
                <a:solidFill>
                  <a:schemeClr val="dk1"/>
                </a:solidFill>
                <a:latin typeface="Arial"/>
                <a:ea typeface="Arial"/>
                <a:cs typeface="Arial"/>
                <a:sym typeface="Arial"/>
              </a:defRPr>
            </a:lvl2pPr>
            <a:lvl3pPr marL="1092200" marR="0" lvl="2" indent="0" algn="l" rtl="0">
              <a:lnSpc>
                <a:spcPct val="100000"/>
              </a:lnSpc>
              <a:spcBef>
                <a:spcPts val="0"/>
              </a:spcBef>
              <a:spcAft>
                <a:spcPts val="0"/>
              </a:spcAft>
              <a:buClr>
                <a:schemeClr val="dk1"/>
              </a:buClr>
              <a:buSzPts val="1700"/>
              <a:buFont typeface="Arial"/>
              <a:buNone/>
              <a:defRPr sz="9100" b="0" i="0" u="none" strike="noStrike" cap="none">
                <a:solidFill>
                  <a:schemeClr val="dk1"/>
                </a:solidFill>
                <a:latin typeface="Arial"/>
                <a:ea typeface="Arial"/>
                <a:cs typeface="Arial"/>
                <a:sym typeface="Arial"/>
              </a:defRPr>
            </a:lvl3pPr>
            <a:lvl4pPr marL="1651000" marR="0" lvl="3" indent="0" algn="l" rtl="0">
              <a:lnSpc>
                <a:spcPct val="100000"/>
              </a:lnSpc>
              <a:spcBef>
                <a:spcPts val="0"/>
              </a:spcBef>
              <a:spcAft>
                <a:spcPts val="0"/>
              </a:spcAft>
              <a:buClr>
                <a:schemeClr val="dk1"/>
              </a:buClr>
              <a:buSzPts val="1700"/>
              <a:buFont typeface="Arial"/>
              <a:buNone/>
              <a:defRPr sz="9100" b="0" i="0" u="none" strike="noStrike" cap="none">
                <a:solidFill>
                  <a:schemeClr val="dk1"/>
                </a:solidFill>
                <a:latin typeface="Arial"/>
                <a:ea typeface="Arial"/>
                <a:cs typeface="Arial"/>
                <a:sym typeface="Arial"/>
              </a:defRPr>
            </a:lvl4pPr>
            <a:lvl5pPr marL="2197100" marR="0" lvl="4" indent="0" algn="l" rtl="0">
              <a:lnSpc>
                <a:spcPct val="100000"/>
              </a:lnSpc>
              <a:spcBef>
                <a:spcPts val="0"/>
              </a:spcBef>
              <a:spcAft>
                <a:spcPts val="0"/>
              </a:spcAft>
              <a:buClr>
                <a:schemeClr val="dk1"/>
              </a:buClr>
              <a:buSzPts val="1700"/>
              <a:buFont typeface="Arial"/>
              <a:buNone/>
              <a:defRPr sz="9100" b="0" i="0" u="none" strike="noStrike" cap="none">
                <a:solidFill>
                  <a:schemeClr val="dk1"/>
                </a:solidFill>
                <a:latin typeface="Arial"/>
                <a:ea typeface="Arial"/>
                <a:cs typeface="Arial"/>
                <a:sym typeface="Arial"/>
              </a:defRPr>
            </a:lvl5pPr>
            <a:lvl6pPr marL="2743200" marR="0" lvl="5" indent="0" algn="l" rtl="0">
              <a:lnSpc>
                <a:spcPct val="100000"/>
              </a:lnSpc>
              <a:spcBef>
                <a:spcPts val="0"/>
              </a:spcBef>
              <a:spcAft>
                <a:spcPts val="0"/>
              </a:spcAft>
              <a:buClr>
                <a:schemeClr val="dk1"/>
              </a:buClr>
              <a:buSzPts val="1700"/>
              <a:buFont typeface="Arial"/>
              <a:buNone/>
              <a:defRPr sz="9100" b="0" i="0" u="none" strike="noStrike" cap="none">
                <a:solidFill>
                  <a:schemeClr val="dk1"/>
                </a:solidFill>
                <a:latin typeface="Arial"/>
                <a:ea typeface="Arial"/>
                <a:cs typeface="Arial"/>
                <a:sym typeface="Arial"/>
              </a:defRPr>
            </a:lvl6pPr>
            <a:lvl7pPr marL="3289300" marR="0" lvl="6" indent="0" algn="l" rtl="0">
              <a:lnSpc>
                <a:spcPct val="100000"/>
              </a:lnSpc>
              <a:spcBef>
                <a:spcPts val="0"/>
              </a:spcBef>
              <a:spcAft>
                <a:spcPts val="0"/>
              </a:spcAft>
              <a:buClr>
                <a:schemeClr val="dk1"/>
              </a:buClr>
              <a:buSzPts val="1700"/>
              <a:buFont typeface="Arial"/>
              <a:buNone/>
              <a:defRPr sz="9100" b="0" i="0" u="none" strike="noStrike" cap="none">
                <a:solidFill>
                  <a:schemeClr val="dk1"/>
                </a:solidFill>
                <a:latin typeface="Arial"/>
                <a:ea typeface="Arial"/>
                <a:cs typeface="Arial"/>
                <a:sym typeface="Arial"/>
              </a:defRPr>
            </a:lvl7pPr>
            <a:lvl8pPr marL="3835400" marR="0" lvl="7" indent="0" algn="l" rtl="0">
              <a:lnSpc>
                <a:spcPct val="100000"/>
              </a:lnSpc>
              <a:spcBef>
                <a:spcPts val="0"/>
              </a:spcBef>
              <a:spcAft>
                <a:spcPts val="0"/>
              </a:spcAft>
              <a:buClr>
                <a:schemeClr val="dk1"/>
              </a:buClr>
              <a:buSzPts val="1700"/>
              <a:buFont typeface="Arial"/>
              <a:buNone/>
              <a:defRPr sz="9100" b="0" i="0" u="none" strike="noStrike" cap="none">
                <a:solidFill>
                  <a:schemeClr val="dk1"/>
                </a:solidFill>
                <a:latin typeface="Arial"/>
                <a:ea typeface="Arial"/>
                <a:cs typeface="Arial"/>
                <a:sym typeface="Arial"/>
              </a:defRPr>
            </a:lvl8pPr>
            <a:lvl9pPr marL="4394200" marR="0" lvl="8" indent="0" algn="l" rtl="0">
              <a:lnSpc>
                <a:spcPct val="100000"/>
              </a:lnSpc>
              <a:spcBef>
                <a:spcPts val="0"/>
              </a:spcBef>
              <a:spcAft>
                <a:spcPts val="0"/>
              </a:spcAft>
              <a:buClr>
                <a:schemeClr val="dk1"/>
              </a:buClr>
              <a:buSzPts val="1700"/>
              <a:buFont typeface="Arial"/>
              <a:buNone/>
              <a:defRPr sz="9100" b="0" i="0" u="none" strike="noStrike" cap="none">
                <a:solidFill>
                  <a:schemeClr val="dk1"/>
                </a:solidFill>
                <a:latin typeface="Arial"/>
                <a:ea typeface="Arial"/>
                <a:cs typeface="Arial"/>
                <a:sym typeface="Arial"/>
              </a:defRPr>
            </a:lvl9pPr>
          </a:lstStyle>
          <a:p>
            <a:endParaRPr/>
          </a:p>
        </p:txBody>
      </p:sp>
      <p:sp>
        <p:nvSpPr>
          <p:cNvPr id="92" name="Shape 92"/>
          <p:cNvSpPr txBox="1">
            <a:spLocks noGrp="1"/>
          </p:cNvSpPr>
          <p:nvPr>
            <p:ph type="sldNum" idx="12"/>
          </p:nvPr>
        </p:nvSpPr>
        <p:spPr>
          <a:xfrm>
            <a:off x="40071675" y="29337000"/>
            <a:ext cx="2194500" cy="1752600"/>
          </a:xfrm>
          <a:prstGeom prst="rect">
            <a:avLst/>
          </a:prstGeom>
          <a:noFill/>
          <a:ln>
            <a:noFill/>
          </a:ln>
        </p:spPr>
        <p:txBody>
          <a:bodyPr spcFirstLastPara="1" wrap="square" lIns="438900" tIns="219450" rIns="438900" bIns="219450" anchor="b" anchorCtr="0">
            <a:noAutofit/>
          </a:bodyPr>
          <a:lstStyle>
            <a:lvl1pPr marL="0" marR="0" lvl="0" indent="0" algn="r" rtl="0">
              <a:lnSpc>
                <a:spcPct val="100000"/>
              </a:lnSpc>
              <a:spcBef>
                <a:spcPts val="0"/>
              </a:spcBef>
              <a:spcAft>
                <a:spcPts val="0"/>
              </a:spcAft>
              <a:buClr>
                <a:srgbClr val="B9AF93"/>
              </a:buClr>
              <a:buFont typeface="Arial"/>
              <a:buNone/>
              <a:defRPr sz="4800" b="0" i="0" u="none" strike="noStrike" cap="none">
                <a:solidFill>
                  <a:srgbClr val="B9AF93"/>
                </a:solidFill>
                <a:latin typeface="Arial"/>
                <a:ea typeface="Arial"/>
                <a:cs typeface="Arial"/>
                <a:sym typeface="Arial"/>
              </a:defRPr>
            </a:lvl1pPr>
            <a:lvl2pPr marL="0" marR="0" lvl="1" indent="0" algn="r" rtl="0">
              <a:lnSpc>
                <a:spcPct val="100000"/>
              </a:lnSpc>
              <a:spcBef>
                <a:spcPts val="0"/>
              </a:spcBef>
              <a:spcAft>
                <a:spcPts val="0"/>
              </a:spcAft>
              <a:buClr>
                <a:srgbClr val="B9AF93"/>
              </a:buClr>
              <a:buFont typeface="Arial"/>
              <a:buNone/>
              <a:defRPr sz="4800" b="0" i="0" u="none" strike="noStrike" cap="none">
                <a:solidFill>
                  <a:srgbClr val="B9AF93"/>
                </a:solidFill>
                <a:latin typeface="Arial"/>
                <a:ea typeface="Arial"/>
                <a:cs typeface="Arial"/>
                <a:sym typeface="Arial"/>
              </a:defRPr>
            </a:lvl2pPr>
            <a:lvl3pPr marL="0" marR="0" lvl="2" indent="0" algn="r" rtl="0">
              <a:lnSpc>
                <a:spcPct val="100000"/>
              </a:lnSpc>
              <a:spcBef>
                <a:spcPts val="0"/>
              </a:spcBef>
              <a:spcAft>
                <a:spcPts val="0"/>
              </a:spcAft>
              <a:buClr>
                <a:srgbClr val="B9AF93"/>
              </a:buClr>
              <a:buFont typeface="Arial"/>
              <a:buNone/>
              <a:defRPr sz="4800" b="0" i="0" u="none" strike="noStrike" cap="none">
                <a:solidFill>
                  <a:srgbClr val="B9AF93"/>
                </a:solidFill>
                <a:latin typeface="Arial"/>
                <a:ea typeface="Arial"/>
                <a:cs typeface="Arial"/>
                <a:sym typeface="Arial"/>
              </a:defRPr>
            </a:lvl3pPr>
            <a:lvl4pPr marL="0" marR="0" lvl="3" indent="0" algn="r" rtl="0">
              <a:lnSpc>
                <a:spcPct val="100000"/>
              </a:lnSpc>
              <a:spcBef>
                <a:spcPts val="0"/>
              </a:spcBef>
              <a:spcAft>
                <a:spcPts val="0"/>
              </a:spcAft>
              <a:buClr>
                <a:srgbClr val="B9AF93"/>
              </a:buClr>
              <a:buFont typeface="Arial"/>
              <a:buNone/>
              <a:defRPr sz="4800" b="0" i="0" u="none" strike="noStrike" cap="none">
                <a:solidFill>
                  <a:srgbClr val="B9AF93"/>
                </a:solidFill>
                <a:latin typeface="Arial"/>
                <a:ea typeface="Arial"/>
                <a:cs typeface="Arial"/>
                <a:sym typeface="Arial"/>
              </a:defRPr>
            </a:lvl4pPr>
            <a:lvl5pPr marL="0" marR="0" lvl="4" indent="0" algn="r" rtl="0">
              <a:lnSpc>
                <a:spcPct val="100000"/>
              </a:lnSpc>
              <a:spcBef>
                <a:spcPts val="0"/>
              </a:spcBef>
              <a:spcAft>
                <a:spcPts val="0"/>
              </a:spcAft>
              <a:buClr>
                <a:srgbClr val="B9AF93"/>
              </a:buClr>
              <a:buFont typeface="Arial"/>
              <a:buNone/>
              <a:defRPr sz="4800" b="0" i="0" u="none" strike="noStrike" cap="none">
                <a:solidFill>
                  <a:srgbClr val="B9AF93"/>
                </a:solidFill>
                <a:latin typeface="Arial"/>
                <a:ea typeface="Arial"/>
                <a:cs typeface="Arial"/>
                <a:sym typeface="Arial"/>
              </a:defRPr>
            </a:lvl5pPr>
            <a:lvl6pPr marL="0" marR="0" lvl="5" indent="0" algn="r" rtl="0">
              <a:lnSpc>
                <a:spcPct val="100000"/>
              </a:lnSpc>
              <a:spcBef>
                <a:spcPts val="0"/>
              </a:spcBef>
              <a:spcAft>
                <a:spcPts val="0"/>
              </a:spcAft>
              <a:buClr>
                <a:srgbClr val="B9AF93"/>
              </a:buClr>
              <a:buFont typeface="Arial"/>
              <a:buNone/>
              <a:defRPr sz="4800" b="0" i="0" u="none" strike="noStrike" cap="none">
                <a:solidFill>
                  <a:srgbClr val="B9AF93"/>
                </a:solidFill>
                <a:latin typeface="Arial"/>
                <a:ea typeface="Arial"/>
                <a:cs typeface="Arial"/>
                <a:sym typeface="Arial"/>
              </a:defRPr>
            </a:lvl6pPr>
            <a:lvl7pPr marL="0" marR="0" lvl="6" indent="0" algn="r" rtl="0">
              <a:lnSpc>
                <a:spcPct val="100000"/>
              </a:lnSpc>
              <a:spcBef>
                <a:spcPts val="0"/>
              </a:spcBef>
              <a:spcAft>
                <a:spcPts val="0"/>
              </a:spcAft>
              <a:buClr>
                <a:srgbClr val="B9AF93"/>
              </a:buClr>
              <a:buFont typeface="Arial"/>
              <a:buNone/>
              <a:defRPr sz="4800" b="0" i="0" u="none" strike="noStrike" cap="none">
                <a:solidFill>
                  <a:srgbClr val="B9AF93"/>
                </a:solidFill>
                <a:latin typeface="Arial"/>
                <a:ea typeface="Arial"/>
                <a:cs typeface="Arial"/>
                <a:sym typeface="Arial"/>
              </a:defRPr>
            </a:lvl7pPr>
            <a:lvl8pPr marL="0" marR="0" lvl="7" indent="0" algn="r" rtl="0">
              <a:lnSpc>
                <a:spcPct val="100000"/>
              </a:lnSpc>
              <a:spcBef>
                <a:spcPts val="0"/>
              </a:spcBef>
              <a:spcAft>
                <a:spcPts val="0"/>
              </a:spcAft>
              <a:buClr>
                <a:srgbClr val="B9AF93"/>
              </a:buClr>
              <a:buFont typeface="Arial"/>
              <a:buNone/>
              <a:defRPr sz="4800" b="0" i="0" u="none" strike="noStrike" cap="none">
                <a:solidFill>
                  <a:srgbClr val="B9AF93"/>
                </a:solidFill>
                <a:latin typeface="Arial"/>
                <a:ea typeface="Arial"/>
                <a:cs typeface="Arial"/>
                <a:sym typeface="Arial"/>
              </a:defRPr>
            </a:lvl8pPr>
            <a:lvl9pPr marL="0" marR="0" lvl="8" indent="0" algn="r" rtl="0">
              <a:lnSpc>
                <a:spcPct val="100000"/>
              </a:lnSpc>
              <a:spcBef>
                <a:spcPts val="0"/>
              </a:spcBef>
              <a:spcAft>
                <a:spcPts val="0"/>
              </a:spcAft>
              <a:buClr>
                <a:srgbClr val="B9AF93"/>
              </a:buClr>
              <a:buFont typeface="Arial"/>
              <a:buNone/>
              <a:defRPr sz="4800" b="0" i="0" u="none" strike="noStrike" cap="none">
                <a:solidFill>
                  <a:srgbClr val="B9AF93"/>
                </a:solidFill>
                <a:latin typeface="Arial"/>
                <a:ea typeface="Arial"/>
                <a:cs typeface="Arial"/>
                <a:sym typeface="Aria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93"/>
        <p:cNvGrpSpPr/>
        <p:nvPr/>
      </p:nvGrpSpPr>
      <p:grpSpPr>
        <a:xfrm>
          <a:off x="0" y="0"/>
          <a:ext cx="0" cy="0"/>
          <a:chOff x="0" y="0"/>
          <a:chExt cx="0" cy="0"/>
        </a:xfrm>
      </p:grpSpPr>
      <p:sp>
        <p:nvSpPr>
          <p:cNvPr id="94" name="Shape 94"/>
          <p:cNvSpPr txBox="1">
            <a:spLocks noGrp="1"/>
          </p:cNvSpPr>
          <p:nvPr>
            <p:ph type="title"/>
          </p:nvPr>
        </p:nvSpPr>
        <p:spPr>
          <a:xfrm>
            <a:off x="2414016" y="23920704"/>
            <a:ext cx="39282600" cy="5047500"/>
          </a:xfrm>
          <a:prstGeom prst="rect">
            <a:avLst/>
          </a:prstGeom>
          <a:noFill/>
          <a:ln>
            <a:noFill/>
          </a:ln>
        </p:spPr>
        <p:txBody>
          <a:bodyPr spcFirstLastPara="1" wrap="square" lIns="109700" tIns="109700" rIns="109700" bIns="109700" anchor="b" anchorCtr="0"/>
          <a:lstStyle>
            <a:lvl1pPr marL="0" marR="0" lvl="0" indent="0" algn="l" rtl="0">
              <a:lnSpc>
                <a:spcPct val="100000"/>
              </a:lnSpc>
              <a:spcBef>
                <a:spcPts val="0"/>
              </a:spcBef>
              <a:spcAft>
                <a:spcPts val="0"/>
              </a:spcAft>
              <a:buClr>
                <a:srgbClr val="FFB248"/>
              </a:buClr>
              <a:buSzPts val="1700"/>
              <a:buFont typeface="Verdana"/>
              <a:buNone/>
              <a:defRPr sz="17300" b="1" i="0" u="none" strike="noStrike" cap="none">
                <a:solidFill>
                  <a:srgbClr val="FFB248"/>
                </a:solidFill>
                <a:latin typeface="Verdana"/>
                <a:ea typeface="Verdana"/>
                <a:cs typeface="Verdana"/>
                <a:sym typeface="Verdana"/>
              </a:defRPr>
            </a:lvl1pPr>
            <a:lvl2pPr marL="0" marR="0" lvl="1" indent="0" algn="l" rtl="0">
              <a:spcBef>
                <a:spcPts val="0"/>
              </a:spcBef>
              <a:spcAft>
                <a:spcPts val="0"/>
              </a:spcAft>
              <a:buClr>
                <a:srgbClr val="FFB248"/>
              </a:buClr>
              <a:buSzPts val="1700"/>
              <a:buFont typeface="Verdana"/>
              <a:buNone/>
              <a:defRPr sz="17300" b="1" i="0" u="none" strike="noStrike" cap="none">
                <a:solidFill>
                  <a:srgbClr val="FFB248"/>
                </a:solidFill>
                <a:latin typeface="Verdana"/>
                <a:ea typeface="Verdana"/>
                <a:cs typeface="Verdana"/>
                <a:sym typeface="Verdana"/>
              </a:defRPr>
            </a:lvl2pPr>
            <a:lvl3pPr marL="0" marR="0" lvl="2" indent="0" algn="l" rtl="0">
              <a:spcBef>
                <a:spcPts val="0"/>
              </a:spcBef>
              <a:spcAft>
                <a:spcPts val="0"/>
              </a:spcAft>
              <a:buClr>
                <a:srgbClr val="FFB248"/>
              </a:buClr>
              <a:buSzPts val="1700"/>
              <a:buFont typeface="Verdana"/>
              <a:buNone/>
              <a:defRPr sz="17300" b="1" i="0" u="none" strike="noStrike" cap="none">
                <a:solidFill>
                  <a:srgbClr val="FFB248"/>
                </a:solidFill>
                <a:latin typeface="Verdana"/>
                <a:ea typeface="Verdana"/>
                <a:cs typeface="Verdana"/>
                <a:sym typeface="Verdana"/>
              </a:defRPr>
            </a:lvl3pPr>
            <a:lvl4pPr marL="0" marR="0" lvl="3" indent="0" algn="l" rtl="0">
              <a:spcBef>
                <a:spcPts val="0"/>
              </a:spcBef>
              <a:spcAft>
                <a:spcPts val="0"/>
              </a:spcAft>
              <a:buClr>
                <a:srgbClr val="FFB248"/>
              </a:buClr>
              <a:buSzPts val="1700"/>
              <a:buFont typeface="Verdana"/>
              <a:buNone/>
              <a:defRPr sz="17300" b="1" i="0" u="none" strike="noStrike" cap="none">
                <a:solidFill>
                  <a:srgbClr val="FFB248"/>
                </a:solidFill>
                <a:latin typeface="Verdana"/>
                <a:ea typeface="Verdana"/>
                <a:cs typeface="Verdana"/>
                <a:sym typeface="Verdana"/>
              </a:defRPr>
            </a:lvl4pPr>
            <a:lvl5pPr marL="0" marR="0" lvl="4" indent="0" algn="l" rtl="0">
              <a:spcBef>
                <a:spcPts val="0"/>
              </a:spcBef>
              <a:spcAft>
                <a:spcPts val="0"/>
              </a:spcAft>
              <a:buClr>
                <a:srgbClr val="FFB248"/>
              </a:buClr>
              <a:buSzPts val="1700"/>
              <a:buFont typeface="Verdana"/>
              <a:buNone/>
              <a:defRPr sz="17300" b="1" i="0" u="none" strike="noStrike" cap="none">
                <a:solidFill>
                  <a:srgbClr val="FFB248"/>
                </a:solidFill>
                <a:latin typeface="Verdana"/>
                <a:ea typeface="Verdana"/>
                <a:cs typeface="Verdana"/>
                <a:sym typeface="Verdana"/>
              </a:defRPr>
            </a:lvl5pPr>
            <a:lvl6pPr marL="546100" marR="0" lvl="5" indent="0" algn="l" rtl="0">
              <a:spcBef>
                <a:spcPts val="0"/>
              </a:spcBef>
              <a:spcAft>
                <a:spcPts val="0"/>
              </a:spcAft>
              <a:buClr>
                <a:srgbClr val="FFB248"/>
              </a:buClr>
              <a:buSzPts val="1700"/>
              <a:buFont typeface="Verdana"/>
              <a:buNone/>
              <a:defRPr sz="17300" b="1" i="0" u="none" strike="noStrike" cap="none">
                <a:solidFill>
                  <a:srgbClr val="FFB248"/>
                </a:solidFill>
                <a:latin typeface="Verdana"/>
                <a:ea typeface="Verdana"/>
                <a:cs typeface="Verdana"/>
                <a:sym typeface="Verdana"/>
              </a:defRPr>
            </a:lvl6pPr>
            <a:lvl7pPr marL="1092200" marR="0" lvl="6" indent="0" algn="l" rtl="0">
              <a:spcBef>
                <a:spcPts val="0"/>
              </a:spcBef>
              <a:spcAft>
                <a:spcPts val="0"/>
              </a:spcAft>
              <a:buClr>
                <a:srgbClr val="FFB248"/>
              </a:buClr>
              <a:buSzPts val="1700"/>
              <a:buFont typeface="Verdana"/>
              <a:buNone/>
              <a:defRPr sz="17300" b="1" i="0" u="none" strike="noStrike" cap="none">
                <a:solidFill>
                  <a:srgbClr val="FFB248"/>
                </a:solidFill>
                <a:latin typeface="Verdana"/>
                <a:ea typeface="Verdana"/>
                <a:cs typeface="Verdana"/>
                <a:sym typeface="Verdana"/>
              </a:defRPr>
            </a:lvl7pPr>
            <a:lvl8pPr marL="1651000" marR="0" lvl="7" indent="0" algn="l" rtl="0">
              <a:spcBef>
                <a:spcPts val="0"/>
              </a:spcBef>
              <a:spcAft>
                <a:spcPts val="0"/>
              </a:spcAft>
              <a:buClr>
                <a:srgbClr val="FFB248"/>
              </a:buClr>
              <a:buSzPts val="1700"/>
              <a:buFont typeface="Verdana"/>
              <a:buNone/>
              <a:defRPr sz="17300" b="1" i="0" u="none" strike="noStrike" cap="none">
                <a:solidFill>
                  <a:srgbClr val="FFB248"/>
                </a:solidFill>
                <a:latin typeface="Verdana"/>
                <a:ea typeface="Verdana"/>
                <a:cs typeface="Verdana"/>
                <a:sym typeface="Verdana"/>
              </a:defRPr>
            </a:lvl8pPr>
            <a:lvl9pPr marL="2197100" marR="0" lvl="8" indent="0" algn="l" rtl="0">
              <a:spcBef>
                <a:spcPts val="0"/>
              </a:spcBef>
              <a:spcAft>
                <a:spcPts val="0"/>
              </a:spcAft>
              <a:buClr>
                <a:srgbClr val="FFB248"/>
              </a:buClr>
              <a:buSzPts val="1700"/>
              <a:buFont typeface="Verdana"/>
              <a:buNone/>
              <a:defRPr sz="17300" b="1" i="0" u="none" strike="noStrike" cap="none">
                <a:solidFill>
                  <a:srgbClr val="FFB248"/>
                </a:solidFill>
                <a:latin typeface="Verdana"/>
                <a:ea typeface="Verdana"/>
                <a:cs typeface="Verdana"/>
                <a:sym typeface="Verdana"/>
              </a:defRPr>
            </a:lvl9pPr>
          </a:lstStyle>
          <a:p>
            <a:endParaRPr/>
          </a:p>
        </p:txBody>
      </p:sp>
      <p:sp>
        <p:nvSpPr>
          <p:cNvPr id="95" name="Shape 95"/>
          <p:cNvSpPr txBox="1">
            <a:spLocks noGrp="1"/>
          </p:cNvSpPr>
          <p:nvPr>
            <p:ph type="body" idx="1"/>
          </p:nvPr>
        </p:nvSpPr>
        <p:spPr>
          <a:xfrm>
            <a:off x="2914675" y="2781301"/>
            <a:ext cx="18873300" cy="3802200"/>
          </a:xfrm>
          <a:prstGeom prst="rect">
            <a:avLst/>
          </a:prstGeom>
          <a:noFill/>
          <a:ln>
            <a:noFill/>
          </a:ln>
        </p:spPr>
        <p:txBody>
          <a:bodyPr spcFirstLastPara="1" wrap="square" lIns="109700" tIns="109700" rIns="109700" bIns="109700" anchor="ctr" anchorCtr="0"/>
          <a:lstStyle>
            <a:lvl1pPr marL="457200" marR="0" lvl="0" indent="-228600" algn="l" rtl="0">
              <a:lnSpc>
                <a:spcPct val="100000"/>
              </a:lnSpc>
              <a:spcBef>
                <a:spcPts val="1200"/>
              </a:spcBef>
              <a:spcAft>
                <a:spcPts val="0"/>
              </a:spcAft>
              <a:buClr>
                <a:schemeClr val="accent1"/>
              </a:buClr>
              <a:buSzPts val="10800"/>
              <a:buFont typeface="Noto Sans Symbols"/>
              <a:buNone/>
              <a:defRPr sz="11500" b="1" i="0" u="none" strike="noStrike" cap="none">
                <a:solidFill>
                  <a:schemeClr val="dk1"/>
                </a:solidFill>
                <a:latin typeface="Verdana"/>
                <a:ea typeface="Verdana"/>
                <a:cs typeface="Verdana"/>
                <a:sym typeface="Verdana"/>
              </a:defRPr>
            </a:lvl1pPr>
            <a:lvl2pPr marL="914400" marR="0" lvl="1" indent="-228600" algn="l" rtl="0">
              <a:lnSpc>
                <a:spcPct val="100000"/>
              </a:lnSpc>
              <a:spcBef>
                <a:spcPts val="1200"/>
              </a:spcBef>
              <a:spcAft>
                <a:spcPts val="0"/>
              </a:spcAft>
              <a:buClr>
                <a:schemeClr val="accent1"/>
              </a:buClr>
              <a:buSzPts val="11500"/>
              <a:buFont typeface="Verdana"/>
              <a:buNone/>
              <a:defRPr sz="9600" b="1" i="0" u="none" strike="noStrike" cap="none">
                <a:solidFill>
                  <a:schemeClr val="dk1"/>
                </a:solidFill>
                <a:latin typeface="Verdana"/>
                <a:ea typeface="Verdana"/>
                <a:cs typeface="Verdana"/>
                <a:sym typeface="Verdana"/>
              </a:defRPr>
            </a:lvl2pPr>
            <a:lvl3pPr marL="1371600" marR="0" lvl="2" indent="-228600" algn="l" rtl="0">
              <a:lnSpc>
                <a:spcPct val="100000"/>
              </a:lnSpc>
              <a:spcBef>
                <a:spcPts val="1200"/>
              </a:spcBef>
              <a:spcAft>
                <a:spcPts val="0"/>
              </a:spcAft>
              <a:buClr>
                <a:srgbClr val="E96D4D"/>
              </a:buClr>
              <a:buSzPts val="10600"/>
              <a:buFont typeface="Noto Sans Symbols"/>
              <a:buNone/>
              <a:defRPr sz="8600" b="1" i="0" u="none" strike="noStrike" cap="none">
                <a:solidFill>
                  <a:schemeClr val="dk1"/>
                </a:solidFill>
                <a:latin typeface="Verdana"/>
                <a:ea typeface="Verdana"/>
                <a:cs typeface="Verdana"/>
                <a:sym typeface="Verdana"/>
              </a:defRPr>
            </a:lvl3pPr>
            <a:lvl4pPr marL="1828800" marR="0" lvl="3" indent="-228600" algn="l" rtl="0">
              <a:lnSpc>
                <a:spcPct val="100000"/>
              </a:lnSpc>
              <a:spcBef>
                <a:spcPts val="1100"/>
              </a:spcBef>
              <a:spcAft>
                <a:spcPts val="0"/>
              </a:spcAft>
              <a:buClr>
                <a:srgbClr val="E96D4D"/>
              </a:buClr>
              <a:buSzPts val="10200"/>
              <a:buFont typeface="Verdana"/>
              <a:buNone/>
              <a:defRPr sz="7700" b="1" i="0" u="none" strike="noStrike" cap="none">
                <a:solidFill>
                  <a:schemeClr val="dk1"/>
                </a:solidFill>
                <a:latin typeface="Verdana"/>
                <a:ea typeface="Verdana"/>
                <a:cs typeface="Verdana"/>
                <a:sym typeface="Verdana"/>
              </a:defRPr>
            </a:lvl4pPr>
            <a:lvl5pPr marL="2286000" marR="0" lvl="4" indent="-228600" algn="l" rtl="0">
              <a:lnSpc>
                <a:spcPct val="100000"/>
              </a:lnSpc>
              <a:spcBef>
                <a:spcPts val="1200"/>
              </a:spcBef>
              <a:spcAft>
                <a:spcPts val="0"/>
              </a:spcAft>
              <a:buClr>
                <a:srgbClr val="E48F7B"/>
              </a:buClr>
              <a:buSzPts val="8600"/>
              <a:buFont typeface="Noto Sans Symbols"/>
              <a:buNone/>
              <a:defRPr sz="7700" b="1" i="0" u="none" strike="noStrike" cap="none">
                <a:solidFill>
                  <a:schemeClr val="dk1"/>
                </a:solidFill>
                <a:latin typeface="Verdana"/>
                <a:ea typeface="Verdana"/>
                <a:cs typeface="Verdana"/>
                <a:sym typeface="Verdana"/>
              </a:defRPr>
            </a:lvl5pPr>
            <a:lvl6pPr marL="2743200" marR="0" lvl="5" indent="-749300" algn="l" rtl="0">
              <a:lnSpc>
                <a:spcPct val="100000"/>
              </a:lnSpc>
              <a:spcBef>
                <a:spcPts val="1200"/>
              </a:spcBef>
              <a:spcAft>
                <a:spcPts val="0"/>
              </a:spcAft>
              <a:buClr>
                <a:srgbClr val="E48E78"/>
              </a:buClr>
              <a:buSzPts val="8200"/>
              <a:buFont typeface="Verdana"/>
              <a:buChar char="◦"/>
              <a:defRPr sz="8200" b="0" i="0" u="none" strike="noStrike" cap="none">
                <a:solidFill>
                  <a:schemeClr val="dk1"/>
                </a:solidFill>
                <a:latin typeface="Verdana"/>
                <a:ea typeface="Verdana"/>
                <a:cs typeface="Verdana"/>
                <a:sym typeface="Verdana"/>
              </a:defRPr>
            </a:lvl6pPr>
            <a:lvl7pPr marL="3200400" marR="0" lvl="6" indent="-685800" algn="l" rtl="0">
              <a:lnSpc>
                <a:spcPct val="100000"/>
              </a:lnSpc>
              <a:spcBef>
                <a:spcPts val="1200"/>
              </a:spcBef>
              <a:spcAft>
                <a:spcPts val="0"/>
              </a:spcAft>
              <a:buClr>
                <a:srgbClr val="E48E78"/>
              </a:buClr>
              <a:buSzPts val="7200"/>
              <a:buFont typeface="Noto Sans Symbols"/>
              <a:buChar char="⚫"/>
              <a:defRPr sz="7200" b="0" i="0" u="none" strike="noStrike" cap="none">
                <a:solidFill>
                  <a:schemeClr val="dk1"/>
                </a:solidFill>
                <a:latin typeface="Verdana"/>
                <a:ea typeface="Verdana"/>
                <a:cs typeface="Verdana"/>
                <a:sym typeface="Verdana"/>
              </a:defRPr>
            </a:lvl7pPr>
            <a:lvl8pPr marL="3657600" marR="0" lvl="7" indent="-685800" algn="l" rtl="0">
              <a:lnSpc>
                <a:spcPct val="100000"/>
              </a:lnSpc>
              <a:spcBef>
                <a:spcPts val="1200"/>
              </a:spcBef>
              <a:spcAft>
                <a:spcPts val="0"/>
              </a:spcAft>
              <a:buClr>
                <a:srgbClr val="E48E78"/>
              </a:buClr>
              <a:buSzPts val="7200"/>
              <a:buFont typeface="Verdana"/>
              <a:buChar char="◦"/>
              <a:defRPr sz="7200" b="0" i="0" u="none" strike="noStrike" cap="none">
                <a:solidFill>
                  <a:schemeClr val="dk1"/>
                </a:solidFill>
                <a:latin typeface="Verdana"/>
                <a:ea typeface="Verdana"/>
                <a:cs typeface="Verdana"/>
                <a:sym typeface="Verdana"/>
              </a:defRPr>
            </a:lvl8pPr>
            <a:lvl9pPr marL="4114800" marR="0" lvl="8" indent="-685800" algn="l" rtl="0">
              <a:lnSpc>
                <a:spcPct val="100000"/>
              </a:lnSpc>
              <a:spcBef>
                <a:spcPts val="1200"/>
              </a:spcBef>
              <a:spcAft>
                <a:spcPts val="0"/>
              </a:spcAft>
              <a:buClr>
                <a:srgbClr val="E48E78"/>
              </a:buClr>
              <a:buSzPts val="7200"/>
              <a:buFont typeface="Noto Sans Symbols"/>
              <a:buChar char="⚫"/>
              <a:defRPr sz="7200" b="0" i="0" u="none" strike="noStrike" cap="none">
                <a:solidFill>
                  <a:schemeClr val="dk1"/>
                </a:solidFill>
                <a:latin typeface="Verdana"/>
                <a:ea typeface="Verdana"/>
                <a:cs typeface="Verdana"/>
                <a:sym typeface="Verdana"/>
              </a:defRPr>
            </a:lvl9pPr>
          </a:lstStyle>
          <a:p>
            <a:endParaRPr/>
          </a:p>
        </p:txBody>
      </p:sp>
      <p:sp>
        <p:nvSpPr>
          <p:cNvPr id="96" name="Shape 96"/>
          <p:cNvSpPr txBox="1">
            <a:spLocks noGrp="1"/>
          </p:cNvSpPr>
          <p:nvPr>
            <p:ph type="body" idx="2"/>
          </p:nvPr>
        </p:nvSpPr>
        <p:spPr>
          <a:xfrm>
            <a:off x="22330412" y="2781301"/>
            <a:ext cx="18873300" cy="3802200"/>
          </a:xfrm>
          <a:prstGeom prst="rect">
            <a:avLst/>
          </a:prstGeom>
          <a:noFill/>
          <a:ln>
            <a:noFill/>
          </a:ln>
        </p:spPr>
        <p:txBody>
          <a:bodyPr spcFirstLastPara="1" wrap="square" lIns="109700" tIns="109700" rIns="109700" bIns="109700" anchor="ctr" anchorCtr="0"/>
          <a:lstStyle>
            <a:lvl1pPr marL="457200" marR="0" lvl="0" indent="-228600" algn="l" rtl="0">
              <a:lnSpc>
                <a:spcPct val="100000"/>
              </a:lnSpc>
              <a:spcBef>
                <a:spcPts val="1200"/>
              </a:spcBef>
              <a:spcAft>
                <a:spcPts val="0"/>
              </a:spcAft>
              <a:buClr>
                <a:schemeClr val="accent1"/>
              </a:buClr>
              <a:buSzPts val="10800"/>
              <a:buFont typeface="Noto Sans Symbols"/>
              <a:buNone/>
              <a:defRPr sz="11500" b="1" i="0" u="none" strike="noStrike" cap="none">
                <a:solidFill>
                  <a:schemeClr val="dk1"/>
                </a:solidFill>
                <a:latin typeface="Verdana"/>
                <a:ea typeface="Verdana"/>
                <a:cs typeface="Verdana"/>
                <a:sym typeface="Verdana"/>
              </a:defRPr>
            </a:lvl1pPr>
            <a:lvl2pPr marL="914400" marR="0" lvl="1" indent="-228600" algn="l" rtl="0">
              <a:lnSpc>
                <a:spcPct val="100000"/>
              </a:lnSpc>
              <a:spcBef>
                <a:spcPts val="1200"/>
              </a:spcBef>
              <a:spcAft>
                <a:spcPts val="0"/>
              </a:spcAft>
              <a:buClr>
                <a:schemeClr val="accent1"/>
              </a:buClr>
              <a:buSzPts val="11500"/>
              <a:buFont typeface="Verdana"/>
              <a:buNone/>
              <a:defRPr sz="9600" b="1" i="0" u="none" strike="noStrike" cap="none">
                <a:solidFill>
                  <a:schemeClr val="dk1"/>
                </a:solidFill>
                <a:latin typeface="Verdana"/>
                <a:ea typeface="Verdana"/>
                <a:cs typeface="Verdana"/>
                <a:sym typeface="Verdana"/>
              </a:defRPr>
            </a:lvl2pPr>
            <a:lvl3pPr marL="1371600" marR="0" lvl="2" indent="-228600" algn="l" rtl="0">
              <a:lnSpc>
                <a:spcPct val="100000"/>
              </a:lnSpc>
              <a:spcBef>
                <a:spcPts val="1200"/>
              </a:spcBef>
              <a:spcAft>
                <a:spcPts val="0"/>
              </a:spcAft>
              <a:buClr>
                <a:srgbClr val="E96D4D"/>
              </a:buClr>
              <a:buSzPts val="10600"/>
              <a:buFont typeface="Noto Sans Symbols"/>
              <a:buNone/>
              <a:defRPr sz="8600" b="1" i="0" u="none" strike="noStrike" cap="none">
                <a:solidFill>
                  <a:schemeClr val="dk1"/>
                </a:solidFill>
                <a:latin typeface="Verdana"/>
                <a:ea typeface="Verdana"/>
                <a:cs typeface="Verdana"/>
                <a:sym typeface="Verdana"/>
              </a:defRPr>
            </a:lvl3pPr>
            <a:lvl4pPr marL="1828800" marR="0" lvl="3" indent="-228600" algn="l" rtl="0">
              <a:lnSpc>
                <a:spcPct val="100000"/>
              </a:lnSpc>
              <a:spcBef>
                <a:spcPts val="1100"/>
              </a:spcBef>
              <a:spcAft>
                <a:spcPts val="0"/>
              </a:spcAft>
              <a:buClr>
                <a:srgbClr val="E96D4D"/>
              </a:buClr>
              <a:buSzPts val="10200"/>
              <a:buFont typeface="Verdana"/>
              <a:buNone/>
              <a:defRPr sz="7700" b="1" i="0" u="none" strike="noStrike" cap="none">
                <a:solidFill>
                  <a:schemeClr val="dk1"/>
                </a:solidFill>
                <a:latin typeface="Verdana"/>
                <a:ea typeface="Verdana"/>
                <a:cs typeface="Verdana"/>
                <a:sym typeface="Verdana"/>
              </a:defRPr>
            </a:lvl4pPr>
            <a:lvl5pPr marL="2286000" marR="0" lvl="4" indent="-228600" algn="l" rtl="0">
              <a:lnSpc>
                <a:spcPct val="100000"/>
              </a:lnSpc>
              <a:spcBef>
                <a:spcPts val="1200"/>
              </a:spcBef>
              <a:spcAft>
                <a:spcPts val="0"/>
              </a:spcAft>
              <a:buClr>
                <a:srgbClr val="E48F7B"/>
              </a:buClr>
              <a:buSzPts val="8600"/>
              <a:buFont typeface="Noto Sans Symbols"/>
              <a:buNone/>
              <a:defRPr sz="7700" b="1" i="0" u="none" strike="noStrike" cap="none">
                <a:solidFill>
                  <a:schemeClr val="dk1"/>
                </a:solidFill>
                <a:latin typeface="Verdana"/>
                <a:ea typeface="Verdana"/>
                <a:cs typeface="Verdana"/>
                <a:sym typeface="Verdana"/>
              </a:defRPr>
            </a:lvl5pPr>
            <a:lvl6pPr marL="2743200" marR="0" lvl="5" indent="-749300" algn="l" rtl="0">
              <a:lnSpc>
                <a:spcPct val="100000"/>
              </a:lnSpc>
              <a:spcBef>
                <a:spcPts val="1200"/>
              </a:spcBef>
              <a:spcAft>
                <a:spcPts val="0"/>
              </a:spcAft>
              <a:buClr>
                <a:srgbClr val="E48E78"/>
              </a:buClr>
              <a:buSzPts val="8200"/>
              <a:buFont typeface="Verdana"/>
              <a:buChar char="◦"/>
              <a:defRPr sz="8200" b="0" i="0" u="none" strike="noStrike" cap="none">
                <a:solidFill>
                  <a:schemeClr val="dk1"/>
                </a:solidFill>
                <a:latin typeface="Verdana"/>
                <a:ea typeface="Verdana"/>
                <a:cs typeface="Verdana"/>
                <a:sym typeface="Verdana"/>
              </a:defRPr>
            </a:lvl6pPr>
            <a:lvl7pPr marL="3200400" marR="0" lvl="6" indent="-685800" algn="l" rtl="0">
              <a:lnSpc>
                <a:spcPct val="100000"/>
              </a:lnSpc>
              <a:spcBef>
                <a:spcPts val="1200"/>
              </a:spcBef>
              <a:spcAft>
                <a:spcPts val="0"/>
              </a:spcAft>
              <a:buClr>
                <a:srgbClr val="E48E78"/>
              </a:buClr>
              <a:buSzPts val="7200"/>
              <a:buFont typeface="Noto Sans Symbols"/>
              <a:buChar char="⚫"/>
              <a:defRPr sz="7200" b="0" i="0" u="none" strike="noStrike" cap="none">
                <a:solidFill>
                  <a:schemeClr val="dk1"/>
                </a:solidFill>
                <a:latin typeface="Verdana"/>
                <a:ea typeface="Verdana"/>
                <a:cs typeface="Verdana"/>
                <a:sym typeface="Verdana"/>
              </a:defRPr>
            </a:lvl7pPr>
            <a:lvl8pPr marL="3657600" marR="0" lvl="7" indent="-685800" algn="l" rtl="0">
              <a:lnSpc>
                <a:spcPct val="100000"/>
              </a:lnSpc>
              <a:spcBef>
                <a:spcPts val="1200"/>
              </a:spcBef>
              <a:spcAft>
                <a:spcPts val="0"/>
              </a:spcAft>
              <a:buClr>
                <a:srgbClr val="E48E78"/>
              </a:buClr>
              <a:buSzPts val="7200"/>
              <a:buFont typeface="Verdana"/>
              <a:buChar char="◦"/>
              <a:defRPr sz="7200" b="0" i="0" u="none" strike="noStrike" cap="none">
                <a:solidFill>
                  <a:schemeClr val="dk1"/>
                </a:solidFill>
                <a:latin typeface="Verdana"/>
                <a:ea typeface="Verdana"/>
                <a:cs typeface="Verdana"/>
                <a:sym typeface="Verdana"/>
              </a:defRPr>
            </a:lvl8pPr>
            <a:lvl9pPr marL="4114800" marR="0" lvl="8" indent="-685800" algn="l" rtl="0">
              <a:lnSpc>
                <a:spcPct val="100000"/>
              </a:lnSpc>
              <a:spcBef>
                <a:spcPts val="1200"/>
              </a:spcBef>
              <a:spcAft>
                <a:spcPts val="0"/>
              </a:spcAft>
              <a:buClr>
                <a:srgbClr val="E48E78"/>
              </a:buClr>
              <a:buSzPts val="7200"/>
              <a:buFont typeface="Noto Sans Symbols"/>
              <a:buChar char="⚫"/>
              <a:defRPr sz="7200" b="0" i="0" u="none" strike="noStrike" cap="none">
                <a:solidFill>
                  <a:schemeClr val="dk1"/>
                </a:solidFill>
                <a:latin typeface="Verdana"/>
                <a:ea typeface="Verdana"/>
                <a:cs typeface="Verdana"/>
                <a:sym typeface="Verdana"/>
              </a:defRPr>
            </a:lvl9pPr>
          </a:lstStyle>
          <a:p>
            <a:endParaRPr/>
          </a:p>
        </p:txBody>
      </p:sp>
      <p:sp>
        <p:nvSpPr>
          <p:cNvPr id="97" name="Shape 97"/>
          <p:cNvSpPr txBox="1">
            <a:spLocks noGrp="1"/>
          </p:cNvSpPr>
          <p:nvPr>
            <p:ph type="body" idx="3"/>
          </p:nvPr>
        </p:nvSpPr>
        <p:spPr>
          <a:xfrm>
            <a:off x="2914675" y="6949440"/>
            <a:ext cx="18873300" cy="16752000"/>
          </a:xfrm>
          <a:prstGeom prst="rect">
            <a:avLst/>
          </a:prstGeom>
          <a:noFill/>
          <a:ln>
            <a:noFill/>
          </a:ln>
        </p:spPr>
        <p:txBody>
          <a:bodyPr spcFirstLastPara="1" wrap="square" lIns="109700" tIns="109700" rIns="109700" bIns="109700" anchor="t" anchorCtr="0"/>
          <a:lstStyle>
            <a:lvl1pPr marL="457200" marR="0" lvl="0" indent="-812800" algn="l" rtl="0">
              <a:lnSpc>
                <a:spcPct val="100000"/>
              </a:lnSpc>
              <a:spcBef>
                <a:spcPts val="1200"/>
              </a:spcBef>
              <a:spcAft>
                <a:spcPts val="0"/>
              </a:spcAft>
              <a:buClr>
                <a:schemeClr val="accent1"/>
              </a:buClr>
              <a:buSzPts val="9200"/>
              <a:buFont typeface="Noto Sans Symbols"/>
              <a:buChar char="●"/>
              <a:defRPr sz="11500" b="0" i="0" u="none" strike="noStrike" cap="none">
                <a:solidFill>
                  <a:schemeClr val="dk1"/>
                </a:solidFill>
                <a:latin typeface="Verdana"/>
                <a:ea typeface="Verdana"/>
                <a:cs typeface="Verdana"/>
                <a:sym typeface="Verdana"/>
              </a:defRPr>
            </a:lvl1pPr>
            <a:lvl2pPr marL="914400" marR="0" lvl="1" indent="-838200" algn="l" rtl="0">
              <a:lnSpc>
                <a:spcPct val="100000"/>
              </a:lnSpc>
              <a:spcBef>
                <a:spcPts val="1200"/>
              </a:spcBef>
              <a:spcAft>
                <a:spcPts val="0"/>
              </a:spcAft>
              <a:buClr>
                <a:schemeClr val="accent1"/>
              </a:buClr>
              <a:buSzPts val="9600"/>
              <a:buFont typeface="Verdana"/>
              <a:buChar char="◦"/>
              <a:defRPr sz="9600" b="0" i="0" u="none" strike="noStrike" cap="none">
                <a:solidFill>
                  <a:schemeClr val="dk1"/>
                </a:solidFill>
                <a:latin typeface="Verdana"/>
                <a:ea typeface="Verdana"/>
                <a:cs typeface="Verdana"/>
                <a:sym typeface="Verdana"/>
              </a:defRPr>
            </a:lvl2pPr>
            <a:lvl3pPr marL="1371600" marR="0" lvl="2" indent="-774700" algn="l" rtl="0">
              <a:lnSpc>
                <a:spcPct val="100000"/>
              </a:lnSpc>
              <a:spcBef>
                <a:spcPts val="1200"/>
              </a:spcBef>
              <a:spcAft>
                <a:spcPts val="0"/>
              </a:spcAft>
              <a:buClr>
                <a:srgbClr val="E96D4D"/>
              </a:buClr>
              <a:buSzPts val="8600"/>
              <a:buFont typeface="Noto Sans Symbols"/>
              <a:buChar char="⚫"/>
              <a:defRPr sz="8600" b="0" i="0" u="none" strike="noStrike" cap="none">
                <a:solidFill>
                  <a:schemeClr val="dk1"/>
                </a:solidFill>
                <a:latin typeface="Verdana"/>
                <a:ea typeface="Verdana"/>
                <a:cs typeface="Verdana"/>
                <a:sym typeface="Verdana"/>
              </a:defRPr>
            </a:lvl3pPr>
            <a:lvl4pPr marL="1828800" marR="0" lvl="3" indent="-774700" algn="l" rtl="0">
              <a:lnSpc>
                <a:spcPct val="100000"/>
              </a:lnSpc>
              <a:spcBef>
                <a:spcPts val="1100"/>
              </a:spcBef>
              <a:spcAft>
                <a:spcPts val="0"/>
              </a:spcAft>
              <a:buClr>
                <a:srgbClr val="E96D4D"/>
              </a:buClr>
              <a:buSzPts val="8600"/>
              <a:buFont typeface="Verdana"/>
              <a:buChar char="◦"/>
              <a:defRPr sz="7700" b="0" i="0" u="none" strike="noStrike" cap="none">
                <a:solidFill>
                  <a:schemeClr val="dk1"/>
                </a:solidFill>
                <a:latin typeface="Verdana"/>
                <a:ea typeface="Verdana"/>
                <a:cs typeface="Verdana"/>
                <a:sym typeface="Verdana"/>
              </a:defRPr>
            </a:lvl4pPr>
            <a:lvl5pPr marL="2286000" marR="0" lvl="4" indent="-717550" algn="l" rtl="0">
              <a:lnSpc>
                <a:spcPct val="100000"/>
              </a:lnSpc>
              <a:spcBef>
                <a:spcPts val="1200"/>
              </a:spcBef>
              <a:spcAft>
                <a:spcPts val="0"/>
              </a:spcAft>
              <a:buClr>
                <a:srgbClr val="E48F7B"/>
              </a:buClr>
              <a:buSzPts val="7700"/>
              <a:buFont typeface="Noto Sans Symbols"/>
              <a:buChar char="⚫"/>
              <a:defRPr sz="7700" b="0" i="0" u="none" strike="noStrike" cap="none">
                <a:solidFill>
                  <a:schemeClr val="dk1"/>
                </a:solidFill>
                <a:latin typeface="Verdana"/>
                <a:ea typeface="Verdana"/>
                <a:cs typeface="Verdana"/>
                <a:sym typeface="Verdana"/>
              </a:defRPr>
            </a:lvl5pPr>
            <a:lvl6pPr marL="2743200" marR="0" lvl="5" indent="-749300" algn="l" rtl="0">
              <a:lnSpc>
                <a:spcPct val="100000"/>
              </a:lnSpc>
              <a:spcBef>
                <a:spcPts val="1200"/>
              </a:spcBef>
              <a:spcAft>
                <a:spcPts val="0"/>
              </a:spcAft>
              <a:buClr>
                <a:srgbClr val="E48E78"/>
              </a:buClr>
              <a:buSzPts val="8200"/>
              <a:buFont typeface="Verdana"/>
              <a:buChar char="◦"/>
              <a:defRPr sz="8200" b="0" i="0" u="none" strike="noStrike" cap="none">
                <a:solidFill>
                  <a:schemeClr val="dk1"/>
                </a:solidFill>
                <a:latin typeface="Verdana"/>
                <a:ea typeface="Verdana"/>
                <a:cs typeface="Verdana"/>
                <a:sym typeface="Verdana"/>
              </a:defRPr>
            </a:lvl6pPr>
            <a:lvl7pPr marL="3200400" marR="0" lvl="6" indent="-685800" algn="l" rtl="0">
              <a:lnSpc>
                <a:spcPct val="100000"/>
              </a:lnSpc>
              <a:spcBef>
                <a:spcPts val="1200"/>
              </a:spcBef>
              <a:spcAft>
                <a:spcPts val="0"/>
              </a:spcAft>
              <a:buClr>
                <a:srgbClr val="E48E78"/>
              </a:buClr>
              <a:buSzPts val="7200"/>
              <a:buFont typeface="Noto Sans Symbols"/>
              <a:buChar char="⚫"/>
              <a:defRPr sz="7200" b="0" i="0" u="none" strike="noStrike" cap="none">
                <a:solidFill>
                  <a:schemeClr val="dk1"/>
                </a:solidFill>
                <a:latin typeface="Verdana"/>
                <a:ea typeface="Verdana"/>
                <a:cs typeface="Verdana"/>
                <a:sym typeface="Verdana"/>
              </a:defRPr>
            </a:lvl7pPr>
            <a:lvl8pPr marL="3657600" marR="0" lvl="7" indent="-685800" algn="l" rtl="0">
              <a:lnSpc>
                <a:spcPct val="100000"/>
              </a:lnSpc>
              <a:spcBef>
                <a:spcPts val="1200"/>
              </a:spcBef>
              <a:spcAft>
                <a:spcPts val="0"/>
              </a:spcAft>
              <a:buClr>
                <a:srgbClr val="E48E78"/>
              </a:buClr>
              <a:buSzPts val="7200"/>
              <a:buFont typeface="Verdana"/>
              <a:buChar char="◦"/>
              <a:defRPr sz="7200" b="0" i="0" u="none" strike="noStrike" cap="none">
                <a:solidFill>
                  <a:schemeClr val="dk1"/>
                </a:solidFill>
                <a:latin typeface="Verdana"/>
                <a:ea typeface="Verdana"/>
                <a:cs typeface="Verdana"/>
                <a:sym typeface="Verdana"/>
              </a:defRPr>
            </a:lvl8pPr>
            <a:lvl9pPr marL="4114800" marR="0" lvl="8" indent="-685800" algn="l" rtl="0">
              <a:lnSpc>
                <a:spcPct val="100000"/>
              </a:lnSpc>
              <a:spcBef>
                <a:spcPts val="1200"/>
              </a:spcBef>
              <a:spcAft>
                <a:spcPts val="0"/>
              </a:spcAft>
              <a:buClr>
                <a:srgbClr val="E48E78"/>
              </a:buClr>
              <a:buSzPts val="7200"/>
              <a:buFont typeface="Noto Sans Symbols"/>
              <a:buChar char="⚫"/>
              <a:defRPr sz="7200" b="0" i="0" u="none" strike="noStrike" cap="none">
                <a:solidFill>
                  <a:schemeClr val="dk1"/>
                </a:solidFill>
                <a:latin typeface="Verdana"/>
                <a:ea typeface="Verdana"/>
                <a:cs typeface="Verdana"/>
                <a:sym typeface="Verdana"/>
              </a:defRPr>
            </a:lvl9pPr>
          </a:lstStyle>
          <a:p>
            <a:endParaRPr/>
          </a:p>
        </p:txBody>
      </p:sp>
      <p:sp>
        <p:nvSpPr>
          <p:cNvPr id="98" name="Shape 98"/>
          <p:cNvSpPr txBox="1">
            <a:spLocks noGrp="1"/>
          </p:cNvSpPr>
          <p:nvPr>
            <p:ph type="body" idx="4"/>
          </p:nvPr>
        </p:nvSpPr>
        <p:spPr>
          <a:xfrm>
            <a:off x="22330412" y="6949440"/>
            <a:ext cx="18873300" cy="16752000"/>
          </a:xfrm>
          <a:prstGeom prst="rect">
            <a:avLst/>
          </a:prstGeom>
          <a:noFill/>
          <a:ln>
            <a:noFill/>
          </a:ln>
        </p:spPr>
        <p:txBody>
          <a:bodyPr spcFirstLastPara="1" wrap="square" lIns="109700" tIns="109700" rIns="109700" bIns="109700" anchor="t" anchorCtr="0"/>
          <a:lstStyle>
            <a:lvl1pPr marL="457200" marR="0" lvl="0" indent="-812800" algn="l" rtl="0">
              <a:lnSpc>
                <a:spcPct val="100000"/>
              </a:lnSpc>
              <a:spcBef>
                <a:spcPts val="1200"/>
              </a:spcBef>
              <a:spcAft>
                <a:spcPts val="0"/>
              </a:spcAft>
              <a:buClr>
                <a:schemeClr val="accent1"/>
              </a:buClr>
              <a:buSzPts val="9200"/>
              <a:buFont typeface="Noto Sans Symbols"/>
              <a:buChar char="●"/>
              <a:defRPr sz="11500" b="0" i="0" u="none" strike="noStrike" cap="none">
                <a:solidFill>
                  <a:schemeClr val="dk1"/>
                </a:solidFill>
                <a:latin typeface="Verdana"/>
                <a:ea typeface="Verdana"/>
                <a:cs typeface="Verdana"/>
                <a:sym typeface="Verdana"/>
              </a:defRPr>
            </a:lvl1pPr>
            <a:lvl2pPr marL="914400" marR="0" lvl="1" indent="-838200" algn="l" rtl="0">
              <a:lnSpc>
                <a:spcPct val="100000"/>
              </a:lnSpc>
              <a:spcBef>
                <a:spcPts val="1200"/>
              </a:spcBef>
              <a:spcAft>
                <a:spcPts val="0"/>
              </a:spcAft>
              <a:buClr>
                <a:schemeClr val="accent1"/>
              </a:buClr>
              <a:buSzPts val="9600"/>
              <a:buFont typeface="Verdana"/>
              <a:buChar char="◦"/>
              <a:defRPr sz="9600" b="0" i="0" u="none" strike="noStrike" cap="none">
                <a:solidFill>
                  <a:schemeClr val="dk1"/>
                </a:solidFill>
                <a:latin typeface="Verdana"/>
                <a:ea typeface="Verdana"/>
                <a:cs typeface="Verdana"/>
                <a:sym typeface="Verdana"/>
              </a:defRPr>
            </a:lvl2pPr>
            <a:lvl3pPr marL="1371600" marR="0" lvl="2" indent="-774700" algn="l" rtl="0">
              <a:lnSpc>
                <a:spcPct val="100000"/>
              </a:lnSpc>
              <a:spcBef>
                <a:spcPts val="1200"/>
              </a:spcBef>
              <a:spcAft>
                <a:spcPts val="0"/>
              </a:spcAft>
              <a:buClr>
                <a:srgbClr val="E96D4D"/>
              </a:buClr>
              <a:buSzPts val="8600"/>
              <a:buFont typeface="Noto Sans Symbols"/>
              <a:buChar char="⚫"/>
              <a:defRPr sz="8600" b="0" i="0" u="none" strike="noStrike" cap="none">
                <a:solidFill>
                  <a:schemeClr val="dk1"/>
                </a:solidFill>
                <a:latin typeface="Verdana"/>
                <a:ea typeface="Verdana"/>
                <a:cs typeface="Verdana"/>
                <a:sym typeface="Verdana"/>
              </a:defRPr>
            </a:lvl3pPr>
            <a:lvl4pPr marL="1828800" marR="0" lvl="3" indent="-774700" algn="l" rtl="0">
              <a:lnSpc>
                <a:spcPct val="100000"/>
              </a:lnSpc>
              <a:spcBef>
                <a:spcPts val="1100"/>
              </a:spcBef>
              <a:spcAft>
                <a:spcPts val="0"/>
              </a:spcAft>
              <a:buClr>
                <a:srgbClr val="E96D4D"/>
              </a:buClr>
              <a:buSzPts val="8600"/>
              <a:buFont typeface="Verdana"/>
              <a:buChar char="◦"/>
              <a:defRPr sz="7700" b="0" i="0" u="none" strike="noStrike" cap="none">
                <a:solidFill>
                  <a:schemeClr val="dk1"/>
                </a:solidFill>
                <a:latin typeface="Verdana"/>
                <a:ea typeface="Verdana"/>
                <a:cs typeface="Verdana"/>
                <a:sym typeface="Verdana"/>
              </a:defRPr>
            </a:lvl4pPr>
            <a:lvl5pPr marL="2286000" marR="0" lvl="4" indent="-717550" algn="l" rtl="0">
              <a:lnSpc>
                <a:spcPct val="100000"/>
              </a:lnSpc>
              <a:spcBef>
                <a:spcPts val="1200"/>
              </a:spcBef>
              <a:spcAft>
                <a:spcPts val="0"/>
              </a:spcAft>
              <a:buClr>
                <a:srgbClr val="E48F7B"/>
              </a:buClr>
              <a:buSzPts val="7700"/>
              <a:buFont typeface="Noto Sans Symbols"/>
              <a:buChar char="⚫"/>
              <a:defRPr sz="7700" b="0" i="0" u="none" strike="noStrike" cap="none">
                <a:solidFill>
                  <a:schemeClr val="dk1"/>
                </a:solidFill>
                <a:latin typeface="Verdana"/>
                <a:ea typeface="Verdana"/>
                <a:cs typeface="Verdana"/>
                <a:sym typeface="Verdana"/>
              </a:defRPr>
            </a:lvl5pPr>
            <a:lvl6pPr marL="2743200" marR="0" lvl="5" indent="-749300" algn="l" rtl="0">
              <a:lnSpc>
                <a:spcPct val="100000"/>
              </a:lnSpc>
              <a:spcBef>
                <a:spcPts val="1200"/>
              </a:spcBef>
              <a:spcAft>
                <a:spcPts val="0"/>
              </a:spcAft>
              <a:buClr>
                <a:srgbClr val="E48E78"/>
              </a:buClr>
              <a:buSzPts val="8200"/>
              <a:buFont typeface="Verdana"/>
              <a:buChar char="◦"/>
              <a:defRPr sz="8200" b="0" i="0" u="none" strike="noStrike" cap="none">
                <a:solidFill>
                  <a:schemeClr val="dk1"/>
                </a:solidFill>
                <a:latin typeface="Verdana"/>
                <a:ea typeface="Verdana"/>
                <a:cs typeface="Verdana"/>
                <a:sym typeface="Verdana"/>
              </a:defRPr>
            </a:lvl6pPr>
            <a:lvl7pPr marL="3200400" marR="0" lvl="6" indent="-685800" algn="l" rtl="0">
              <a:lnSpc>
                <a:spcPct val="100000"/>
              </a:lnSpc>
              <a:spcBef>
                <a:spcPts val="1200"/>
              </a:spcBef>
              <a:spcAft>
                <a:spcPts val="0"/>
              </a:spcAft>
              <a:buClr>
                <a:srgbClr val="E48E78"/>
              </a:buClr>
              <a:buSzPts val="7200"/>
              <a:buFont typeface="Noto Sans Symbols"/>
              <a:buChar char="⚫"/>
              <a:defRPr sz="7200" b="0" i="0" u="none" strike="noStrike" cap="none">
                <a:solidFill>
                  <a:schemeClr val="dk1"/>
                </a:solidFill>
                <a:latin typeface="Verdana"/>
                <a:ea typeface="Verdana"/>
                <a:cs typeface="Verdana"/>
                <a:sym typeface="Verdana"/>
              </a:defRPr>
            </a:lvl7pPr>
            <a:lvl8pPr marL="3657600" marR="0" lvl="7" indent="-685800" algn="l" rtl="0">
              <a:lnSpc>
                <a:spcPct val="100000"/>
              </a:lnSpc>
              <a:spcBef>
                <a:spcPts val="1200"/>
              </a:spcBef>
              <a:spcAft>
                <a:spcPts val="0"/>
              </a:spcAft>
              <a:buClr>
                <a:srgbClr val="E48E78"/>
              </a:buClr>
              <a:buSzPts val="7200"/>
              <a:buFont typeface="Verdana"/>
              <a:buChar char="◦"/>
              <a:defRPr sz="7200" b="0" i="0" u="none" strike="noStrike" cap="none">
                <a:solidFill>
                  <a:schemeClr val="dk1"/>
                </a:solidFill>
                <a:latin typeface="Verdana"/>
                <a:ea typeface="Verdana"/>
                <a:cs typeface="Verdana"/>
                <a:sym typeface="Verdana"/>
              </a:defRPr>
            </a:lvl8pPr>
            <a:lvl9pPr marL="4114800" marR="0" lvl="8" indent="-685800" algn="l" rtl="0">
              <a:lnSpc>
                <a:spcPct val="100000"/>
              </a:lnSpc>
              <a:spcBef>
                <a:spcPts val="1200"/>
              </a:spcBef>
              <a:spcAft>
                <a:spcPts val="0"/>
              </a:spcAft>
              <a:buClr>
                <a:srgbClr val="E48E78"/>
              </a:buClr>
              <a:buSzPts val="7200"/>
              <a:buFont typeface="Noto Sans Symbols"/>
              <a:buChar char="⚫"/>
              <a:defRPr sz="7200" b="0" i="0" u="none" strike="noStrike" cap="none">
                <a:solidFill>
                  <a:schemeClr val="dk1"/>
                </a:solidFill>
                <a:latin typeface="Verdana"/>
                <a:ea typeface="Verdana"/>
                <a:cs typeface="Verdana"/>
                <a:sym typeface="Verdana"/>
              </a:defRPr>
            </a:lvl9pPr>
          </a:lstStyle>
          <a:p>
            <a:endParaRPr/>
          </a:p>
        </p:txBody>
      </p:sp>
      <p:sp>
        <p:nvSpPr>
          <p:cNvPr id="99" name="Shape 99"/>
          <p:cNvSpPr txBox="1">
            <a:spLocks noGrp="1"/>
          </p:cNvSpPr>
          <p:nvPr>
            <p:ph type="dt" idx="10"/>
          </p:nvPr>
        </p:nvSpPr>
        <p:spPr>
          <a:xfrm>
            <a:off x="18126075" y="29337000"/>
            <a:ext cx="10972800" cy="1752600"/>
          </a:xfrm>
          <a:prstGeom prst="rect">
            <a:avLst/>
          </a:prstGeom>
          <a:noFill/>
          <a:ln>
            <a:noFill/>
          </a:ln>
        </p:spPr>
        <p:txBody>
          <a:bodyPr spcFirstLastPara="1" wrap="square" lIns="109700" tIns="109700" rIns="109700" bIns="109700" anchor="b" anchorCtr="0"/>
          <a:lstStyle>
            <a:lvl1pPr marL="0" marR="0" lvl="0" indent="0" algn="r" rtl="0">
              <a:lnSpc>
                <a:spcPct val="100000"/>
              </a:lnSpc>
              <a:spcBef>
                <a:spcPts val="0"/>
              </a:spcBef>
              <a:spcAft>
                <a:spcPts val="0"/>
              </a:spcAft>
              <a:buClr>
                <a:srgbClr val="B7AD92"/>
              </a:buClr>
              <a:buSzPts val="1700"/>
              <a:buFont typeface="Arial"/>
              <a:buNone/>
              <a:defRPr sz="4800" b="0" i="0" u="none" strike="noStrike" cap="none">
                <a:solidFill>
                  <a:srgbClr val="B7AD92"/>
                </a:solidFill>
                <a:latin typeface="Arial"/>
                <a:ea typeface="Arial"/>
                <a:cs typeface="Arial"/>
                <a:sym typeface="Arial"/>
              </a:defRPr>
            </a:lvl1pPr>
            <a:lvl2pPr marL="546100" marR="0" lvl="1" indent="0" algn="l" rtl="0">
              <a:lnSpc>
                <a:spcPct val="100000"/>
              </a:lnSpc>
              <a:spcBef>
                <a:spcPts val="0"/>
              </a:spcBef>
              <a:spcAft>
                <a:spcPts val="0"/>
              </a:spcAft>
              <a:buClr>
                <a:schemeClr val="dk1"/>
              </a:buClr>
              <a:buSzPts val="1700"/>
              <a:buFont typeface="Arial"/>
              <a:buNone/>
              <a:defRPr sz="9100" b="0" i="0" u="none" strike="noStrike" cap="none">
                <a:solidFill>
                  <a:schemeClr val="dk1"/>
                </a:solidFill>
                <a:latin typeface="Arial"/>
                <a:ea typeface="Arial"/>
                <a:cs typeface="Arial"/>
                <a:sym typeface="Arial"/>
              </a:defRPr>
            </a:lvl2pPr>
            <a:lvl3pPr marL="1092200" marR="0" lvl="2" indent="0" algn="l" rtl="0">
              <a:lnSpc>
                <a:spcPct val="100000"/>
              </a:lnSpc>
              <a:spcBef>
                <a:spcPts val="0"/>
              </a:spcBef>
              <a:spcAft>
                <a:spcPts val="0"/>
              </a:spcAft>
              <a:buClr>
                <a:schemeClr val="dk1"/>
              </a:buClr>
              <a:buSzPts val="1700"/>
              <a:buFont typeface="Arial"/>
              <a:buNone/>
              <a:defRPr sz="9100" b="0" i="0" u="none" strike="noStrike" cap="none">
                <a:solidFill>
                  <a:schemeClr val="dk1"/>
                </a:solidFill>
                <a:latin typeface="Arial"/>
                <a:ea typeface="Arial"/>
                <a:cs typeface="Arial"/>
                <a:sym typeface="Arial"/>
              </a:defRPr>
            </a:lvl3pPr>
            <a:lvl4pPr marL="1651000" marR="0" lvl="3" indent="0" algn="l" rtl="0">
              <a:lnSpc>
                <a:spcPct val="100000"/>
              </a:lnSpc>
              <a:spcBef>
                <a:spcPts val="0"/>
              </a:spcBef>
              <a:spcAft>
                <a:spcPts val="0"/>
              </a:spcAft>
              <a:buClr>
                <a:schemeClr val="dk1"/>
              </a:buClr>
              <a:buSzPts val="1700"/>
              <a:buFont typeface="Arial"/>
              <a:buNone/>
              <a:defRPr sz="9100" b="0" i="0" u="none" strike="noStrike" cap="none">
                <a:solidFill>
                  <a:schemeClr val="dk1"/>
                </a:solidFill>
                <a:latin typeface="Arial"/>
                <a:ea typeface="Arial"/>
                <a:cs typeface="Arial"/>
                <a:sym typeface="Arial"/>
              </a:defRPr>
            </a:lvl4pPr>
            <a:lvl5pPr marL="2197100" marR="0" lvl="4" indent="0" algn="l" rtl="0">
              <a:lnSpc>
                <a:spcPct val="100000"/>
              </a:lnSpc>
              <a:spcBef>
                <a:spcPts val="0"/>
              </a:spcBef>
              <a:spcAft>
                <a:spcPts val="0"/>
              </a:spcAft>
              <a:buClr>
                <a:schemeClr val="dk1"/>
              </a:buClr>
              <a:buSzPts val="1700"/>
              <a:buFont typeface="Arial"/>
              <a:buNone/>
              <a:defRPr sz="9100" b="0" i="0" u="none" strike="noStrike" cap="none">
                <a:solidFill>
                  <a:schemeClr val="dk1"/>
                </a:solidFill>
                <a:latin typeface="Arial"/>
                <a:ea typeface="Arial"/>
                <a:cs typeface="Arial"/>
                <a:sym typeface="Arial"/>
              </a:defRPr>
            </a:lvl5pPr>
            <a:lvl6pPr marL="2743200" marR="0" lvl="5" indent="0" algn="l" rtl="0">
              <a:lnSpc>
                <a:spcPct val="100000"/>
              </a:lnSpc>
              <a:spcBef>
                <a:spcPts val="0"/>
              </a:spcBef>
              <a:spcAft>
                <a:spcPts val="0"/>
              </a:spcAft>
              <a:buClr>
                <a:schemeClr val="dk1"/>
              </a:buClr>
              <a:buSzPts val="1700"/>
              <a:buFont typeface="Arial"/>
              <a:buNone/>
              <a:defRPr sz="9100" b="0" i="0" u="none" strike="noStrike" cap="none">
                <a:solidFill>
                  <a:schemeClr val="dk1"/>
                </a:solidFill>
                <a:latin typeface="Arial"/>
                <a:ea typeface="Arial"/>
                <a:cs typeface="Arial"/>
                <a:sym typeface="Arial"/>
              </a:defRPr>
            </a:lvl6pPr>
            <a:lvl7pPr marL="3289300" marR="0" lvl="6" indent="0" algn="l" rtl="0">
              <a:lnSpc>
                <a:spcPct val="100000"/>
              </a:lnSpc>
              <a:spcBef>
                <a:spcPts val="0"/>
              </a:spcBef>
              <a:spcAft>
                <a:spcPts val="0"/>
              </a:spcAft>
              <a:buClr>
                <a:schemeClr val="dk1"/>
              </a:buClr>
              <a:buSzPts val="1700"/>
              <a:buFont typeface="Arial"/>
              <a:buNone/>
              <a:defRPr sz="9100" b="0" i="0" u="none" strike="noStrike" cap="none">
                <a:solidFill>
                  <a:schemeClr val="dk1"/>
                </a:solidFill>
                <a:latin typeface="Arial"/>
                <a:ea typeface="Arial"/>
                <a:cs typeface="Arial"/>
                <a:sym typeface="Arial"/>
              </a:defRPr>
            </a:lvl7pPr>
            <a:lvl8pPr marL="3835400" marR="0" lvl="7" indent="0" algn="l" rtl="0">
              <a:lnSpc>
                <a:spcPct val="100000"/>
              </a:lnSpc>
              <a:spcBef>
                <a:spcPts val="0"/>
              </a:spcBef>
              <a:spcAft>
                <a:spcPts val="0"/>
              </a:spcAft>
              <a:buClr>
                <a:schemeClr val="dk1"/>
              </a:buClr>
              <a:buSzPts val="1700"/>
              <a:buFont typeface="Arial"/>
              <a:buNone/>
              <a:defRPr sz="9100" b="0" i="0" u="none" strike="noStrike" cap="none">
                <a:solidFill>
                  <a:schemeClr val="dk1"/>
                </a:solidFill>
                <a:latin typeface="Arial"/>
                <a:ea typeface="Arial"/>
                <a:cs typeface="Arial"/>
                <a:sym typeface="Arial"/>
              </a:defRPr>
            </a:lvl8pPr>
            <a:lvl9pPr marL="4394200" marR="0" lvl="8" indent="0" algn="l" rtl="0">
              <a:lnSpc>
                <a:spcPct val="100000"/>
              </a:lnSpc>
              <a:spcBef>
                <a:spcPts val="0"/>
              </a:spcBef>
              <a:spcAft>
                <a:spcPts val="0"/>
              </a:spcAft>
              <a:buClr>
                <a:schemeClr val="dk1"/>
              </a:buClr>
              <a:buSzPts val="1700"/>
              <a:buFont typeface="Arial"/>
              <a:buNone/>
              <a:defRPr sz="9100" b="0" i="0" u="none" strike="noStrike" cap="none">
                <a:solidFill>
                  <a:schemeClr val="dk1"/>
                </a:solidFill>
                <a:latin typeface="Arial"/>
                <a:ea typeface="Arial"/>
                <a:cs typeface="Arial"/>
                <a:sym typeface="Arial"/>
              </a:defRPr>
            </a:lvl9pPr>
          </a:lstStyle>
          <a:p>
            <a:endParaRPr/>
          </a:p>
        </p:txBody>
      </p:sp>
      <p:sp>
        <p:nvSpPr>
          <p:cNvPr id="100" name="Shape 100"/>
          <p:cNvSpPr txBox="1">
            <a:spLocks noGrp="1"/>
          </p:cNvSpPr>
          <p:nvPr>
            <p:ph type="ftr" idx="11"/>
          </p:nvPr>
        </p:nvSpPr>
        <p:spPr>
          <a:xfrm>
            <a:off x="29098875" y="29337000"/>
            <a:ext cx="10972800" cy="1752600"/>
          </a:xfrm>
          <a:prstGeom prst="rect">
            <a:avLst/>
          </a:prstGeom>
          <a:noFill/>
          <a:ln>
            <a:noFill/>
          </a:ln>
        </p:spPr>
        <p:txBody>
          <a:bodyPr spcFirstLastPara="1" wrap="square" lIns="109700" tIns="109700" rIns="109700" bIns="109700" anchor="b" anchorCtr="0"/>
          <a:lstStyle>
            <a:lvl1pPr marL="0" marR="0" lvl="0" indent="0" algn="l" rtl="0">
              <a:lnSpc>
                <a:spcPct val="100000"/>
              </a:lnSpc>
              <a:spcBef>
                <a:spcPts val="0"/>
              </a:spcBef>
              <a:spcAft>
                <a:spcPts val="0"/>
              </a:spcAft>
              <a:buClr>
                <a:srgbClr val="B7AD92"/>
              </a:buClr>
              <a:buSzPts val="1700"/>
              <a:buFont typeface="Arial"/>
              <a:buNone/>
              <a:defRPr sz="4800" b="0" i="0" u="none" strike="noStrike" cap="none">
                <a:solidFill>
                  <a:srgbClr val="B7AD92"/>
                </a:solidFill>
                <a:latin typeface="Arial"/>
                <a:ea typeface="Arial"/>
                <a:cs typeface="Arial"/>
                <a:sym typeface="Arial"/>
              </a:defRPr>
            </a:lvl1pPr>
            <a:lvl2pPr marL="546100" marR="0" lvl="1" indent="0" algn="l" rtl="0">
              <a:lnSpc>
                <a:spcPct val="100000"/>
              </a:lnSpc>
              <a:spcBef>
                <a:spcPts val="0"/>
              </a:spcBef>
              <a:spcAft>
                <a:spcPts val="0"/>
              </a:spcAft>
              <a:buClr>
                <a:schemeClr val="dk1"/>
              </a:buClr>
              <a:buSzPts val="1700"/>
              <a:buFont typeface="Arial"/>
              <a:buNone/>
              <a:defRPr sz="9100" b="0" i="0" u="none" strike="noStrike" cap="none">
                <a:solidFill>
                  <a:schemeClr val="dk1"/>
                </a:solidFill>
                <a:latin typeface="Arial"/>
                <a:ea typeface="Arial"/>
                <a:cs typeface="Arial"/>
                <a:sym typeface="Arial"/>
              </a:defRPr>
            </a:lvl2pPr>
            <a:lvl3pPr marL="1092200" marR="0" lvl="2" indent="0" algn="l" rtl="0">
              <a:lnSpc>
                <a:spcPct val="100000"/>
              </a:lnSpc>
              <a:spcBef>
                <a:spcPts val="0"/>
              </a:spcBef>
              <a:spcAft>
                <a:spcPts val="0"/>
              </a:spcAft>
              <a:buClr>
                <a:schemeClr val="dk1"/>
              </a:buClr>
              <a:buSzPts val="1700"/>
              <a:buFont typeface="Arial"/>
              <a:buNone/>
              <a:defRPr sz="9100" b="0" i="0" u="none" strike="noStrike" cap="none">
                <a:solidFill>
                  <a:schemeClr val="dk1"/>
                </a:solidFill>
                <a:latin typeface="Arial"/>
                <a:ea typeface="Arial"/>
                <a:cs typeface="Arial"/>
                <a:sym typeface="Arial"/>
              </a:defRPr>
            </a:lvl3pPr>
            <a:lvl4pPr marL="1651000" marR="0" lvl="3" indent="0" algn="l" rtl="0">
              <a:lnSpc>
                <a:spcPct val="100000"/>
              </a:lnSpc>
              <a:spcBef>
                <a:spcPts val="0"/>
              </a:spcBef>
              <a:spcAft>
                <a:spcPts val="0"/>
              </a:spcAft>
              <a:buClr>
                <a:schemeClr val="dk1"/>
              </a:buClr>
              <a:buSzPts val="1700"/>
              <a:buFont typeface="Arial"/>
              <a:buNone/>
              <a:defRPr sz="9100" b="0" i="0" u="none" strike="noStrike" cap="none">
                <a:solidFill>
                  <a:schemeClr val="dk1"/>
                </a:solidFill>
                <a:latin typeface="Arial"/>
                <a:ea typeface="Arial"/>
                <a:cs typeface="Arial"/>
                <a:sym typeface="Arial"/>
              </a:defRPr>
            </a:lvl4pPr>
            <a:lvl5pPr marL="2197100" marR="0" lvl="4" indent="0" algn="l" rtl="0">
              <a:lnSpc>
                <a:spcPct val="100000"/>
              </a:lnSpc>
              <a:spcBef>
                <a:spcPts val="0"/>
              </a:spcBef>
              <a:spcAft>
                <a:spcPts val="0"/>
              </a:spcAft>
              <a:buClr>
                <a:schemeClr val="dk1"/>
              </a:buClr>
              <a:buSzPts val="1700"/>
              <a:buFont typeface="Arial"/>
              <a:buNone/>
              <a:defRPr sz="9100" b="0" i="0" u="none" strike="noStrike" cap="none">
                <a:solidFill>
                  <a:schemeClr val="dk1"/>
                </a:solidFill>
                <a:latin typeface="Arial"/>
                <a:ea typeface="Arial"/>
                <a:cs typeface="Arial"/>
                <a:sym typeface="Arial"/>
              </a:defRPr>
            </a:lvl5pPr>
            <a:lvl6pPr marL="2743200" marR="0" lvl="5" indent="0" algn="l" rtl="0">
              <a:lnSpc>
                <a:spcPct val="100000"/>
              </a:lnSpc>
              <a:spcBef>
                <a:spcPts val="0"/>
              </a:spcBef>
              <a:spcAft>
                <a:spcPts val="0"/>
              </a:spcAft>
              <a:buClr>
                <a:schemeClr val="dk1"/>
              </a:buClr>
              <a:buSzPts val="1700"/>
              <a:buFont typeface="Arial"/>
              <a:buNone/>
              <a:defRPr sz="9100" b="0" i="0" u="none" strike="noStrike" cap="none">
                <a:solidFill>
                  <a:schemeClr val="dk1"/>
                </a:solidFill>
                <a:latin typeface="Arial"/>
                <a:ea typeface="Arial"/>
                <a:cs typeface="Arial"/>
                <a:sym typeface="Arial"/>
              </a:defRPr>
            </a:lvl6pPr>
            <a:lvl7pPr marL="3289300" marR="0" lvl="6" indent="0" algn="l" rtl="0">
              <a:lnSpc>
                <a:spcPct val="100000"/>
              </a:lnSpc>
              <a:spcBef>
                <a:spcPts val="0"/>
              </a:spcBef>
              <a:spcAft>
                <a:spcPts val="0"/>
              </a:spcAft>
              <a:buClr>
                <a:schemeClr val="dk1"/>
              </a:buClr>
              <a:buSzPts val="1700"/>
              <a:buFont typeface="Arial"/>
              <a:buNone/>
              <a:defRPr sz="9100" b="0" i="0" u="none" strike="noStrike" cap="none">
                <a:solidFill>
                  <a:schemeClr val="dk1"/>
                </a:solidFill>
                <a:latin typeface="Arial"/>
                <a:ea typeface="Arial"/>
                <a:cs typeface="Arial"/>
                <a:sym typeface="Arial"/>
              </a:defRPr>
            </a:lvl7pPr>
            <a:lvl8pPr marL="3835400" marR="0" lvl="7" indent="0" algn="l" rtl="0">
              <a:lnSpc>
                <a:spcPct val="100000"/>
              </a:lnSpc>
              <a:spcBef>
                <a:spcPts val="0"/>
              </a:spcBef>
              <a:spcAft>
                <a:spcPts val="0"/>
              </a:spcAft>
              <a:buClr>
                <a:schemeClr val="dk1"/>
              </a:buClr>
              <a:buSzPts val="1700"/>
              <a:buFont typeface="Arial"/>
              <a:buNone/>
              <a:defRPr sz="9100" b="0" i="0" u="none" strike="noStrike" cap="none">
                <a:solidFill>
                  <a:schemeClr val="dk1"/>
                </a:solidFill>
                <a:latin typeface="Arial"/>
                <a:ea typeface="Arial"/>
                <a:cs typeface="Arial"/>
                <a:sym typeface="Arial"/>
              </a:defRPr>
            </a:lvl8pPr>
            <a:lvl9pPr marL="4394200" marR="0" lvl="8" indent="0" algn="l" rtl="0">
              <a:lnSpc>
                <a:spcPct val="100000"/>
              </a:lnSpc>
              <a:spcBef>
                <a:spcPts val="0"/>
              </a:spcBef>
              <a:spcAft>
                <a:spcPts val="0"/>
              </a:spcAft>
              <a:buClr>
                <a:schemeClr val="dk1"/>
              </a:buClr>
              <a:buSzPts val="1700"/>
              <a:buFont typeface="Arial"/>
              <a:buNone/>
              <a:defRPr sz="9100" b="0" i="0" u="none" strike="noStrike" cap="none">
                <a:solidFill>
                  <a:schemeClr val="dk1"/>
                </a:solidFill>
                <a:latin typeface="Arial"/>
                <a:ea typeface="Arial"/>
                <a:cs typeface="Arial"/>
                <a:sym typeface="Arial"/>
              </a:defRPr>
            </a:lvl9pPr>
          </a:lstStyle>
          <a:p>
            <a:endParaRPr/>
          </a:p>
        </p:txBody>
      </p:sp>
      <p:sp>
        <p:nvSpPr>
          <p:cNvPr id="101" name="Shape 101"/>
          <p:cNvSpPr txBox="1">
            <a:spLocks noGrp="1"/>
          </p:cNvSpPr>
          <p:nvPr>
            <p:ph type="sldNum" idx="12"/>
          </p:nvPr>
        </p:nvSpPr>
        <p:spPr>
          <a:xfrm>
            <a:off x="40071675" y="29337000"/>
            <a:ext cx="2194500" cy="1752600"/>
          </a:xfrm>
          <a:prstGeom prst="rect">
            <a:avLst/>
          </a:prstGeom>
          <a:noFill/>
          <a:ln>
            <a:noFill/>
          </a:ln>
        </p:spPr>
        <p:txBody>
          <a:bodyPr spcFirstLastPara="1" wrap="square" lIns="438900" tIns="219450" rIns="438900" bIns="219450" anchor="b" anchorCtr="0">
            <a:noAutofit/>
          </a:bodyPr>
          <a:lstStyle>
            <a:lvl1pPr marL="0" marR="0" lvl="0" indent="0" algn="r" rtl="0">
              <a:lnSpc>
                <a:spcPct val="100000"/>
              </a:lnSpc>
              <a:spcBef>
                <a:spcPts val="0"/>
              </a:spcBef>
              <a:spcAft>
                <a:spcPts val="0"/>
              </a:spcAft>
              <a:buClr>
                <a:srgbClr val="B9AF93"/>
              </a:buClr>
              <a:buFont typeface="Arial"/>
              <a:buNone/>
              <a:defRPr sz="4800" b="0" i="0" u="none" strike="noStrike" cap="none">
                <a:solidFill>
                  <a:srgbClr val="B9AF93"/>
                </a:solidFill>
                <a:latin typeface="Arial"/>
                <a:ea typeface="Arial"/>
                <a:cs typeface="Arial"/>
                <a:sym typeface="Arial"/>
              </a:defRPr>
            </a:lvl1pPr>
            <a:lvl2pPr marL="0" marR="0" lvl="1" indent="0" algn="r" rtl="0">
              <a:lnSpc>
                <a:spcPct val="100000"/>
              </a:lnSpc>
              <a:spcBef>
                <a:spcPts val="0"/>
              </a:spcBef>
              <a:spcAft>
                <a:spcPts val="0"/>
              </a:spcAft>
              <a:buClr>
                <a:srgbClr val="B9AF93"/>
              </a:buClr>
              <a:buFont typeface="Arial"/>
              <a:buNone/>
              <a:defRPr sz="4800" b="0" i="0" u="none" strike="noStrike" cap="none">
                <a:solidFill>
                  <a:srgbClr val="B9AF93"/>
                </a:solidFill>
                <a:latin typeface="Arial"/>
                <a:ea typeface="Arial"/>
                <a:cs typeface="Arial"/>
                <a:sym typeface="Arial"/>
              </a:defRPr>
            </a:lvl2pPr>
            <a:lvl3pPr marL="0" marR="0" lvl="2" indent="0" algn="r" rtl="0">
              <a:lnSpc>
                <a:spcPct val="100000"/>
              </a:lnSpc>
              <a:spcBef>
                <a:spcPts val="0"/>
              </a:spcBef>
              <a:spcAft>
                <a:spcPts val="0"/>
              </a:spcAft>
              <a:buClr>
                <a:srgbClr val="B9AF93"/>
              </a:buClr>
              <a:buFont typeface="Arial"/>
              <a:buNone/>
              <a:defRPr sz="4800" b="0" i="0" u="none" strike="noStrike" cap="none">
                <a:solidFill>
                  <a:srgbClr val="B9AF93"/>
                </a:solidFill>
                <a:latin typeface="Arial"/>
                <a:ea typeface="Arial"/>
                <a:cs typeface="Arial"/>
                <a:sym typeface="Arial"/>
              </a:defRPr>
            </a:lvl3pPr>
            <a:lvl4pPr marL="0" marR="0" lvl="3" indent="0" algn="r" rtl="0">
              <a:lnSpc>
                <a:spcPct val="100000"/>
              </a:lnSpc>
              <a:spcBef>
                <a:spcPts val="0"/>
              </a:spcBef>
              <a:spcAft>
                <a:spcPts val="0"/>
              </a:spcAft>
              <a:buClr>
                <a:srgbClr val="B9AF93"/>
              </a:buClr>
              <a:buFont typeface="Arial"/>
              <a:buNone/>
              <a:defRPr sz="4800" b="0" i="0" u="none" strike="noStrike" cap="none">
                <a:solidFill>
                  <a:srgbClr val="B9AF93"/>
                </a:solidFill>
                <a:latin typeface="Arial"/>
                <a:ea typeface="Arial"/>
                <a:cs typeface="Arial"/>
                <a:sym typeface="Arial"/>
              </a:defRPr>
            </a:lvl4pPr>
            <a:lvl5pPr marL="0" marR="0" lvl="4" indent="0" algn="r" rtl="0">
              <a:lnSpc>
                <a:spcPct val="100000"/>
              </a:lnSpc>
              <a:spcBef>
                <a:spcPts val="0"/>
              </a:spcBef>
              <a:spcAft>
                <a:spcPts val="0"/>
              </a:spcAft>
              <a:buClr>
                <a:srgbClr val="B9AF93"/>
              </a:buClr>
              <a:buFont typeface="Arial"/>
              <a:buNone/>
              <a:defRPr sz="4800" b="0" i="0" u="none" strike="noStrike" cap="none">
                <a:solidFill>
                  <a:srgbClr val="B9AF93"/>
                </a:solidFill>
                <a:latin typeface="Arial"/>
                <a:ea typeface="Arial"/>
                <a:cs typeface="Arial"/>
                <a:sym typeface="Arial"/>
              </a:defRPr>
            </a:lvl5pPr>
            <a:lvl6pPr marL="0" marR="0" lvl="5" indent="0" algn="r" rtl="0">
              <a:lnSpc>
                <a:spcPct val="100000"/>
              </a:lnSpc>
              <a:spcBef>
                <a:spcPts val="0"/>
              </a:spcBef>
              <a:spcAft>
                <a:spcPts val="0"/>
              </a:spcAft>
              <a:buClr>
                <a:srgbClr val="B9AF93"/>
              </a:buClr>
              <a:buFont typeface="Arial"/>
              <a:buNone/>
              <a:defRPr sz="4800" b="0" i="0" u="none" strike="noStrike" cap="none">
                <a:solidFill>
                  <a:srgbClr val="B9AF93"/>
                </a:solidFill>
                <a:latin typeface="Arial"/>
                <a:ea typeface="Arial"/>
                <a:cs typeface="Arial"/>
                <a:sym typeface="Arial"/>
              </a:defRPr>
            </a:lvl6pPr>
            <a:lvl7pPr marL="0" marR="0" lvl="6" indent="0" algn="r" rtl="0">
              <a:lnSpc>
                <a:spcPct val="100000"/>
              </a:lnSpc>
              <a:spcBef>
                <a:spcPts val="0"/>
              </a:spcBef>
              <a:spcAft>
                <a:spcPts val="0"/>
              </a:spcAft>
              <a:buClr>
                <a:srgbClr val="B9AF93"/>
              </a:buClr>
              <a:buFont typeface="Arial"/>
              <a:buNone/>
              <a:defRPr sz="4800" b="0" i="0" u="none" strike="noStrike" cap="none">
                <a:solidFill>
                  <a:srgbClr val="B9AF93"/>
                </a:solidFill>
                <a:latin typeface="Arial"/>
                <a:ea typeface="Arial"/>
                <a:cs typeface="Arial"/>
                <a:sym typeface="Arial"/>
              </a:defRPr>
            </a:lvl7pPr>
            <a:lvl8pPr marL="0" marR="0" lvl="7" indent="0" algn="r" rtl="0">
              <a:lnSpc>
                <a:spcPct val="100000"/>
              </a:lnSpc>
              <a:spcBef>
                <a:spcPts val="0"/>
              </a:spcBef>
              <a:spcAft>
                <a:spcPts val="0"/>
              </a:spcAft>
              <a:buClr>
                <a:srgbClr val="B9AF93"/>
              </a:buClr>
              <a:buFont typeface="Arial"/>
              <a:buNone/>
              <a:defRPr sz="4800" b="0" i="0" u="none" strike="noStrike" cap="none">
                <a:solidFill>
                  <a:srgbClr val="B9AF93"/>
                </a:solidFill>
                <a:latin typeface="Arial"/>
                <a:ea typeface="Arial"/>
                <a:cs typeface="Arial"/>
                <a:sym typeface="Arial"/>
              </a:defRPr>
            </a:lvl8pPr>
            <a:lvl9pPr marL="0" marR="0" lvl="8" indent="0" algn="r" rtl="0">
              <a:lnSpc>
                <a:spcPct val="100000"/>
              </a:lnSpc>
              <a:spcBef>
                <a:spcPts val="0"/>
              </a:spcBef>
              <a:spcAft>
                <a:spcPts val="0"/>
              </a:spcAft>
              <a:buClr>
                <a:srgbClr val="B9AF93"/>
              </a:buClr>
              <a:buFont typeface="Arial"/>
              <a:buNone/>
              <a:defRPr sz="4800" b="0" i="0" u="none" strike="noStrike" cap="none">
                <a:solidFill>
                  <a:srgbClr val="B9AF93"/>
                </a:solidFill>
                <a:latin typeface="Arial"/>
                <a:ea typeface="Arial"/>
                <a:cs typeface="Arial"/>
                <a:sym typeface="Aria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2"/>
        <p:cNvGrpSpPr/>
        <p:nvPr/>
      </p:nvGrpSpPr>
      <p:grpSpPr>
        <a:xfrm>
          <a:off x="0" y="0"/>
          <a:ext cx="0" cy="0"/>
          <a:chOff x="0" y="0"/>
          <a:chExt cx="0" cy="0"/>
        </a:xfrm>
      </p:grpSpPr>
      <p:sp>
        <p:nvSpPr>
          <p:cNvPr id="103" name="Shape 103"/>
          <p:cNvSpPr txBox="1">
            <a:spLocks noGrp="1"/>
          </p:cNvSpPr>
          <p:nvPr>
            <p:ph type="title"/>
          </p:nvPr>
        </p:nvSpPr>
        <p:spPr>
          <a:xfrm>
            <a:off x="2413636" y="23930610"/>
            <a:ext cx="39282900" cy="5048400"/>
          </a:xfrm>
          <a:prstGeom prst="rect">
            <a:avLst/>
          </a:prstGeom>
          <a:noFill/>
          <a:ln>
            <a:noFill/>
          </a:ln>
        </p:spPr>
        <p:txBody>
          <a:bodyPr spcFirstLastPara="1" wrap="square" lIns="109700" tIns="109700" rIns="109700" bIns="109700" anchor="b" anchorCtr="0"/>
          <a:lstStyle>
            <a:lvl1pPr marL="0" marR="0" lvl="0" indent="0" algn="l" rtl="0">
              <a:lnSpc>
                <a:spcPct val="100000"/>
              </a:lnSpc>
              <a:spcBef>
                <a:spcPts val="0"/>
              </a:spcBef>
              <a:spcAft>
                <a:spcPts val="0"/>
              </a:spcAft>
              <a:buClr>
                <a:srgbClr val="FFB248"/>
              </a:buClr>
              <a:buSzPts val="1700"/>
              <a:buFont typeface="Verdana"/>
              <a:buNone/>
              <a:defRPr sz="17300" b="1" i="0" u="none" strike="noStrike" cap="none">
                <a:solidFill>
                  <a:srgbClr val="FFB248"/>
                </a:solidFill>
                <a:latin typeface="Verdana"/>
                <a:ea typeface="Verdana"/>
                <a:cs typeface="Verdana"/>
                <a:sym typeface="Verdana"/>
              </a:defRPr>
            </a:lvl1pPr>
            <a:lvl2pPr marL="0" marR="0" lvl="1" indent="0" algn="l" rtl="0">
              <a:spcBef>
                <a:spcPts val="0"/>
              </a:spcBef>
              <a:spcAft>
                <a:spcPts val="0"/>
              </a:spcAft>
              <a:buClr>
                <a:srgbClr val="FFB248"/>
              </a:buClr>
              <a:buSzPts val="1700"/>
              <a:buFont typeface="Verdana"/>
              <a:buNone/>
              <a:defRPr sz="17300" b="1" i="0" u="none" strike="noStrike" cap="none">
                <a:solidFill>
                  <a:srgbClr val="FFB248"/>
                </a:solidFill>
                <a:latin typeface="Verdana"/>
                <a:ea typeface="Verdana"/>
                <a:cs typeface="Verdana"/>
                <a:sym typeface="Verdana"/>
              </a:defRPr>
            </a:lvl2pPr>
            <a:lvl3pPr marL="0" marR="0" lvl="2" indent="0" algn="l" rtl="0">
              <a:spcBef>
                <a:spcPts val="0"/>
              </a:spcBef>
              <a:spcAft>
                <a:spcPts val="0"/>
              </a:spcAft>
              <a:buClr>
                <a:srgbClr val="FFB248"/>
              </a:buClr>
              <a:buSzPts val="1700"/>
              <a:buFont typeface="Verdana"/>
              <a:buNone/>
              <a:defRPr sz="17300" b="1" i="0" u="none" strike="noStrike" cap="none">
                <a:solidFill>
                  <a:srgbClr val="FFB248"/>
                </a:solidFill>
                <a:latin typeface="Verdana"/>
                <a:ea typeface="Verdana"/>
                <a:cs typeface="Verdana"/>
                <a:sym typeface="Verdana"/>
              </a:defRPr>
            </a:lvl3pPr>
            <a:lvl4pPr marL="0" marR="0" lvl="3" indent="0" algn="l" rtl="0">
              <a:spcBef>
                <a:spcPts val="0"/>
              </a:spcBef>
              <a:spcAft>
                <a:spcPts val="0"/>
              </a:spcAft>
              <a:buClr>
                <a:srgbClr val="FFB248"/>
              </a:buClr>
              <a:buSzPts val="1700"/>
              <a:buFont typeface="Verdana"/>
              <a:buNone/>
              <a:defRPr sz="17300" b="1" i="0" u="none" strike="noStrike" cap="none">
                <a:solidFill>
                  <a:srgbClr val="FFB248"/>
                </a:solidFill>
                <a:latin typeface="Verdana"/>
                <a:ea typeface="Verdana"/>
                <a:cs typeface="Verdana"/>
                <a:sym typeface="Verdana"/>
              </a:defRPr>
            </a:lvl4pPr>
            <a:lvl5pPr marL="0" marR="0" lvl="4" indent="0" algn="l" rtl="0">
              <a:spcBef>
                <a:spcPts val="0"/>
              </a:spcBef>
              <a:spcAft>
                <a:spcPts val="0"/>
              </a:spcAft>
              <a:buClr>
                <a:srgbClr val="FFB248"/>
              </a:buClr>
              <a:buSzPts val="1700"/>
              <a:buFont typeface="Verdana"/>
              <a:buNone/>
              <a:defRPr sz="17300" b="1" i="0" u="none" strike="noStrike" cap="none">
                <a:solidFill>
                  <a:srgbClr val="FFB248"/>
                </a:solidFill>
                <a:latin typeface="Verdana"/>
                <a:ea typeface="Verdana"/>
                <a:cs typeface="Verdana"/>
                <a:sym typeface="Verdana"/>
              </a:defRPr>
            </a:lvl5pPr>
            <a:lvl6pPr marL="546100" marR="0" lvl="5" indent="0" algn="l" rtl="0">
              <a:spcBef>
                <a:spcPts val="0"/>
              </a:spcBef>
              <a:spcAft>
                <a:spcPts val="0"/>
              </a:spcAft>
              <a:buClr>
                <a:srgbClr val="FFB248"/>
              </a:buClr>
              <a:buSzPts val="1700"/>
              <a:buFont typeface="Verdana"/>
              <a:buNone/>
              <a:defRPr sz="17300" b="1" i="0" u="none" strike="noStrike" cap="none">
                <a:solidFill>
                  <a:srgbClr val="FFB248"/>
                </a:solidFill>
                <a:latin typeface="Verdana"/>
                <a:ea typeface="Verdana"/>
                <a:cs typeface="Verdana"/>
                <a:sym typeface="Verdana"/>
              </a:defRPr>
            </a:lvl6pPr>
            <a:lvl7pPr marL="1092200" marR="0" lvl="6" indent="0" algn="l" rtl="0">
              <a:spcBef>
                <a:spcPts val="0"/>
              </a:spcBef>
              <a:spcAft>
                <a:spcPts val="0"/>
              </a:spcAft>
              <a:buClr>
                <a:srgbClr val="FFB248"/>
              </a:buClr>
              <a:buSzPts val="1700"/>
              <a:buFont typeface="Verdana"/>
              <a:buNone/>
              <a:defRPr sz="17300" b="1" i="0" u="none" strike="noStrike" cap="none">
                <a:solidFill>
                  <a:srgbClr val="FFB248"/>
                </a:solidFill>
                <a:latin typeface="Verdana"/>
                <a:ea typeface="Verdana"/>
                <a:cs typeface="Verdana"/>
                <a:sym typeface="Verdana"/>
              </a:defRPr>
            </a:lvl7pPr>
            <a:lvl8pPr marL="1651000" marR="0" lvl="7" indent="0" algn="l" rtl="0">
              <a:spcBef>
                <a:spcPts val="0"/>
              </a:spcBef>
              <a:spcAft>
                <a:spcPts val="0"/>
              </a:spcAft>
              <a:buClr>
                <a:srgbClr val="FFB248"/>
              </a:buClr>
              <a:buSzPts val="1700"/>
              <a:buFont typeface="Verdana"/>
              <a:buNone/>
              <a:defRPr sz="17300" b="1" i="0" u="none" strike="noStrike" cap="none">
                <a:solidFill>
                  <a:srgbClr val="FFB248"/>
                </a:solidFill>
                <a:latin typeface="Verdana"/>
                <a:ea typeface="Verdana"/>
                <a:cs typeface="Verdana"/>
                <a:sym typeface="Verdana"/>
              </a:defRPr>
            </a:lvl8pPr>
            <a:lvl9pPr marL="2197100" marR="0" lvl="8" indent="0" algn="l" rtl="0">
              <a:spcBef>
                <a:spcPts val="0"/>
              </a:spcBef>
              <a:spcAft>
                <a:spcPts val="0"/>
              </a:spcAft>
              <a:buClr>
                <a:srgbClr val="FFB248"/>
              </a:buClr>
              <a:buSzPts val="1700"/>
              <a:buFont typeface="Verdana"/>
              <a:buNone/>
              <a:defRPr sz="17300" b="1" i="0" u="none" strike="noStrike" cap="none">
                <a:solidFill>
                  <a:srgbClr val="FFB248"/>
                </a:solidFill>
                <a:latin typeface="Verdana"/>
                <a:ea typeface="Verdana"/>
                <a:cs typeface="Verdana"/>
                <a:sym typeface="Verdana"/>
              </a:defRPr>
            </a:lvl9pPr>
          </a:lstStyle>
          <a:p>
            <a:endParaRPr/>
          </a:p>
        </p:txBody>
      </p:sp>
      <p:sp>
        <p:nvSpPr>
          <p:cNvPr id="104" name="Shape 104"/>
          <p:cNvSpPr txBox="1">
            <a:spLocks noGrp="1"/>
          </p:cNvSpPr>
          <p:nvPr>
            <p:ph type="dt" idx="10"/>
          </p:nvPr>
        </p:nvSpPr>
        <p:spPr>
          <a:xfrm>
            <a:off x="18126075" y="29337000"/>
            <a:ext cx="10972800" cy="1752600"/>
          </a:xfrm>
          <a:prstGeom prst="rect">
            <a:avLst/>
          </a:prstGeom>
          <a:noFill/>
          <a:ln>
            <a:noFill/>
          </a:ln>
        </p:spPr>
        <p:txBody>
          <a:bodyPr spcFirstLastPara="1" wrap="square" lIns="109700" tIns="109700" rIns="109700" bIns="109700" anchor="b" anchorCtr="0"/>
          <a:lstStyle>
            <a:lvl1pPr marL="0" marR="0" lvl="0" indent="0" algn="r" rtl="0">
              <a:lnSpc>
                <a:spcPct val="100000"/>
              </a:lnSpc>
              <a:spcBef>
                <a:spcPts val="0"/>
              </a:spcBef>
              <a:spcAft>
                <a:spcPts val="0"/>
              </a:spcAft>
              <a:buClr>
                <a:srgbClr val="B7AD92"/>
              </a:buClr>
              <a:buSzPts val="1700"/>
              <a:buFont typeface="Arial"/>
              <a:buNone/>
              <a:defRPr sz="4800" b="0" i="0" u="none" strike="noStrike" cap="none">
                <a:solidFill>
                  <a:srgbClr val="B7AD92"/>
                </a:solidFill>
                <a:latin typeface="Arial"/>
                <a:ea typeface="Arial"/>
                <a:cs typeface="Arial"/>
                <a:sym typeface="Arial"/>
              </a:defRPr>
            </a:lvl1pPr>
            <a:lvl2pPr marL="546100" marR="0" lvl="1" indent="0" algn="l" rtl="0">
              <a:lnSpc>
                <a:spcPct val="100000"/>
              </a:lnSpc>
              <a:spcBef>
                <a:spcPts val="0"/>
              </a:spcBef>
              <a:spcAft>
                <a:spcPts val="0"/>
              </a:spcAft>
              <a:buClr>
                <a:schemeClr val="dk1"/>
              </a:buClr>
              <a:buSzPts val="1700"/>
              <a:buFont typeface="Arial"/>
              <a:buNone/>
              <a:defRPr sz="9100" b="0" i="0" u="none" strike="noStrike" cap="none">
                <a:solidFill>
                  <a:schemeClr val="dk1"/>
                </a:solidFill>
                <a:latin typeface="Arial"/>
                <a:ea typeface="Arial"/>
                <a:cs typeface="Arial"/>
                <a:sym typeface="Arial"/>
              </a:defRPr>
            </a:lvl2pPr>
            <a:lvl3pPr marL="1092200" marR="0" lvl="2" indent="0" algn="l" rtl="0">
              <a:lnSpc>
                <a:spcPct val="100000"/>
              </a:lnSpc>
              <a:spcBef>
                <a:spcPts val="0"/>
              </a:spcBef>
              <a:spcAft>
                <a:spcPts val="0"/>
              </a:spcAft>
              <a:buClr>
                <a:schemeClr val="dk1"/>
              </a:buClr>
              <a:buSzPts val="1700"/>
              <a:buFont typeface="Arial"/>
              <a:buNone/>
              <a:defRPr sz="9100" b="0" i="0" u="none" strike="noStrike" cap="none">
                <a:solidFill>
                  <a:schemeClr val="dk1"/>
                </a:solidFill>
                <a:latin typeface="Arial"/>
                <a:ea typeface="Arial"/>
                <a:cs typeface="Arial"/>
                <a:sym typeface="Arial"/>
              </a:defRPr>
            </a:lvl3pPr>
            <a:lvl4pPr marL="1651000" marR="0" lvl="3" indent="0" algn="l" rtl="0">
              <a:lnSpc>
                <a:spcPct val="100000"/>
              </a:lnSpc>
              <a:spcBef>
                <a:spcPts val="0"/>
              </a:spcBef>
              <a:spcAft>
                <a:spcPts val="0"/>
              </a:spcAft>
              <a:buClr>
                <a:schemeClr val="dk1"/>
              </a:buClr>
              <a:buSzPts val="1700"/>
              <a:buFont typeface="Arial"/>
              <a:buNone/>
              <a:defRPr sz="9100" b="0" i="0" u="none" strike="noStrike" cap="none">
                <a:solidFill>
                  <a:schemeClr val="dk1"/>
                </a:solidFill>
                <a:latin typeface="Arial"/>
                <a:ea typeface="Arial"/>
                <a:cs typeface="Arial"/>
                <a:sym typeface="Arial"/>
              </a:defRPr>
            </a:lvl4pPr>
            <a:lvl5pPr marL="2197100" marR="0" lvl="4" indent="0" algn="l" rtl="0">
              <a:lnSpc>
                <a:spcPct val="100000"/>
              </a:lnSpc>
              <a:spcBef>
                <a:spcPts val="0"/>
              </a:spcBef>
              <a:spcAft>
                <a:spcPts val="0"/>
              </a:spcAft>
              <a:buClr>
                <a:schemeClr val="dk1"/>
              </a:buClr>
              <a:buSzPts val="1700"/>
              <a:buFont typeface="Arial"/>
              <a:buNone/>
              <a:defRPr sz="9100" b="0" i="0" u="none" strike="noStrike" cap="none">
                <a:solidFill>
                  <a:schemeClr val="dk1"/>
                </a:solidFill>
                <a:latin typeface="Arial"/>
                <a:ea typeface="Arial"/>
                <a:cs typeface="Arial"/>
                <a:sym typeface="Arial"/>
              </a:defRPr>
            </a:lvl5pPr>
            <a:lvl6pPr marL="2743200" marR="0" lvl="5" indent="0" algn="l" rtl="0">
              <a:lnSpc>
                <a:spcPct val="100000"/>
              </a:lnSpc>
              <a:spcBef>
                <a:spcPts val="0"/>
              </a:spcBef>
              <a:spcAft>
                <a:spcPts val="0"/>
              </a:spcAft>
              <a:buClr>
                <a:schemeClr val="dk1"/>
              </a:buClr>
              <a:buSzPts val="1700"/>
              <a:buFont typeface="Arial"/>
              <a:buNone/>
              <a:defRPr sz="9100" b="0" i="0" u="none" strike="noStrike" cap="none">
                <a:solidFill>
                  <a:schemeClr val="dk1"/>
                </a:solidFill>
                <a:latin typeface="Arial"/>
                <a:ea typeface="Arial"/>
                <a:cs typeface="Arial"/>
                <a:sym typeface="Arial"/>
              </a:defRPr>
            </a:lvl6pPr>
            <a:lvl7pPr marL="3289300" marR="0" lvl="6" indent="0" algn="l" rtl="0">
              <a:lnSpc>
                <a:spcPct val="100000"/>
              </a:lnSpc>
              <a:spcBef>
                <a:spcPts val="0"/>
              </a:spcBef>
              <a:spcAft>
                <a:spcPts val="0"/>
              </a:spcAft>
              <a:buClr>
                <a:schemeClr val="dk1"/>
              </a:buClr>
              <a:buSzPts val="1700"/>
              <a:buFont typeface="Arial"/>
              <a:buNone/>
              <a:defRPr sz="9100" b="0" i="0" u="none" strike="noStrike" cap="none">
                <a:solidFill>
                  <a:schemeClr val="dk1"/>
                </a:solidFill>
                <a:latin typeface="Arial"/>
                <a:ea typeface="Arial"/>
                <a:cs typeface="Arial"/>
                <a:sym typeface="Arial"/>
              </a:defRPr>
            </a:lvl7pPr>
            <a:lvl8pPr marL="3835400" marR="0" lvl="7" indent="0" algn="l" rtl="0">
              <a:lnSpc>
                <a:spcPct val="100000"/>
              </a:lnSpc>
              <a:spcBef>
                <a:spcPts val="0"/>
              </a:spcBef>
              <a:spcAft>
                <a:spcPts val="0"/>
              </a:spcAft>
              <a:buClr>
                <a:schemeClr val="dk1"/>
              </a:buClr>
              <a:buSzPts val="1700"/>
              <a:buFont typeface="Arial"/>
              <a:buNone/>
              <a:defRPr sz="9100" b="0" i="0" u="none" strike="noStrike" cap="none">
                <a:solidFill>
                  <a:schemeClr val="dk1"/>
                </a:solidFill>
                <a:latin typeface="Arial"/>
                <a:ea typeface="Arial"/>
                <a:cs typeface="Arial"/>
                <a:sym typeface="Arial"/>
              </a:defRPr>
            </a:lvl8pPr>
            <a:lvl9pPr marL="4394200" marR="0" lvl="8" indent="0" algn="l" rtl="0">
              <a:lnSpc>
                <a:spcPct val="100000"/>
              </a:lnSpc>
              <a:spcBef>
                <a:spcPts val="0"/>
              </a:spcBef>
              <a:spcAft>
                <a:spcPts val="0"/>
              </a:spcAft>
              <a:buClr>
                <a:schemeClr val="dk1"/>
              </a:buClr>
              <a:buSzPts val="1700"/>
              <a:buFont typeface="Arial"/>
              <a:buNone/>
              <a:defRPr sz="9100" b="0" i="0" u="none" strike="noStrike" cap="none">
                <a:solidFill>
                  <a:schemeClr val="dk1"/>
                </a:solidFill>
                <a:latin typeface="Arial"/>
                <a:ea typeface="Arial"/>
                <a:cs typeface="Arial"/>
                <a:sym typeface="Arial"/>
              </a:defRPr>
            </a:lvl9pPr>
          </a:lstStyle>
          <a:p>
            <a:endParaRPr/>
          </a:p>
        </p:txBody>
      </p:sp>
      <p:sp>
        <p:nvSpPr>
          <p:cNvPr id="105" name="Shape 105"/>
          <p:cNvSpPr txBox="1">
            <a:spLocks noGrp="1"/>
          </p:cNvSpPr>
          <p:nvPr>
            <p:ph type="ftr" idx="11"/>
          </p:nvPr>
        </p:nvSpPr>
        <p:spPr>
          <a:xfrm>
            <a:off x="29098875" y="29337000"/>
            <a:ext cx="10972800" cy="1752600"/>
          </a:xfrm>
          <a:prstGeom prst="rect">
            <a:avLst/>
          </a:prstGeom>
          <a:noFill/>
          <a:ln>
            <a:noFill/>
          </a:ln>
        </p:spPr>
        <p:txBody>
          <a:bodyPr spcFirstLastPara="1" wrap="square" lIns="109700" tIns="109700" rIns="109700" bIns="109700" anchor="b" anchorCtr="0"/>
          <a:lstStyle>
            <a:lvl1pPr marL="0" marR="0" lvl="0" indent="0" algn="l" rtl="0">
              <a:lnSpc>
                <a:spcPct val="100000"/>
              </a:lnSpc>
              <a:spcBef>
                <a:spcPts val="0"/>
              </a:spcBef>
              <a:spcAft>
                <a:spcPts val="0"/>
              </a:spcAft>
              <a:buClr>
                <a:srgbClr val="B7AD92"/>
              </a:buClr>
              <a:buSzPts val="1700"/>
              <a:buFont typeface="Arial"/>
              <a:buNone/>
              <a:defRPr sz="4800" b="0" i="0" u="none" strike="noStrike" cap="none">
                <a:solidFill>
                  <a:srgbClr val="B7AD92"/>
                </a:solidFill>
                <a:latin typeface="Arial"/>
                <a:ea typeface="Arial"/>
                <a:cs typeface="Arial"/>
                <a:sym typeface="Arial"/>
              </a:defRPr>
            </a:lvl1pPr>
            <a:lvl2pPr marL="546100" marR="0" lvl="1" indent="0" algn="l" rtl="0">
              <a:lnSpc>
                <a:spcPct val="100000"/>
              </a:lnSpc>
              <a:spcBef>
                <a:spcPts val="0"/>
              </a:spcBef>
              <a:spcAft>
                <a:spcPts val="0"/>
              </a:spcAft>
              <a:buClr>
                <a:schemeClr val="dk1"/>
              </a:buClr>
              <a:buSzPts val="1700"/>
              <a:buFont typeface="Arial"/>
              <a:buNone/>
              <a:defRPr sz="9100" b="0" i="0" u="none" strike="noStrike" cap="none">
                <a:solidFill>
                  <a:schemeClr val="dk1"/>
                </a:solidFill>
                <a:latin typeface="Arial"/>
                <a:ea typeface="Arial"/>
                <a:cs typeface="Arial"/>
                <a:sym typeface="Arial"/>
              </a:defRPr>
            </a:lvl2pPr>
            <a:lvl3pPr marL="1092200" marR="0" lvl="2" indent="0" algn="l" rtl="0">
              <a:lnSpc>
                <a:spcPct val="100000"/>
              </a:lnSpc>
              <a:spcBef>
                <a:spcPts val="0"/>
              </a:spcBef>
              <a:spcAft>
                <a:spcPts val="0"/>
              </a:spcAft>
              <a:buClr>
                <a:schemeClr val="dk1"/>
              </a:buClr>
              <a:buSzPts val="1700"/>
              <a:buFont typeface="Arial"/>
              <a:buNone/>
              <a:defRPr sz="9100" b="0" i="0" u="none" strike="noStrike" cap="none">
                <a:solidFill>
                  <a:schemeClr val="dk1"/>
                </a:solidFill>
                <a:latin typeface="Arial"/>
                <a:ea typeface="Arial"/>
                <a:cs typeface="Arial"/>
                <a:sym typeface="Arial"/>
              </a:defRPr>
            </a:lvl3pPr>
            <a:lvl4pPr marL="1651000" marR="0" lvl="3" indent="0" algn="l" rtl="0">
              <a:lnSpc>
                <a:spcPct val="100000"/>
              </a:lnSpc>
              <a:spcBef>
                <a:spcPts val="0"/>
              </a:spcBef>
              <a:spcAft>
                <a:spcPts val="0"/>
              </a:spcAft>
              <a:buClr>
                <a:schemeClr val="dk1"/>
              </a:buClr>
              <a:buSzPts val="1700"/>
              <a:buFont typeface="Arial"/>
              <a:buNone/>
              <a:defRPr sz="9100" b="0" i="0" u="none" strike="noStrike" cap="none">
                <a:solidFill>
                  <a:schemeClr val="dk1"/>
                </a:solidFill>
                <a:latin typeface="Arial"/>
                <a:ea typeface="Arial"/>
                <a:cs typeface="Arial"/>
                <a:sym typeface="Arial"/>
              </a:defRPr>
            </a:lvl4pPr>
            <a:lvl5pPr marL="2197100" marR="0" lvl="4" indent="0" algn="l" rtl="0">
              <a:lnSpc>
                <a:spcPct val="100000"/>
              </a:lnSpc>
              <a:spcBef>
                <a:spcPts val="0"/>
              </a:spcBef>
              <a:spcAft>
                <a:spcPts val="0"/>
              </a:spcAft>
              <a:buClr>
                <a:schemeClr val="dk1"/>
              </a:buClr>
              <a:buSzPts val="1700"/>
              <a:buFont typeface="Arial"/>
              <a:buNone/>
              <a:defRPr sz="9100" b="0" i="0" u="none" strike="noStrike" cap="none">
                <a:solidFill>
                  <a:schemeClr val="dk1"/>
                </a:solidFill>
                <a:latin typeface="Arial"/>
                <a:ea typeface="Arial"/>
                <a:cs typeface="Arial"/>
                <a:sym typeface="Arial"/>
              </a:defRPr>
            </a:lvl5pPr>
            <a:lvl6pPr marL="2743200" marR="0" lvl="5" indent="0" algn="l" rtl="0">
              <a:lnSpc>
                <a:spcPct val="100000"/>
              </a:lnSpc>
              <a:spcBef>
                <a:spcPts val="0"/>
              </a:spcBef>
              <a:spcAft>
                <a:spcPts val="0"/>
              </a:spcAft>
              <a:buClr>
                <a:schemeClr val="dk1"/>
              </a:buClr>
              <a:buSzPts val="1700"/>
              <a:buFont typeface="Arial"/>
              <a:buNone/>
              <a:defRPr sz="9100" b="0" i="0" u="none" strike="noStrike" cap="none">
                <a:solidFill>
                  <a:schemeClr val="dk1"/>
                </a:solidFill>
                <a:latin typeface="Arial"/>
                <a:ea typeface="Arial"/>
                <a:cs typeface="Arial"/>
                <a:sym typeface="Arial"/>
              </a:defRPr>
            </a:lvl6pPr>
            <a:lvl7pPr marL="3289300" marR="0" lvl="6" indent="0" algn="l" rtl="0">
              <a:lnSpc>
                <a:spcPct val="100000"/>
              </a:lnSpc>
              <a:spcBef>
                <a:spcPts val="0"/>
              </a:spcBef>
              <a:spcAft>
                <a:spcPts val="0"/>
              </a:spcAft>
              <a:buClr>
                <a:schemeClr val="dk1"/>
              </a:buClr>
              <a:buSzPts val="1700"/>
              <a:buFont typeface="Arial"/>
              <a:buNone/>
              <a:defRPr sz="9100" b="0" i="0" u="none" strike="noStrike" cap="none">
                <a:solidFill>
                  <a:schemeClr val="dk1"/>
                </a:solidFill>
                <a:latin typeface="Arial"/>
                <a:ea typeface="Arial"/>
                <a:cs typeface="Arial"/>
                <a:sym typeface="Arial"/>
              </a:defRPr>
            </a:lvl7pPr>
            <a:lvl8pPr marL="3835400" marR="0" lvl="7" indent="0" algn="l" rtl="0">
              <a:lnSpc>
                <a:spcPct val="100000"/>
              </a:lnSpc>
              <a:spcBef>
                <a:spcPts val="0"/>
              </a:spcBef>
              <a:spcAft>
                <a:spcPts val="0"/>
              </a:spcAft>
              <a:buClr>
                <a:schemeClr val="dk1"/>
              </a:buClr>
              <a:buSzPts val="1700"/>
              <a:buFont typeface="Arial"/>
              <a:buNone/>
              <a:defRPr sz="9100" b="0" i="0" u="none" strike="noStrike" cap="none">
                <a:solidFill>
                  <a:schemeClr val="dk1"/>
                </a:solidFill>
                <a:latin typeface="Arial"/>
                <a:ea typeface="Arial"/>
                <a:cs typeface="Arial"/>
                <a:sym typeface="Arial"/>
              </a:defRPr>
            </a:lvl8pPr>
            <a:lvl9pPr marL="4394200" marR="0" lvl="8" indent="0" algn="l" rtl="0">
              <a:lnSpc>
                <a:spcPct val="100000"/>
              </a:lnSpc>
              <a:spcBef>
                <a:spcPts val="0"/>
              </a:spcBef>
              <a:spcAft>
                <a:spcPts val="0"/>
              </a:spcAft>
              <a:buClr>
                <a:schemeClr val="dk1"/>
              </a:buClr>
              <a:buSzPts val="1700"/>
              <a:buFont typeface="Arial"/>
              <a:buNone/>
              <a:defRPr sz="9100" b="0" i="0" u="none" strike="noStrike" cap="none">
                <a:solidFill>
                  <a:schemeClr val="dk1"/>
                </a:solidFill>
                <a:latin typeface="Arial"/>
                <a:ea typeface="Arial"/>
                <a:cs typeface="Arial"/>
                <a:sym typeface="Arial"/>
              </a:defRPr>
            </a:lvl9pPr>
          </a:lstStyle>
          <a:p>
            <a:endParaRPr/>
          </a:p>
        </p:txBody>
      </p:sp>
      <p:sp>
        <p:nvSpPr>
          <p:cNvPr id="106" name="Shape 106"/>
          <p:cNvSpPr txBox="1">
            <a:spLocks noGrp="1"/>
          </p:cNvSpPr>
          <p:nvPr>
            <p:ph type="sldNum" idx="12"/>
          </p:nvPr>
        </p:nvSpPr>
        <p:spPr>
          <a:xfrm>
            <a:off x="40071675" y="29337000"/>
            <a:ext cx="2194500" cy="1752600"/>
          </a:xfrm>
          <a:prstGeom prst="rect">
            <a:avLst/>
          </a:prstGeom>
          <a:noFill/>
          <a:ln>
            <a:noFill/>
          </a:ln>
        </p:spPr>
        <p:txBody>
          <a:bodyPr spcFirstLastPara="1" wrap="square" lIns="438900" tIns="219450" rIns="438900" bIns="219450" anchor="b" anchorCtr="0">
            <a:noAutofit/>
          </a:bodyPr>
          <a:lstStyle>
            <a:lvl1pPr marL="0" marR="0" lvl="0" indent="0" algn="r" rtl="0">
              <a:lnSpc>
                <a:spcPct val="100000"/>
              </a:lnSpc>
              <a:spcBef>
                <a:spcPts val="0"/>
              </a:spcBef>
              <a:spcAft>
                <a:spcPts val="0"/>
              </a:spcAft>
              <a:buClr>
                <a:srgbClr val="B9AF93"/>
              </a:buClr>
              <a:buFont typeface="Arial"/>
              <a:buNone/>
              <a:defRPr sz="4800" b="0" i="0" u="none" strike="noStrike" cap="none">
                <a:solidFill>
                  <a:srgbClr val="B9AF93"/>
                </a:solidFill>
                <a:latin typeface="Arial"/>
                <a:ea typeface="Arial"/>
                <a:cs typeface="Arial"/>
                <a:sym typeface="Arial"/>
              </a:defRPr>
            </a:lvl1pPr>
            <a:lvl2pPr marL="0" marR="0" lvl="1" indent="0" algn="r" rtl="0">
              <a:lnSpc>
                <a:spcPct val="100000"/>
              </a:lnSpc>
              <a:spcBef>
                <a:spcPts val="0"/>
              </a:spcBef>
              <a:spcAft>
                <a:spcPts val="0"/>
              </a:spcAft>
              <a:buClr>
                <a:srgbClr val="B9AF93"/>
              </a:buClr>
              <a:buFont typeface="Arial"/>
              <a:buNone/>
              <a:defRPr sz="4800" b="0" i="0" u="none" strike="noStrike" cap="none">
                <a:solidFill>
                  <a:srgbClr val="B9AF93"/>
                </a:solidFill>
                <a:latin typeface="Arial"/>
                <a:ea typeface="Arial"/>
                <a:cs typeface="Arial"/>
                <a:sym typeface="Arial"/>
              </a:defRPr>
            </a:lvl2pPr>
            <a:lvl3pPr marL="0" marR="0" lvl="2" indent="0" algn="r" rtl="0">
              <a:lnSpc>
                <a:spcPct val="100000"/>
              </a:lnSpc>
              <a:spcBef>
                <a:spcPts val="0"/>
              </a:spcBef>
              <a:spcAft>
                <a:spcPts val="0"/>
              </a:spcAft>
              <a:buClr>
                <a:srgbClr val="B9AF93"/>
              </a:buClr>
              <a:buFont typeface="Arial"/>
              <a:buNone/>
              <a:defRPr sz="4800" b="0" i="0" u="none" strike="noStrike" cap="none">
                <a:solidFill>
                  <a:srgbClr val="B9AF93"/>
                </a:solidFill>
                <a:latin typeface="Arial"/>
                <a:ea typeface="Arial"/>
                <a:cs typeface="Arial"/>
                <a:sym typeface="Arial"/>
              </a:defRPr>
            </a:lvl3pPr>
            <a:lvl4pPr marL="0" marR="0" lvl="3" indent="0" algn="r" rtl="0">
              <a:lnSpc>
                <a:spcPct val="100000"/>
              </a:lnSpc>
              <a:spcBef>
                <a:spcPts val="0"/>
              </a:spcBef>
              <a:spcAft>
                <a:spcPts val="0"/>
              </a:spcAft>
              <a:buClr>
                <a:srgbClr val="B9AF93"/>
              </a:buClr>
              <a:buFont typeface="Arial"/>
              <a:buNone/>
              <a:defRPr sz="4800" b="0" i="0" u="none" strike="noStrike" cap="none">
                <a:solidFill>
                  <a:srgbClr val="B9AF93"/>
                </a:solidFill>
                <a:latin typeface="Arial"/>
                <a:ea typeface="Arial"/>
                <a:cs typeface="Arial"/>
                <a:sym typeface="Arial"/>
              </a:defRPr>
            </a:lvl4pPr>
            <a:lvl5pPr marL="0" marR="0" lvl="4" indent="0" algn="r" rtl="0">
              <a:lnSpc>
                <a:spcPct val="100000"/>
              </a:lnSpc>
              <a:spcBef>
                <a:spcPts val="0"/>
              </a:spcBef>
              <a:spcAft>
                <a:spcPts val="0"/>
              </a:spcAft>
              <a:buClr>
                <a:srgbClr val="B9AF93"/>
              </a:buClr>
              <a:buFont typeface="Arial"/>
              <a:buNone/>
              <a:defRPr sz="4800" b="0" i="0" u="none" strike="noStrike" cap="none">
                <a:solidFill>
                  <a:srgbClr val="B9AF93"/>
                </a:solidFill>
                <a:latin typeface="Arial"/>
                <a:ea typeface="Arial"/>
                <a:cs typeface="Arial"/>
                <a:sym typeface="Arial"/>
              </a:defRPr>
            </a:lvl5pPr>
            <a:lvl6pPr marL="0" marR="0" lvl="5" indent="0" algn="r" rtl="0">
              <a:lnSpc>
                <a:spcPct val="100000"/>
              </a:lnSpc>
              <a:spcBef>
                <a:spcPts val="0"/>
              </a:spcBef>
              <a:spcAft>
                <a:spcPts val="0"/>
              </a:spcAft>
              <a:buClr>
                <a:srgbClr val="B9AF93"/>
              </a:buClr>
              <a:buFont typeface="Arial"/>
              <a:buNone/>
              <a:defRPr sz="4800" b="0" i="0" u="none" strike="noStrike" cap="none">
                <a:solidFill>
                  <a:srgbClr val="B9AF93"/>
                </a:solidFill>
                <a:latin typeface="Arial"/>
                <a:ea typeface="Arial"/>
                <a:cs typeface="Arial"/>
                <a:sym typeface="Arial"/>
              </a:defRPr>
            </a:lvl6pPr>
            <a:lvl7pPr marL="0" marR="0" lvl="6" indent="0" algn="r" rtl="0">
              <a:lnSpc>
                <a:spcPct val="100000"/>
              </a:lnSpc>
              <a:spcBef>
                <a:spcPts val="0"/>
              </a:spcBef>
              <a:spcAft>
                <a:spcPts val="0"/>
              </a:spcAft>
              <a:buClr>
                <a:srgbClr val="B9AF93"/>
              </a:buClr>
              <a:buFont typeface="Arial"/>
              <a:buNone/>
              <a:defRPr sz="4800" b="0" i="0" u="none" strike="noStrike" cap="none">
                <a:solidFill>
                  <a:srgbClr val="B9AF93"/>
                </a:solidFill>
                <a:latin typeface="Arial"/>
                <a:ea typeface="Arial"/>
                <a:cs typeface="Arial"/>
                <a:sym typeface="Arial"/>
              </a:defRPr>
            </a:lvl7pPr>
            <a:lvl8pPr marL="0" marR="0" lvl="7" indent="0" algn="r" rtl="0">
              <a:lnSpc>
                <a:spcPct val="100000"/>
              </a:lnSpc>
              <a:spcBef>
                <a:spcPts val="0"/>
              </a:spcBef>
              <a:spcAft>
                <a:spcPts val="0"/>
              </a:spcAft>
              <a:buClr>
                <a:srgbClr val="B9AF93"/>
              </a:buClr>
              <a:buFont typeface="Arial"/>
              <a:buNone/>
              <a:defRPr sz="4800" b="0" i="0" u="none" strike="noStrike" cap="none">
                <a:solidFill>
                  <a:srgbClr val="B9AF93"/>
                </a:solidFill>
                <a:latin typeface="Arial"/>
                <a:ea typeface="Arial"/>
                <a:cs typeface="Arial"/>
                <a:sym typeface="Arial"/>
              </a:defRPr>
            </a:lvl8pPr>
            <a:lvl9pPr marL="0" marR="0" lvl="8" indent="0" algn="r" rtl="0">
              <a:lnSpc>
                <a:spcPct val="100000"/>
              </a:lnSpc>
              <a:spcBef>
                <a:spcPts val="0"/>
              </a:spcBef>
              <a:spcAft>
                <a:spcPts val="0"/>
              </a:spcAft>
              <a:buClr>
                <a:srgbClr val="B9AF93"/>
              </a:buClr>
              <a:buFont typeface="Arial"/>
              <a:buNone/>
              <a:defRPr sz="4800" b="0" i="0" u="none" strike="noStrike" cap="none">
                <a:solidFill>
                  <a:srgbClr val="B9AF93"/>
                </a:solidFill>
                <a:latin typeface="Arial"/>
                <a:ea typeface="Arial"/>
                <a:cs typeface="Arial"/>
                <a:sym typeface="Aria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07"/>
        <p:cNvGrpSpPr/>
        <p:nvPr/>
      </p:nvGrpSpPr>
      <p:grpSpPr>
        <a:xfrm>
          <a:off x="0" y="0"/>
          <a:ext cx="0" cy="0"/>
          <a:chOff x="0" y="0"/>
          <a:chExt cx="0" cy="0"/>
        </a:xfrm>
      </p:grpSpPr>
      <p:sp>
        <p:nvSpPr>
          <p:cNvPr id="108" name="Shape 108"/>
          <p:cNvSpPr txBox="1">
            <a:spLocks noGrp="1"/>
          </p:cNvSpPr>
          <p:nvPr>
            <p:ph type="title"/>
          </p:nvPr>
        </p:nvSpPr>
        <p:spPr>
          <a:xfrm>
            <a:off x="26586161" y="2560320"/>
            <a:ext cx="14264700" cy="4389000"/>
          </a:xfrm>
          <a:prstGeom prst="rect">
            <a:avLst/>
          </a:prstGeom>
          <a:noFill/>
          <a:ln>
            <a:noFill/>
          </a:ln>
        </p:spPr>
        <p:txBody>
          <a:bodyPr spcFirstLastPara="1" wrap="square" lIns="109700" tIns="109700" rIns="109700" bIns="109700" anchor="b" anchorCtr="0"/>
          <a:lstStyle>
            <a:lvl1pPr marL="0" marR="0" lvl="0" indent="0" algn="l" rtl="0">
              <a:lnSpc>
                <a:spcPct val="100000"/>
              </a:lnSpc>
              <a:spcBef>
                <a:spcPts val="0"/>
              </a:spcBef>
              <a:spcAft>
                <a:spcPts val="0"/>
              </a:spcAft>
              <a:buClr>
                <a:schemeClr val="accent1"/>
              </a:buClr>
              <a:buSzPts val="1700"/>
              <a:buFont typeface="Verdana"/>
              <a:buNone/>
              <a:defRPr sz="10600" b="1" i="0" u="none" strike="noStrike" cap="none">
                <a:solidFill>
                  <a:schemeClr val="accent1"/>
                </a:solidFill>
                <a:latin typeface="Verdana"/>
                <a:ea typeface="Verdana"/>
                <a:cs typeface="Verdana"/>
                <a:sym typeface="Verdana"/>
              </a:defRPr>
            </a:lvl1pPr>
            <a:lvl2pPr marL="0" marR="0" lvl="1" indent="0" algn="l" rtl="0">
              <a:spcBef>
                <a:spcPts val="0"/>
              </a:spcBef>
              <a:spcAft>
                <a:spcPts val="0"/>
              </a:spcAft>
              <a:buClr>
                <a:srgbClr val="FFB248"/>
              </a:buClr>
              <a:buSzPts val="1700"/>
              <a:buFont typeface="Verdana"/>
              <a:buNone/>
              <a:defRPr sz="17300" b="1" i="0" u="none" strike="noStrike" cap="none">
                <a:solidFill>
                  <a:srgbClr val="FFB248"/>
                </a:solidFill>
                <a:latin typeface="Verdana"/>
                <a:ea typeface="Verdana"/>
                <a:cs typeface="Verdana"/>
                <a:sym typeface="Verdana"/>
              </a:defRPr>
            </a:lvl2pPr>
            <a:lvl3pPr marL="0" marR="0" lvl="2" indent="0" algn="l" rtl="0">
              <a:spcBef>
                <a:spcPts val="0"/>
              </a:spcBef>
              <a:spcAft>
                <a:spcPts val="0"/>
              </a:spcAft>
              <a:buClr>
                <a:srgbClr val="FFB248"/>
              </a:buClr>
              <a:buSzPts val="1700"/>
              <a:buFont typeface="Verdana"/>
              <a:buNone/>
              <a:defRPr sz="17300" b="1" i="0" u="none" strike="noStrike" cap="none">
                <a:solidFill>
                  <a:srgbClr val="FFB248"/>
                </a:solidFill>
                <a:latin typeface="Verdana"/>
                <a:ea typeface="Verdana"/>
                <a:cs typeface="Verdana"/>
                <a:sym typeface="Verdana"/>
              </a:defRPr>
            </a:lvl3pPr>
            <a:lvl4pPr marL="0" marR="0" lvl="3" indent="0" algn="l" rtl="0">
              <a:spcBef>
                <a:spcPts val="0"/>
              </a:spcBef>
              <a:spcAft>
                <a:spcPts val="0"/>
              </a:spcAft>
              <a:buClr>
                <a:srgbClr val="FFB248"/>
              </a:buClr>
              <a:buSzPts val="1700"/>
              <a:buFont typeface="Verdana"/>
              <a:buNone/>
              <a:defRPr sz="17300" b="1" i="0" u="none" strike="noStrike" cap="none">
                <a:solidFill>
                  <a:srgbClr val="FFB248"/>
                </a:solidFill>
                <a:latin typeface="Verdana"/>
                <a:ea typeface="Verdana"/>
                <a:cs typeface="Verdana"/>
                <a:sym typeface="Verdana"/>
              </a:defRPr>
            </a:lvl4pPr>
            <a:lvl5pPr marL="0" marR="0" lvl="4" indent="0" algn="l" rtl="0">
              <a:spcBef>
                <a:spcPts val="0"/>
              </a:spcBef>
              <a:spcAft>
                <a:spcPts val="0"/>
              </a:spcAft>
              <a:buClr>
                <a:srgbClr val="FFB248"/>
              </a:buClr>
              <a:buSzPts val="1700"/>
              <a:buFont typeface="Verdana"/>
              <a:buNone/>
              <a:defRPr sz="17300" b="1" i="0" u="none" strike="noStrike" cap="none">
                <a:solidFill>
                  <a:srgbClr val="FFB248"/>
                </a:solidFill>
                <a:latin typeface="Verdana"/>
                <a:ea typeface="Verdana"/>
                <a:cs typeface="Verdana"/>
                <a:sym typeface="Verdana"/>
              </a:defRPr>
            </a:lvl5pPr>
            <a:lvl6pPr marL="546100" marR="0" lvl="5" indent="0" algn="l" rtl="0">
              <a:spcBef>
                <a:spcPts val="0"/>
              </a:spcBef>
              <a:spcAft>
                <a:spcPts val="0"/>
              </a:spcAft>
              <a:buClr>
                <a:srgbClr val="FFB248"/>
              </a:buClr>
              <a:buSzPts val="1700"/>
              <a:buFont typeface="Verdana"/>
              <a:buNone/>
              <a:defRPr sz="17300" b="1" i="0" u="none" strike="noStrike" cap="none">
                <a:solidFill>
                  <a:srgbClr val="FFB248"/>
                </a:solidFill>
                <a:latin typeface="Verdana"/>
                <a:ea typeface="Verdana"/>
                <a:cs typeface="Verdana"/>
                <a:sym typeface="Verdana"/>
              </a:defRPr>
            </a:lvl6pPr>
            <a:lvl7pPr marL="1092200" marR="0" lvl="6" indent="0" algn="l" rtl="0">
              <a:spcBef>
                <a:spcPts val="0"/>
              </a:spcBef>
              <a:spcAft>
                <a:spcPts val="0"/>
              </a:spcAft>
              <a:buClr>
                <a:srgbClr val="FFB248"/>
              </a:buClr>
              <a:buSzPts val="1700"/>
              <a:buFont typeface="Verdana"/>
              <a:buNone/>
              <a:defRPr sz="17300" b="1" i="0" u="none" strike="noStrike" cap="none">
                <a:solidFill>
                  <a:srgbClr val="FFB248"/>
                </a:solidFill>
                <a:latin typeface="Verdana"/>
                <a:ea typeface="Verdana"/>
                <a:cs typeface="Verdana"/>
                <a:sym typeface="Verdana"/>
              </a:defRPr>
            </a:lvl7pPr>
            <a:lvl8pPr marL="1651000" marR="0" lvl="7" indent="0" algn="l" rtl="0">
              <a:spcBef>
                <a:spcPts val="0"/>
              </a:spcBef>
              <a:spcAft>
                <a:spcPts val="0"/>
              </a:spcAft>
              <a:buClr>
                <a:srgbClr val="FFB248"/>
              </a:buClr>
              <a:buSzPts val="1700"/>
              <a:buFont typeface="Verdana"/>
              <a:buNone/>
              <a:defRPr sz="17300" b="1" i="0" u="none" strike="noStrike" cap="none">
                <a:solidFill>
                  <a:srgbClr val="FFB248"/>
                </a:solidFill>
                <a:latin typeface="Verdana"/>
                <a:ea typeface="Verdana"/>
                <a:cs typeface="Verdana"/>
                <a:sym typeface="Verdana"/>
              </a:defRPr>
            </a:lvl8pPr>
            <a:lvl9pPr marL="2197100" marR="0" lvl="8" indent="0" algn="l" rtl="0">
              <a:spcBef>
                <a:spcPts val="0"/>
              </a:spcBef>
              <a:spcAft>
                <a:spcPts val="0"/>
              </a:spcAft>
              <a:buClr>
                <a:srgbClr val="FFB248"/>
              </a:buClr>
              <a:buSzPts val="1700"/>
              <a:buFont typeface="Verdana"/>
              <a:buNone/>
              <a:defRPr sz="17300" b="1" i="0" u="none" strike="noStrike" cap="none">
                <a:solidFill>
                  <a:srgbClr val="FFB248"/>
                </a:solidFill>
                <a:latin typeface="Verdana"/>
                <a:ea typeface="Verdana"/>
                <a:cs typeface="Verdana"/>
                <a:sym typeface="Verdana"/>
              </a:defRPr>
            </a:lvl9pPr>
          </a:lstStyle>
          <a:p>
            <a:endParaRPr/>
          </a:p>
        </p:txBody>
      </p:sp>
      <p:sp>
        <p:nvSpPr>
          <p:cNvPr id="109" name="Shape 109"/>
          <p:cNvSpPr txBox="1">
            <a:spLocks noGrp="1"/>
          </p:cNvSpPr>
          <p:nvPr>
            <p:ph type="body" idx="1"/>
          </p:nvPr>
        </p:nvSpPr>
        <p:spPr>
          <a:xfrm>
            <a:off x="26586465" y="6949448"/>
            <a:ext cx="14264700" cy="20189100"/>
          </a:xfrm>
          <a:prstGeom prst="rect">
            <a:avLst/>
          </a:prstGeom>
          <a:noFill/>
          <a:ln>
            <a:noFill/>
          </a:ln>
        </p:spPr>
        <p:txBody>
          <a:bodyPr spcFirstLastPara="1" wrap="square" lIns="109700" tIns="109700" rIns="109700" bIns="109700" anchor="t" anchorCtr="0"/>
          <a:lstStyle>
            <a:lvl1pPr marL="457200" marR="88900" lvl="0" indent="-228600" algn="l" rtl="0">
              <a:lnSpc>
                <a:spcPct val="100000"/>
              </a:lnSpc>
              <a:spcBef>
                <a:spcPts val="0"/>
              </a:spcBef>
              <a:spcAft>
                <a:spcPts val="0"/>
              </a:spcAft>
              <a:buClr>
                <a:schemeClr val="accent1"/>
              </a:buClr>
              <a:buSzPts val="10800"/>
              <a:buFont typeface="Noto Sans Symbols"/>
              <a:buNone/>
              <a:defRPr sz="6700" b="0" i="0" u="none" strike="noStrike" cap="none">
                <a:solidFill>
                  <a:schemeClr val="dk1"/>
                </a:solidFill>
                <a:latin typeface="Verdana"/>
                <a:ea typeface="Verdana"/>
                <a:cs typeface="Verdana"/>
                <a:sym typeface="Verdana"/>
              </a:defRPr>
            </a:lvl1pPr>
            <a:lvl2pPr marL="914400" marR="0" lvl="1" indent="-228600" algn="l" rtl="0">
              <a:lnSpc>
                <a:spcPct val="100000"/>
              </a:lnSpc>
              <a:spcBef>
                <a:spcPts val="1200"/>
              </a:spcBef>
              <a:spcAft>
                <a:spcPts val="0"/>
              </a:spcAft>
              <a:buClr>
                <a:schemeClr val="accent1"/>
              </a:buClr>
              <a:buSzPts val="11500"/>
              <a:buFont typeface="Verdana"/>
              <a:buNone/>
              <a:defRPr sz="5800" b="0" i="0" u="none" strike="noStrike" cap="none">
                <a:solidFill>
                  <a:schemeClr val="dk1"/>
                </a:solidFill>
                <a:latin typeface="Verdana"/>
                <a:ea typeface="Verdana"/>
                <a:cs typeface="Verdana"/>
                <a:sym typeface="Verdana"/>
              </a:defRPr>
            </a:lvl2pPr>
            <a:lvl3pPr marL="1371600" marR="0" lvl="2" indent="-228600" algn="l" rtl="0">
              <a:lnSpc>
                <a:spcPct val="100000"/>
              </a:lnSpc>
              <a:spcBef>
                <a:spcPts val="1200"/>
              </a:spcBef>
              <a:spcAft>
                <a:spcPts val="0"/>
              </a:spcAft>
              <a:buClr>
                <a:srgbClr val="E96D4D"/>
              </a:buClr>
              <a:buSzPts val="10600"/>
              <a:buFont typeface="Noto Sans Symbols"/>
              <a:buNone/>
              <a:defRPr sz="4800" b="0" i="0" u="none" strike="noStrike" cap="none">
                <a:solidFill>
                  <a:schemeClr val="dk1"/>
                </a:solidFill>
                <a:latin typeface="Verdana"/>
                <a:ea typeface="Verdana"/>
                <a:cs typeface="Verdana"/>
                <a:sym typeface="Verdana"/>
              </a:defRPr>
            </a:lvl3pPr>
            <a:lvl4pPr marL="1828800" marR="0" lvl="3" indent="-228600" algn="l" rtl="0">
              <a:lnSpc>
                <a:spcPct val="100000"/>
              </a:lnSpc>
              <a:spcBef>
                <a:spcPts val="1100"/>
              </a:spcBef>
              <a:spcAft>
                <a:spcPts val="0"/>
              </a:spcAft>
              <a:buClr>
                <a:srgbClr val="E96D4D"/>
              </a:buClr>
              <a:buSzPts val="10200"/>
              <a:buFont typeface="Verdana"/>
              <a:buNone/>
              <a:defRPr sz="4300" b="0" i="0" u="none" strike="noStrike" cap="none">
                <a:solidFill>
                  <a:schemeClr val="dk1"/>
                </a:solidFill>
                <a:latin typeface="Verdana"/>
                <a:ea typeface="Verdana"/>
                <a:cs typeface="Verdana"/>
                <a:sym typeface="Verdana"/>
              </a:defRPr>
            </a:lvl4pPr>
            <a:lvl5pPr marL="2286000" marR="0" lvl="4" indent="-228600" algn="l" rtl="0">
              <a:lnSpc>
                <a:spcPct val="100000"/>
              </a:lnSpc>
              <a:spcBef>
                <a:spcPts val="1200"/>
              </a:spcBef>
              <a:spcAft>
                <a:spcPts val="0"/>
              </a:spcAft>
              <a:buClr>
                <a:srgbClr val="E48F7B"/>
              </a:buClr>
              <a:buSzPts val="8600"/>
              <a:buFont typeface="Noto Sans Symbols"/>
              <a:buNone/>
              <a:defRPr sz="4300" b="0" i="0" u="none" strike="noStrike" cap="none">
                <a:solidFill>
                  <a:schemeClr val="dk1"/>
                </a:solidFill>
                <a:latin typeface="Verdana"/>
                <a:ea typeface="Verdana"/>
                <a:cs typeface="Verdana"/>
                <a:sym typeface="Verdana"/>
              </a:defRPr>
            </a:lvl5pPr>
            <a:lvl6pPr marL="2743200" marR="0" lvl="5" indent="-749300" algn="l" rtl="0">
              <a:lnSpc>
                <a:spcPct val="100000"/>
              </a:lnSpc>
              <a:spcBef>
                <a:spcPts val="1200"/>
              </a:spcBef>
              <a:spcAft>
                <a:spcPts val="0"/>
              </a:spcAft>
              <a:buClr>
                <a:srgbClr val="E48E78"/>
              </a:buClr>
              <a:buSzPts val="8200"/>
              <a:buFont typeface="Verdana"/>
              <a:buChar char="◦"/>
              <a:defRPr sz="8200" b="0" i="0" u="none" strike="noStrike" cap="none">
                <a:solidFill>
                  <a:schemeClr val="dk1"/>
                </a:solidFill>
                <a:latin typeface="Verdana"/>
                <a:ea typeface="Verdana"/>
                <a:cs typeface="Verdana"/>
                <a:sym typeface="Verdana"/>
              </a:defRPr>
            </a:lvl6pPr>
            <a:lvl7pPr marL="3200400" marR="0" lvl="6" indent="-685800" algn="l" rtl="0">
              <a:lnSpc>
                <a:spcPct val="100000"/>
              </a:lnSpc>
              <a:spcBef>
                <a:spcPts val="1200"/>
              </a:spcBef>
              <a:spcAft>
                <a:spcPts val="0"/>
              </a:spcAft>
              <a:buClr>
                <a:srgbClr val="E48E78"/>
              </a:buClr>
              <a:buSzPts val="7200"/>
              <a:buFont typeface="Noto Sans Symbols"/>
              <a:buChar char="⚫"/>
              <a:defRPr sz="7200" b="0" i="0" u="none" strike="noStrike" cap="none">
                <a:solidFill>
                  <a:schemeClr val="dk1"/>
                </a:solidFill>
                <a:latin typeface="Verdana"/>
                <a:ea typeface="Verdana"/>
                <a:cs typeface="Verdana"/>
                <a:sym typeface="Verdana"/>
              </a:defRPr>
            </a:lvl7pPr>
            <a:lvl8pPr marL="3657600" marR="0" lvl="7" indent="-685800" algn="l" rtl="0">
              <a:lnSpc>
                <a:spcPct val="100000"/>
              </a:lnSpc>
              <a:spcBef>
                <a:spcPts val="1200"/>
              </a:spcBef>
              <a:spcAft>
                <a:spcPts val="0"/>
              </a:spcAft>
              <a:buClr>
                <a:srgbClr val="E48E78"/>
              </a:buClr>
              <a:buSzPts val="7200"/>
              <a:buFont typeface="Verdana"/>
              <a:buChar char="◦"/>
              <a:defRPr sz="7200" b="0" i="0" u="none" strike="noStrike" cap="none">
                <a:solidFill>
                  <a:schemeClr val="dk1"/>
                </a:solidFill>
                <a:latin typeface="Verdana"/>
                <a:ea typeface="Verdana"/>
                <a:cs typeface="Verdana"/>
                <a:sym typeface="Verdana"/>
              </a:defRPr>
            </a:lvl8pPr>
            <a:lvl9pPr marL="4114800" marR="0" lvl="8" indent="-685800" algn="l" rtl="0">
              <a:lnSpc>
                <a:spcPct val="100000"/>
              </a:lnSpc>
              <a:spcBef>
                <a:spcPts val="1200"/>
              </a:spcBef>
              <a:spcAft>
                <a:spcPts val="0"/>
              </a:spcAft>
              <a:buClr>
                <a:srgbClr val="E48E78"/>
              </a:buClr>
              <a:buSzPts val="7200"/>
              <a:buFont typeface="Noto Sans Symbols"/>
              <a:buChar char="⚫"/>
              <a:defRPr sz="7200" b="0" i="0" u="none" strike="noStrike" cap="none">
                <a:solidFill>
                  <a:schemeClr val="dk1"/>
                </a:solidFill>
                <a:latin typeface="Verdana"/>
                <a:ea typeface="Verdana"/>
                <a:cs typeface="Verdana"/>
                <a:sym typeface="Verdana"/>
              </a:defRPr>
            </a:lvl9pPr>
          </a:lstStyle>
          <a:p>
            <a:endParaRPr/>
          </a:p>
        </p:txBody>
      </p:sp>
      <p:sp>
        <p:nvSpPr>
          <p:cNvPr id="110" name="Shape 110"/>
          <p:cNvSpPr txBox="1">
            <a:spLocks noGrp="1"/>
          </p:cNvSpPr>
          <p:nvPr>
            <p:ph type="body" idx="2"/>
          </p:nvPr>
        </p:nvSpPr>
        <p:spPr>
          <a:xfrm>
            <a:off x="3654588" y="4464691"/>
            <a:ext cx="22205400" cy="22677000"/>
          </a:xfrm>
          <a:prstGeom prst="rect">
            <a:avLst/>
          </a:prstGeom>
          <a:noFill/>
          <a:ln>
            <a:noFill/>
          </a:ln>
        </p:spPr>
        <p:txBody>
          <a:bodyPr spcFirstLastPara="1" wrap="square" lIns="109700" tIns="109700" rIns="109700" bIns="109700" anchor="t" anchorCtr="0"/>
          <a:lstStyle>
            <a:lvl1pPr marL="457200" marR="0" lvl="0" indent="-914400" algn="l" rtl="0">
              <a:lnSpc>
                <a:spcPct val="100000"/>
              </a:lnSpc>
              <a:spcBef>
                <a:spcPts val="1200"/>
              </a:spcBef>
              <a:spcAft>
                <a:spcPts val="0"/>
              </a:spcAft>
              <a:buClr>
                <a:schemeClr val="accent1"/>
              </a:buClr>
              <a:buSzPts val="10800"/>
              <a:buFont typeface="Noto Sans Symbols"/>
              <a:buChar char="●"/>
              <a:defRPr sz="13400" b="0" i="0" u="none" strike="noStrike" cap="none">
                <a:solidFill>
                  <a:schemeClr val="dk1"/>
                </a:solidFill>
                <a:latin typeface="Verdana"/>
                <a:ea typeface="Verdana"/>
                <a:cs typeface="Verdana"/>
                <a:sym typeface="Verdana"/>
              </a:defRPr>
            </a:lvl1pPr>
            <a:lvl2pPr marL="914400" marR="0" lvl="1" indent="-1022350" algn="l" rtl="0">
              <a:lnSpc>
                <a:spcPct val="100000"/>
              </a:lnSpc>
              <a:spcBef>
                <a:spcPts val="1200"/>
              </a:spcBef>
              <a:spcAft>
                <a:spcPts val="0"/>
              </a:spcAft>
              <a:buClr>
                <a:schemeClr val="accent1"/>
              </a:buClr>
              <a:buSzPts val="12500"/>
              <a:buFont typeface="Verdana"/>
              <a:buChar char="◦"/>
              <a:defRPr sz="12500" b="0" i="0" u="none" strike="noStrike" cap="none">
                <a:solidFill>
                  <a:schemeClr val="dk1"/>
                </a:solidFill>
                <a:latin typeface="Verdana"/>
                <a:ea typeface="Verdana"/>
                <a:cs typeface="Verdana"/>
                <a:sym typeface="Verdana"/>
              </a:defRPr>
            </a:lvl2pPr>
            <a:lvl3pPr marL="1371600" marR="0" lvl="2" indent="-958850" algn="l" rtl="0">
              <a:lnSpc>
                <a:spcPct val="100000"/>
              </a:lnSpc>
              <a:spcBef>
                <a:spcPts val="1200"/>
              </a:spcBef>
              <a:spcAft>
                <a:spcPts val="0"/>
              </a:spcAft>
              <a:buClr>
                <a:srgbClr val="E96D4D"/>
              </a:buClr>
              <a:buSzPts val="11500"/>
              <a:buFont typeface="Noto Sans Symbols"/>
              <a:buChar char="⚫"/>
              <a:defRPr sz="11500" b="0" i="0" u="none" strike="noStrike" cap="none">
                <a:solidFill>
                  <a:schemeClr val="dk1"/>
                </a:solidFill>
                <a:latin typeface="Verdana"/>
                <a:ea typeface="Verdana"/>
                <a:cs typeface="Verdana"/>
                <a:sym typeface="Verdana"/>
              </a:defRPr>
            </a:lvl3pPr>
            <a:lvl4pPr marL="1828800" marR="0" lvl="3" indent="-914400" algn="l" rtl="0">
              <a:lnSpc>
                <a:spcPct val="100000"/>
              </a:lnSpc>
              <a:spcBef>
                <a:spcPts val="1100"/>
              </a:spcBef>
              <a:spcAft>
                <a:spcPts val="0"/>
              </a:spcAft>
              <a:buClr>
                <a:srgbClr val="E96D4D"/>
              </a:buClr>
              <a:buSzPts val="10800"/>
              <a:buFont typeface="Verdana"/>
              <a:buChar char="◦"/>
              <a:defRPr sz="9600" b="0" i="0" u="none" strike="noStrike" cap="none">
                <a:solidFill>
                  <a:schemeClr val="dk1"/>
                </a:solidFill>
                <a:latin typeface="Verdana"/>
                <a:ea typeface="Verdana"/>
                <a:cs typeface="Verdana"/>
                <a:sym typeface="Verdana"/>
              </a:defRPr>
            </a:lvl4pPr>
            <a:lvl5pPr marL="2286000" marR="0" lvl="4" indent="-838200" algn="l" rtl="0">
              <a:lnSpc>
                <a:spcPct val="100000"/>
              </a:lnSpc>
              <a:spcBef>
                <a:spcPts val="1200"/>
              </a:spcBef>
              <a:spcAft>
                <a:spcPts val="0"/>
              </a:spcAft>
              <a:buClr>
                <a:srgbClr val="E48F7B"/>
              </a:buClr>
              <a:buSzPts val="9600"/>
              <a:buFont typeface="Noto Sans Symbols"/>
              <a:buChar char="⚫"/>
              <a:defRPr sz="9600" b="0" i="0" u="none" strike="noStrike" cap="none">
                <a:solidFill>
                  <a:schemeClr val="dk1"/>
                </a:solidFill>
                <a:latin typeface="Verdana"/>
                <a:ea typeface="Verdana"/>
                <a:cs typeface="Verdana"/>
                <a:sym typeface="Verdana"/>
              </a:defRPr>
            </a:lvl5pPr>
            <a:lvl6pPr marL="2743200" marR="0" lvl="5" indent="-228600" algn="l" rtl="0">
              <a:lnSpc>
                <a:spcPct val="100000"/>
              </a:lnSpc>
              <a:spcBef>
                <a:spcPts val="1200"/>
              </a:spcBef>
              <a:spcAft>
                <a:spcPts val="0"/>
              </a:spcAft>
              <a:buClr>
                <a:srgbClr val="E48E78"/>
              </a:buClr>
              <a:buSzPts val="8200"/>
              <a:buFont typeface="Verdana"/>
              <a:buNone/>
              <a:defRPr sz="8200" b="0" i="0" u="none" strike="noStrike" cap="none">
                <a:solidFill>
                  <a:schemeClr val="dk1"/>
                </a:solidFill>
                <a:latin typeface="Verdana"/>
                <a:ea typeface="Verdana"/>
                <a:cs typeface="Verdana"/>
                <a:sym typeface="Verdana"/>
              </a:defRPr>
            </a:lvl6pPr>
            <a:lvl7pPr marL="3200400" marR="0" lvl="6" indent="-685800" algn="l" rtl="0">
              <a:lnSpc>
                <a:spcPct val="100000"/>
              </a:lnSpc>
              <a:spcBef>
                <a:spcPts val="1200"/>
              </a:spcBef>
              <a:spcAft>
                <a:spcPts val="0"/>
              </a:spcAft>
              <a:buClr>
                <a:srgbClr val="E48E78"/>
              </a:buClr>
              <a:buSzPts val="7200"/>
              <a:buFont typeface="Noto Sans Symbols"/>
              <a:buChar char="⚫"/>
              <a:defRPr sz="7200" b="0" i="0" u="none" strike="noStrike" cap="none">
                <a:solidFill>
                  <a:schemeClr val="dk1"/>
                </a:solidFill>
                <a:latin typeface="Verdana"/>
                <a:ea typeface="Verdana"/>
                <a:cs typeface="Verdana"/>
                <a:sym typeface="Verdana"/>
              </a:defRPr>
            </a:lvl7pPr>
            <a:lvl8pPr marL="3657600" marR="0" lvl="7" indent="-685800" algn="l" rtl="0">
              <a:lnSpc>
                <a:spcPct val="100000"/>
              </a:lnSpc>
              <a:spcBef>
                <a:spcPts val="1200"/>
              </a:spcBef>
              <a:spcAft>
                <a:spcPts val="0"/>
              </a:spcAft>
              <a:buClr>
                <a:srgbClr val="E48E78"/>
              </a:buClr>
              <a:buSzPts val="7200"/>
              <a:buFont typeface="Verdana"/>
              <a:buChar char="◦"/>
              <a:defRPr sz="7200" b="0" i="0" u="none" strike="noStrike" cap="none">
                <a:solidFill>
                  <a:schemeClr val="dk1"/>
                </a:solidFill>
                <a:latin typeface="Verdana"/>
                <a:ea typeface="Verdana"/>
                <a:cs typeface="Verdana"/>
                <a:sym typeface="Verdana"/>
              </a:defRPr>
            </a:lvl8pPr>
            <a:lvl9pPr marL="4114800" marR="0" lvl="8" indent="-685800" algn="l" rtl="0">
              <a:lnSpc>
                <a:spcPct val="100000"/>
              </a:lnSpc>
              <a:spcBef>
                <a:spcPts val="1200"/>
              </a:spcBef>
              <a:spcAft>
                <a:spcPts val="0"/>
              </a:spcAft>
              <a:buClr>
                <a:srgbClr val="E48E78"/>
              </a:buClr>
              <a:buSzPts val="7200"/>
              <a:buFont typeface="Noto Sans Symbols"/>
              <a:buChar char="⚫"/>
              <a:defRPr sz="7200" b="0" i="0" u="none" strike="noStrike" cap="none">
                <a:solidFill>
                  <a:schemeClr val="dk1"/>
                </a:solidFill>
                <a:latin typeface="Verdana"/>
                <a:ea typeface="Verdana"/>
                <a:cs typeface="Verdana"/>
                <a:sym typeface="Verdana"/>
              </a:defRPr>
            </a:lvl9pPr>
          </a:lstStyle>
          <a:p>
            <a:endParaRPr/>
          </a:p>
        </p:txBody>
      </p:sp>
      <p:sp>
        <p:nvSpPr>
          <p:cNvPr id="111" name="Shape 111"/>
          <p:cNvSpPr txBox="1">
            <a:spLocks noGrp="1"/>
          </p:cNvSpPr>
          <p:nvPr>
            <p:ph type="dt" idx="10"/>
          </p:nvPr>
        </p:nvSpPr>
        <p:spPr>
          <a:xfrm>
            <a:off x="18126075" y="29337000"/>
            <a:ext cx="10972800" cy="1752600"/>
          </a:xfrm>
          <a:prstGeom prst="rect">
            <a:avLst/>
          </a:prstGeom>
          <a:noFill/>
          <a:ln>
            <a:noFill/>
          </a:ln>
        </p:spPr>
        <p:txBody>
          <a:bodyPr spcFirstLastPara="1" wrap="square" lIns="109700" tIns="109700" rIns="109700" bIns="109700" anchor="b" anchorCtr="0"/>
          <a:lstStyle>
            <a:lvl1pPr marL="0" marR="0" lvl="0" indent="0" algn="r" rtl="0">
              <a:lnSpc>
                <a:spcPct val="100000"/>
              </a:lnSpc>
              <a:spcBef>
                <a:spcPts val="0"/>
              </a:spcBef>
              <a:spcAft>
                <a:spcPts val="0"/>
              </a:spcAft>
              <a:buClr>
                <a:srgbClr val="B7AD92"/>
              </a:buClr>
              <a:buSzPts val="1700"/>
              <a:buFont typeface="Arial"/>
              <a:buNone/>
              <a:defRPr sz="4800" b="0" i="0" u="none" strike="noStrike" cap="none">
                <a:solidFill>
                  <a:srgbClr val="B7AD92"/>
                </a:solidFill>
                <a:latin typeface="Arial"/>
                <a:ea typeface="Arial"/>
                <a:cs typeface="Arial"/>
                <a:sym typeface="Arial"/>
              </a:defRPr>
            </a:lvl1pPr>
            <a:lvl2pPr marL="546100" marR="0" lvl="1" indent="0" algn="l" rtl="0">
              <a:lnSpc>
                <a:spcPct val="100000"/>
              </a:lnSpc>
              <a:spcBef>
                <a:spcPts val="0"/>
              </a:spcBef>
              <a:spcAft>
                <a:spcPts val="0"/>
              </a:spcAft>
              <a:buClr>
                <a:schemeClr val="dk1"/>
              </a:buClr>
              <a:buSzPts val="1700"/>
              <a:buFont typeface="Arial"/>
              <a:buNone/>
              <a:defRPr sz="9100" b="0" i="0" u="none" strike="noStrike" cap="none">
                <a:solidFill>
                  <a:schemeClr val="dk1"/>
                </a:solidFill>
                <a:latin typeface="Arial"/>
                <a:ea typeface="Arial"/>
                <a:cs typeface="Arial"/>
                <a:sym typeface="Arial"/>
              </a:defRPr>
            </a:lvl2pPr>
            <a:lvl3pPr marL="1092200" marR="0" lvl="2" indent="0" algn="l" rtl="0">
              <a:lnSpc>
                <a:spcPct val="100000"/>
              </a:lnSpc>
              <a:spcBef>
                <a:spcPts val="0"/>
              </a:spcBef>
              <a:spcAft>
                <a:spcPts val="0"/>
              </a:spcAft>
              <a:buClr>
                <a:schemeClr val="dk1"/>
              </a:buClr>
              <a:buSzPts val="1700"/>
              <a:buFont typeface="Arial"/>
              <a:buNone/>
              <a:defRPr sz="9100" b="0" i="0" u="none" strike="noStrike" cap="none">
                <a:solidFill>
                  <a:schemeClr val="dk1"/>
                </a:solidFill>
                <a:latin typeface="Arial"/>
                <a:ea typeface="Arial"/>
                <a:cs typeface="Arial"/>
                <a:sym typeface="Arial"/>
              </a:defRPr>
            </a:lvl3pPr>
            <a:lvl4pPr marL="1651000" marR="0" lvl="3" indent="0" algn="l" rtl="0">
              <a:lnSpc>
                <a:spcPct val="100000"/>
              </a:lnSpc>
              <a:spcBef>
                <a:spcPts val="0"/>
              </a:spcBef>
              <a:spcAft>
                <a:spcPts val="0"/>
              </a:spcAft>
              <a:buClr>
                <a:schemeClr val="dk1"/>
              </a:buClr>
              <a:buSzPts val="1700"/>
              <a:buFont typeface="Arial"/>
              <a:buNone/>
              <a:defRPr sz="9100" b="0" i="0" u="none" strike="noStrike" cap="none">
                <a:solidFill>
                  <a:schemeClr val="dk1"/>
                </a:solidFill>
                <a:latin typeface="Arial"/>
                <a:ea typeface="Arial"/>
                <a:cs typeface="Arial"/>
                <a:sym typeface="Arial"/>
              </a:defRPr>
            </a:lvl4pPr>
            <a:lvl5pPr marL="2197100" marR="0" lvl="4" indent="0" algn="l" rtl="0">
              <a:lnSpc>
                <a:spcPct val="100000"/>
              </a:lnSpc>
              <a:spcBef>
                <a:spcPts val="0"/>
              </a:spcBef>
              <a:spcAft>
                <a:spcPts val="0"/>
              </a:spcAft>
              <a:buClr>
                <a:schemeClr val="dk1"/>
              </a:buClr>
              <a:buSzPts val="1700"/>
              <a:buFont typeface="Arial"/>
              <a:buNone/>
              <a:defRPr sz="9100" b="0" i="0" u="none" strike="noStrike" cap="none">
                <a:solidFill>
                  <a:schemeClr val="dk1"/>
                </a:solidFill>
                <a:latin typeface="Arial"/>
                <a:ea typeface="Arial"/>
                <a:cs typeface="Arial"/>
                <a:sym typeface="Arial"/>
              </a:defRPr>
            </a:lvl5pPr>
            <a:lvl6pPr marL="2743200" marR="0" lvl="5" indent="0" algn="l" rtl="0">
              <a:lnSpc>
                <a:spcPct val="100000"/>
              </a:lnSpc>
              <a:spcBef>
                <a:spcPts val="0"/>
              </a:spcBef>
              <a:spcAft>
                <a:spcPts val="0"/>
              </a:spcAft>
              <a:buClr>
                <a:schemeClr val="dk1"/>
              </a:buClr>
              <a:buSzPts val="1700"/>
              <a:buFont typeface="Arial"/>
              <a:buNone/>
              <a:defRPr sz="9100" b="0" i="0" u="none" strike="noStrike" cap="none">
                <a:solidFill>
                  <a:schemeClr val="dk1"/>
                </a:solidFill>
                <a:latin typeface="Arial"/>
                <a:ea typeface="Arial"/>
                <a:cs typeface="Arial"/>
                <a:sym typeface="Arial"/>
              </a:defRPr>
            </a:lvl6pPr>
            <a:lvl7pPr marL="3289300" marR="0" lvl="6" indent="0" algn="l" rtl="0">
              <a:lnSpc>
                <a:spcPct val="100000"/>
              </a:lnSpc>
              <a:spcBef>
                <a:spcPts val="0"/>
              </a:spcBef>
              <a:spcAft>
                <a:spcPts val="0"/>
              </a:spcAft>
              <a:buClr>
                <a:schemeClr val="dk1"/>
              </a:buClr>
              <a:buSzPts val="1700"/>
              <a:buFont typeface="Arial"/>
              <a:buNone/>
              <a:defRPr sz="9100" b="0" i="0" u="none" strike="noStrike" cap="none">
                <a:solidFill>
                  <a:schemeClr val="dk1"/>
                </a:solidFill>
                <a:latin typeface="Arial"/>
                <a:ea typeface="Arial"/>
                <a:cs typeface="Arial"/>
                <a:sym typeface="Arial"/>
              </a:defRPr>
            </a:lvl7pPr>
            <a:lvl8pPr marL="3835400" marR="0" lvl="7" indent="0" algn="l" rtl="0">
              <a:lnSpc>
                <a:spcPct val="100000"/>
              </a:lnSpc>
              <a:spcBef>
                <a:spcPts val="0"/>
              </a:spcBef>
              <a:spcAft>
                <a:spcPts val="0"/>
              </a:spcAft>
              <a:buClr>
                <a:schemeClr val="dk1"/>
              </a:buClr>
              <a:buSzPts val="1700"/>
              <a:buFont typeface="Arial"/>
              <a:buNone/>
              <a:defRPr sz="9100" b="0" i="0" u="none" strike="noStrike" cap="none">
                <a:solidFill>
                  <a:schemeClr val="dk1"/>
                </a:solidFill>
                <a:latin typeface="Arial"/>
                <a:ea typeface="Arial"/>
                <a:cs typeface="Arial"/>
                <a:sym typeface="Arial"/>
              </a:defRPr>
            </a:lvl8pPr>
            <a:lvl9pPr marL="4394200" marR="0" lvl="8" indent="0" algn="l" rtl="0">
              <a:lnSpc>
                <a:spcPct val="100000"/>
              </a:lnSpc>
              <a:spcBef>
                <a:spcPts val="0"/>
              </a:spcBef>
              <a:spcAft>
                <a:spcPts val="0"/>
              </a:spcAft>
              <a:buClr>
                <a:schemeClr val="dk1"/>
              </a:buClr>
              <a:buSzPts val="1700"/>
              <a:buFont typeface="Arial"/>
              <a:buNone/>
              <a:defRPr sz="9100" b="0" i="0" u="none" strike="noStrike" cap="none">
                <a:solidFill>
                  <a:schemeClr val="dk1"/>
                </a:solidFill>
                <a:latin typeface="Arial"/>
                <a:ea typeface="Arial"/>
                <a:cs typeface="Arial"/>
                <a:sym typeface="Arial"/>
              </a:defRPr>
            </a:lvl9pPr>
          </a:lstStyle>
          <a:p>
            <a:endParaRPr/>
          </a:p>
        </p:txBody>
      </p:sp>
      <p:sp>
        <p:nvSpPr>
          <p:cNvPr id="112" name="Shape 112"/>
          <p:cNvSpPr txBox="1">
            <a:spLocks noGrp="1"/>
          </p:cNvSpPr>
          <p:nvPr>
            <p:ph type="ftr" idx="11"/>
          </p:nvPr>
        </p:nvSpPr>
        <p:spPr>
          <a:xfrm>
            <a:off x="29098875" y="29337000"/>
            <a:ext cx="10972800" cy="1752600"/>
          </a:xfrm>
          <a:prstGeom prst="rect">
            <a:avLst/>
          </a:prstGeom>
          <a:noFill/>
          <a:ln>
            <a:noFill/>
          </a:ln>
        </p:spPr>
        <p:txBody>
          <a:bodyPr spcFirstLastPara="1" wrap="square" lIns="109700" tIns="109700" rIns="109700" bIns="109700" anchor="b" anchorCtr="0"/>
          <a:lstStyle>
            <a:lvl1pPr marL="0" marR="0" lvl="0" indent="0" algn="l" rtl="0">
              <a:lnSpc>
                <a:spcPct val="100000"/>
              </a:lnSpc>
              <a:spcBef>
                <a:spcPts val="0"/>
              </a:spcBef>
              <a:spcAft>
                <a:spcPts val="0"/>
              </a:spcAft>
              <a:buClr>
                <a:srgbClr val="B7AD92"/>
              </a:buClr>
              <a:buSzPts val="1700"/>
              <a:buFont typeface="Arial"/>
              <a:buNone/>
              <a:defRPr sz="4800" b="0" i="0" u="none" strike="noStrike" cap="none">
                <a:solidFill>
                  <a:srgbClr val="B7AD92"/>
                </a:solidFill>
                <a:latin typeface="Arial"/>
                <a:ea typeface="Arial"/>
                <a:cs typeface="Arial"/>
                <a:sym typeface="Arial"/>
              </a:defRPr>
            </a:lvl1pPr>
            <a:lvl2pPr marL="546100" marR="0" lvl="1" indent="0" algn="l" rtl="0">
              <a:lnSpc>
                <a:spcPct val="100000"/>
              </a:lnSpc>
              <a:spcBef>
                <a:spcPts val="0"/>
              </a:spcBef>
              <a:spcAft>
                <a:spcPts val="0"/>
              </a:spcAft>
              <a:buClr>
                <a:schemeClr val="dk1"/>
              </a:buClr>
              <a:buSzPts val="1700"/>
              <a:buFont typeface="Arial"/>
              <a:buNone/>
              <a:defRPr sz="9100" b="0" i="0" u="none" strike="noStrike" cap="none">
                <a:solidFill>
                  <a:schemeClr val="dk1"/>
                </a:solidFill>
                <a:latin typeface="Arial"/>
                <a:ea typeface="Arial"/>
                <a:cs typeface="Arial"/>
                <a:sym typeface="Arial"/>
              </a:defRPr>
            </a:lvl2pPr>
            <a:lvl3pPr marL="1092200" marR="0" lvl="2" indent="0" algn="l" rtl="0">
              <a:lnSpc>
                <a:spcPct val="100000"/>
              </a:lnSpc>
              <a:spcBef>
                <a:spcPts val="0"/>
              </a:spcBef>
              <a:spcAft>
                <a:spcPts val="0"/>
              </a:spcAft>
              <a:buClr>
                <a:schemeClr val="dk1"/>
              </a:buClr>
              <a:buSzPts val="1700"/>
              <a:buFont typeface="Arial"/>
              <a:buNone/>
              <a:defRPr sz="9100" b="0" i="0" u="none" strike="noStrike" cap="none">
                <a:solidFill>
                  <a:schemeClr val="dk1"/>
                </a:solidFill>
                <a:latin typeface="Arial"/>
                <a:ea typeface="Arial"/>
                <a:cs typeface="Arial"/>
                <a:sym typeface="Arial"/>
              </a:defRPr>
            </a:lvl3pPr>
            <a:lvl4pPr marL="1651000" marR="0" lvl="3" indent="0" algn="l" rtl="0">
              <a:lnSpc>
                <a:spcPct val="100000"/>
              </a:lnSpc>
              <a:spcBef>
                <a:spcPts val="0"/>
              </a:spcBef>
              <a:spcAft>
                <a:spcPts val="0"/>
              </a:spcAft>
              <a:buClr>
                <a:schemeClr val="dk1"/>
              </a:buClr>
              <a:buSzPts val="1700"/>
              <a:buFont typeface="Arial"/>
              <a:buNone/>
              <a:defRPr sz="9100" b="0" i="0" u="none" strike="noStrike" cap="none">
                <a:solidFill>
                  <a:schemeClr val="dk1"/>
                </a:solidFill>
                <a:latin typeface="Arial"/>
                <a:ea typeface="Arial"/>
                <a:cs typeface="Arial"/>
                <a:sym typeface="Arial"/>
              </a:defRPr>
            </a:lvl4pPr>
            <a:lvl5pPr marL="2197100" marR="0" lvl="4" indent="0" algn="l" rtl="0">
              <a:lnSpc>
                <a:spcPct val="100000"/>
              </a:lnSpc>
              <a:spcBef>
                <a:spcPts val="0"/>
              </a:spcBef>
              <a:spcAft>
                <a:spcPts val="0"/>
              </a:spcAft>
              <a:buClr>
                <a:schemeClr val="dk1"/>
              </a:buClr>
              <a:buSzPts val="1700"/>
              <a:buFont typeface="Arial"/>
              <a:buNone/>
              <a:defRPr sz="9100" b="0" i="0" u="none" strike="noStrike" cap="none">
                <a:solidFill>
                  <a:schemeClr val="dk1"/>
                </a:solidFill>
                <a:latin typeface="Arial"/>
                <a:ea typeface="Arial"/>
                <a:cs typeface="Arial"/>
                <a:sym typeface="Arial"/>
              </a:defRPr>
            </a:lvl5pPr>
            <a:lvl6pPr marL="2743200" marR="0" lvl="5" indent="0" algn="l" rtl="0">
              <a:lnSpc>
                <a:spcPct val="100000"/>
              </a:lnSpc>
              <a:spcBef>
                <a:spcPts val="0"/>
              </a:spcBef>
              <a:spcAft>
                <a:spcPts val="0"/>
              </a:spcAft>
              <a:buClr>
                <a:schemeClr val="dk1"/>
              </a:buClr>
              <a:buSzPts val="1700"/>
              <a:buFont typeface="Arial"/>
              <a:buNone/>
              <a:defRPr sz="9100" b="0" i="0" u="none" strike="noStrike" cap="none">
                <a:solidFill>
                  <a:schemeClr val="dk1"/>
                </a:solidFill>
                <a:latin typeface="Arial"/>
                <a:ea typeface="Arial"/>
                <a:cs typeface="Arial"/>
                <a:sym typeface="Arial"/>
              </a:defRPr>
            </a:lvl6pPr>
            <a:lvl7pPr marL="3289300" marR="0" lvl="6" indent="0" algn="l" rtl="0">
              <a:lnSpc>
                <a:spcPct val="100000"/>
              </a:lnSpc>
              <a:spcBef>
                <a:spcPts val="0"/>
              </a:spcBef>
              <a:spcAft>
                <a:spcPts val="0"/>
              </a:spcAft>
              <a:buClr>
                <a:schemeClr val="dk1"/>
              </a:buClr>
              <a:buSzPts val="1700"/>
              <a:buFont typeface="Arial"/>
              <a:buNone/>
              <a:defRPr sz="9100" b="0" i="0" u="none" strike="noStrike" cap="none">
                <a:solidFill>
                  <a:schemeClr val="dk1"/>
                </a:solidFill>
                <a:latin typeface="Arial"/>
                <a:ea typeface="Arial"/>
                <a:cs typeface="Arial"/>
                <a:sym typeface="Arial"/>
              </a:defRPr>
            </a:lvl7pPr>
            <a:lvl8pPr marL="3835400" marR="0" lvl="7" indent="0" algn="l" rtl="0">
              <a:lnSpc>
                <a:spcPct val="100000"/>
              </a:lnSpc>
              <a:spcBef>
                <a:spcPts val="0"/>
              </a:spcBef>
              <a:spcAft>
                <a:spcPts val="0"/>
              </a:spcAft>
              <a:buClr>
                <a:schemeClr val="dk1"/>
              </a:buClr>
              <a:buSzPts val="1700"/>
              <a:buFont typeface="Arial"/>
              <a:buNone/>
              <a:defRPr sz="9100" b="0" i="0" u="none" strike="noStrike" cap="none">
                <a:solidFill>
                  <a:schemeClr val="dk1"/>
                </a:solidFill>
                <a:latin typeface="Arial"/>
                <a:ea typeface="Arial"/>
                <a:cs typeface="Arial"/>
                <a:sym typeface="Arial"/>
              </a:defRPr>
            </a:lvl8pPr>
            <a:lvl9pPr marL="4394200" marR="0" lvl="8" indent="0" algn="l" rtl="0">
              <a:lnSpc>
                <a:spcPct val="100000"/>
              </a:lnSpc>
              <a:spcBef>
                <a:spcPts val="0"/>
              </a:spcBef>
              <a:spcAft>
                <a:spcPts val="0"/>
              </a:spcAft>
              <a:buClr>
                <a:schemeClr val="dk1"/>
              </a:buClr>
              <a:buSzPts val="1700"/>
              <a:buFont typeface="Arial"/>
              <a:buNone/>
              <a:defRPr sz="9100" b="0" i="0" u="none" strike="noStrike" cap="none">
                <a:solidFill>
                  <a:schemeClr val="dk1"/>
                </a:solidFill>
                <a:latin typeface="Arial"/>
                <a:ea typeface="Arial"/>
                <a:cs typeface="Arial"/>
                <a:sym typeface="Arial"/>
              </a:defRPr>
            </a:lvl9pPr>
          </a:lstStyle>
          <a:p>
            <a:endParaRPr/>
          </a:p>
        </p:txBody>
      </p:sp>
      <p:sp>
        <p:nvSpPr>
          <p:cNvPr id="113" name="Shape 113"/>
          <p:cNvSpPr txBox="1">
            <a:spLocks noGrp="1"/>
          </p:cNvSpPr>
          <p:nvPr>
            <p:ph type="sldNum" idx="12"/>
          </p:nvPr>
        </p:nvSpPr>
        <p:spPr>
          <a:xfrm>
            <a:off x="40071675" y="29337000"/>
            <a:ext cx="2194500" cy="1752600"/>
          </a:xfrm>
          <a:prstGeom prst="rect">
            <a:avLst/>
          </a:prstGeom>
          <a:noFill/>
          <a:ln>
            <a:noFill/>
          </a:ln>
        </p:spPr>
        <p:txBody>
          <a:bodyPr spcFirstLastPara="1" wrap="square" lIns="438900" tIns="219450" rIns="438900" bIns="219450" anchor="b" anchorCtr="0">
            <a:noAutofit/>
          </a:bodyPr>
          <a:lstStyle>
            <a:lvl1pPr marL="0" marR="0" lvl="0" indent="0" algn="r" rtl="0">
              <a:lnSpc>
                <a:spcPct val="100000"/>
              </a:lnSpc>
              <a:spcBef>
                <a:spcPts val="0"/>
              </a:spcBef>
              <a:spcAft>
                <a:spcPts val="0"/>
              </a:spcAft>
              <a:buClr>
                <a:srgbClr val="B9AF93"/>
              </a:buClr>
              <a:buFont typeface="Arial"/>
              <a:buNone/>
              <a:defRPr sz="4800" b="0" i="0" u="none" strike="noStrike" cap="none">
                <a:solidFill>
                  <a:srgbClr val="B9AF93"/>
                </a:solidFill>
                <a:latin typeface="Arial"/>
                <a:ea typeface="Arial"/>
                <a:cs typeface="Arial"/>
                <a:sym typeface="Arial"/>
              </a:defRPr>
            </a:lvl1pPr>
            <a:lvl2pPr marL="0" marR="0" lvl="1" indent="0" algn="r" rtl="0">
              <a:lnSpc>
                <a:spcPct val="100000"/>
              </a:lnSpc>
              <a:spcBef>
                <a:spcPts val="0"/>
              </a:spcBef>
              <a:spcAft>
                <a:spcPts val="0"/>
              </a:spcAft>
              <a:buClr>
                <a:srgbClr val="B9AF93"/>
              </a:buClr>
              <a:buFont typeface="Arial"/>
              <a:buNone/>
              <a:defRPr sz="4800" b="0" i="0" u="none" strike="noStrike" cap="none">
                <a:solidFill>
                  <a:srgbClr val="B9AF93"/>
                </a:solidFill>
                <a:latin typeface="Arial"/>
                <a:ea typeface="Arial"/>
                <a:cs typeface="Arial"/>
                <a:sym typeface="Arial"/>
              </a:defRPr>
            </a:lvl2pPr>
            <a:lvl3pPr marL="0" marR="0" lvl="2" indent="0" algn="r" rtl="0">
              <a:lnSpc>
                <a:spcPct val="100000"/>
              </a:lnSpc>
              <a:spcBef>
                <a:spcPts val="0"/>
              </a:spcBef>
              <a:spcAft>
                <a:spcPts val="0"/>
              </a:spcAft>
              <a:buClr>
                <a:srgbClr val="B9AF93"/>
              </a:buClr>
              <a:buFont typeface="Arial"/>
              <a:buNone/>
              <a:defRPr sz="4800" b="0" i="0" u="none" strike="noStrike" cap="none">
                <a:solidFill>
                  <a:srgbClr val="B9AF93"/>
                </a:solidFill>
                <a:latin typeface="Arial"/>
                <a:ea typeface="Arial"/>
                <a:cs typeface="Arial"/>
                <a:sym typeface="Arial"/>
              </a:defRPr>
            </a:lvl3pPr>
            <a:lvl4pPr marL="0" marR="0" lvl="3" indent="0" algn="r" rtl="0">
              <a:lnSpc>
                <a:spcPct val="100000"/>
              </a:lnSpc>
              <a:spcBef>
                <a:spcPts val="0"/>
              </a:spcBef>
              <a:spcAft>
                <a:spcPts val="0"/>
              </a:spcAft>
              <a:buClr>
                <a:srgbClr val="B9AF93"/>
              </a:buClr>
              <a:buFont typeface="Arial"/>
              <a:buNone/>
              <a:defRPr sz="4800" b="0" i="0" u="none" strike="noStrike" cap="none">
                <a:solidFill>
                  <a:srgbClr val="B9AF93"/>
                </a:solidFill>
                <a:latin typeface="Arial"/>
                <a:ea typeface="Arial"/>
                <a:cs typeface="Arial"/>
                <a:sym typeface="Arial"/>
              </a:defRPr>
            </a:lvl4pPr>
            <a:lvl5pPr marL="0" marR="0" lvl="4" indent="0" algn="r" rtl="0">
              <a:lnSpc>
                <a:spcPct val="100000"/>
              </a:lnSpc>
              <a:spcBef>
                <a:spcPts val="0"/>
              </a:spcBef>
              <a:spcAft>
                <a:spcPts val="0"/>
              </a:spcAft>
              <a:buClr>
                <a:srgbClr val="B9AF93"/>
              </a:buClr>
              <a:buFont typeface="Arial"/>
              <a:buNone/>
              <a:defRPr sz="4800" b="0" i="0" u="none" strike="noStrike" cap="none">
                <a:solidFill>
                  <a:srgbClr val="B9AF93"/>
                </a:solidFill>
                <a:latin typeface="Arial"/>
                <a:ea typeface="Arial"/>
                <a:cs typeface="Arial"/>
                <a:sym typeface="Arial"/>
              </a:defRPr>
            </a:lvl5pPr>
            <a:lvl6pPr marL="0" marR="0" lvl="5" indent="0" algn="r" rtl="0">
              <a:lnSpc>
                <a:spcPct val="100000"/>
              </a:lnSpc>
              <a:spcBef>
                <a:spcPts val="0"/>
              </a:spcBef>
              <a:spcAft>
                <a:spcPts val="0"/>
              </a:spcAft>
              <a:buClr>
                <a:srgbClr val="B9AF93"/>
              </a:buClr>
              <a:buFont typeface="Arial"/>
              <a:buNone/>
              <a:defRPr sz="4800" b="0" i="0" u="none" strike="noStrike" cap="none">
                <a:solidFill>
                  <a:srgbClr val="B9AF93"/>
                </a:solidFill>
                <a:latin typeface="Arial"/>
                <a:ea typeface="Arial"/>
                <a:cs typeface="Arial"/>
                <a:sym typeface="Arial"/>
              </a:defRPr>
            </a:lvl6pPr>
            <a:lvl7pPr marL="0" marR="0" lvl="6" indent="0" algn="r" rtl="0">
              <a:lnSpc>
                <a:spcPct val="100000"/>
              </a:lnSpc>
              <a:spcBef>
                <a:spcPts val="0"/>
              </a:spcBef>
              <a:spcAft>
                <a:spcPts val="0"/>
              </a:spcAft>
              <a:buClr>
                <a:srgbClr val="B9AF93"/>
              </a:buClr>
              <a:buFont typeface="Arial"/>
              <a:buNone/>
              <a:defRPr sz="4800" b="0" i="0" u="none" strike="noStrike" cap="none">
                <a:solidFill>
                  <a:srgbClr val="B9AF93"/>
                </a:solidFill>
                <a:latin typeface="Arial"/>
                <a:ea typeface="Arial"/>
                <a:cs typeface="Arial"/>
                <a:sym typeface="Arial"/>
              </a:defRPr>
            </a:lvl7pPr>
            <a:lvl8pPr marL="0" marR="0" lvl="7" indent="0" algn="r" rtl="0">
              <a:lnSpc>
                <a:spcPct val="100000"/>
              </a:lnSpc>
              <a:spcBef>
                <a:spcPts val="0"/>
              </a:spcBef>
              <a:spcAft>
                <a:spcPts val="0"/>
              </a:spcAft>
              <a:buClr>
                <a:srgbClr val="B9AF93"/>
              </a:buClr>
              <a:buFont typeface="Arial"/>
              <a:buNone/>
              <a:defRPr sz="4800" b="0" i="0" u="none" strike="noStrike" cap="none">
                <a:solidFill>
                  <a:srgbClr val="B9AF93"/>
                </a:solidFill>
                <a:latin typeface="Arial"/>
                <a:ea typeface="Arial"/>
                <a:cs typeface="Arial"/>
                <a:sym typeface="Arial"/>
              </a:defRPr>
            </a:lvl8pPr>
            <a:lvl9pPr marL="0" marR="0" lvl="8" indent="0" algn="r" rtl="0">
              <a:lnSpc>
                <a:spcPct val="100000"/>
              </a:lnSpc>
              <a:spcBef>
                <a:spcPts val="0"/>
              </a:spcBef>
              <a:spcAft>
                <a:spcPts val="0"/>
              </a:spcAft>
              <a:buClr>
                <a:srgbClr val="B9AF93"/>
              </a:buClr>
              <a:buFont typeface="Arial"/>
              <a:buNone/>
              <a:defRPr sz="4800" b="0" i="0" u="none" strike="noStrike" cap="none">
                <a:solidFill>
                  <a:srgbClr val="B9AF93"/>
                </a:solidFill>
                <a:latin typeface="Arial"/>
                <a:ea typeface="Arial"/>
                <a:cs typeface="Arial"/>
                <a:sym typeface="Aria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1496160" y="13765440"/>
            <a:ext cx="40898700" cy="5387700"/>
          </a:xfrm>
          <a:prstGeom prst="rect">
            <a:avLst/>
          </a:prstGeom>
        </p:spPr>
        <p:txBody>
          <a:bodyPr spcFirstLastPara="1" wrap="square" lIns="479450" tIns="479450" rIns="479450" bIns="479450" anchor="ctr" anchorCtr="0"/>
          <a:lstStyle>
            <a:lvl1pPr lvl="0" algn="ctr">
              <a:spcBef>
                <a:spcPts val="0"/>
              </a:spcBef>
              <a:spcAft>
                <a:spcPts val="0"/>
              </a:spcAft>
              <a:buSzPts val="18800"/>
              <a:buNone/>
              <a:defRPr sz="18800"/>
            </a:lvl1pPr>
            <a:lvl2pPr lvl="1" algn="ctr">
              <a:spcBef>
                <a:spcPts val="0"/>
              </a:spcBef>
              <a:spcAft>
                <a:spcPts val="0"/>
              </a:spcAft>
              <a:buSzPts val="18800"/>
              <a:buNone/>
              <a:defRPr sz="18800"/>
            </a:lvl2pPr>
            <a:lvl3pPr lvl="2" algn="ctr">
              <a:spcBef>
                <a:spcPts val="0"/>
              </a:spcBef>
              <a:spcAft>
                <a:spcPts val="0"/>
              </a:spcAft>
              <a:buSzPts val="18800"/>
              <a:buNone/>
              <a:defRPr sz="18800"/>
            </a:lvl3pPr>
            <a:lvl4pPr lvl="3" algn="ctr">
              <a:spcBef>
                <a:spcPts val="0"/>
              </a:spcBef>
              <a:spcAft>
                <a:spcPts val="0"/>
              </a:spcAft>
              <a:buSzPts val="18800"/>
              <a:buNone/>
              <a:defRPr sz="18800"/>
            </a:lvl4pPr>
            <a:lvl5pPr lvl="4" algn="ctr">
              <a:spcBef>
                <a:spcPts val="0"/>
              </a:spcBef>
              <a:spcAft>
                <a:spcPts val="0"/>
              </a:spcAft>
              <a:buSzPts val="18800"/>
              <a:buNone/>
              <a:defRPr sz="18800"/>
            </a:lvl5pPr>
            <a:lvl6pPr lvl="5" algn="ctr">
              <a:spcBef>
                <a:spcPts val="0"/>
              </a:spcBef>
              <a:spcAft>
                <a:spcPts val="0"/>
              </a:spcAft>
              <a:buSzPts val="18800"/>
              <a:buNone/>
              <a:defRPr sz="18800"/>
            </a:lvl6pPr>
            <a:lvl7pPr lvl="6" algn="ctr">
              <a:spcBef>
                <a:spcPts val="0"/>
              </a:spcBef>
              <a:spcAft>
                <a:spcPts val="0"/>
              </a:spcAft>
              <a:buSzPts val="18800"/>
              <a:buNone/>
              <a:defRPr sz="18800"/>
            </a:lvl7pPr>
            <a:lvl8pPr lvl="7" algn="ctr">
              <a:spcBef>
                <a:spcPts val="0"/>
              </a:spcBef>
              <a:spcAft>
                <a:spcPts val="0"/>
              </a:spcAft>
              <a:buSzPts val="18800"/>
              <a:buNone/>
              <a:defRPr sz="18800"/>
            </a:lvl8pPr>
            <a:lvl9pPr lvl="8" algn="ctr">
              <a:spcBef>
                <a:spcPts val="0"/>
              </a:spcBef>
              <a:spcAft>
                <a:spcPts val="0"/>
              </a:spcAft>
              <a:buSzPts val="18800"/>
              <a:buNone/>
              <a:defRPr sz="18800"/>
            </a:lvl9pPr>
          </a:lstStyle>
          <a:p>
            <a:endParaRPr/>
          </a:p>
        </p:txBody>
      </p:sp>
      <p:sp>
        <p:nvSpPr>
          <p:cNvPr id="15" name="Shape 15"/>
          <p:cNvSpPr txBox="1">
            <a:spLocks noGrp="1"/>
          </p:cNvSpPr>
          <p:nvPr>
            <p:ph type="sldNum" idx="12"/>
          </p:nvPr>
        </p:nvSpPr>
        <p:spPr>
          <a:xfrm>
            <a:off x="40667798" y="29844588"/>
            <a:ext cx="2633700" cy="2519100"/>
          </a:xfrm>
          <a:prstGeom prst="rect">
            <a:avLst/>
          </a:prstGeom>
        </p:spPr>
        <p:txBody>
          <a:bodyPr spcFirstLastPara="1" wrap="square" lIns="479450" tIns="479450" rIns="479450" bIns="4794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14"/>
        <p:cNvGrpSpPr/>
        <p:nvPr/>
      </p:nvGrpSpPr>
      <p:grpSpPr>
        <a:xfrm>
          <a:off x="0" y="0"/>
          <a:ext cx="0" cy="0"/>
          <a:chOff x="0" y="0"/>
          <a:chExt cx="0" cy="0"/>
        </a:xfrm>
      </p:grpSpPr>
      <p:sp>
        <p:nvSpPr>
          <p:cNvPr id="115" name="Shape 115"/>
          <p:cNvSpPr/>
          <p:nvPr/>
        </p:nvSpPr>
        <p:spPr>
          <a:xfrm>
            <a:off x="1463040" y="1579244"/>
            <a:ext cx="40953600" cy="29744700"/>
          </a:xfrm>
          <a:prstGeom prst="roundRect">
            <a:avLst>
              <a:gd name="adj" fmla="val 2081"/>
            </a:avLst>
          </a:prstGeom>
          <a:gradFill>
            <a:gsLst>
              <a:gs pos="0">
                <a:srgbClr val="FFFFFF"/>
              </a:gs>
              <a:gs pos="98000">
                <a:srgbClr val="FFFFFF"/>
              </a:gs>
              <a:gs pos="99060">
                <a:srgbClr val="F6F6F6"/>
              </a:gs>
              <a:gs pos="100000">
                <a:srgbClr val="D8D8D8"/>
              </a:gs>
            </a:gsLst>
            <a:lin ang="5400012" scaled="0"/>
          </a:gradFill>
          <a:ln w="9525" cap="rnd" cmpd="sng">
            <a:solidFill>
              <a:srgbClr val="A2A0A0"/>
            </a:solidFill>
            <a:prstDash val="solid"/>
            <a:round/>
            <a:headEnd type="none" w="sm" len="sm"/>
            <a:tailEnd type="none" w="sm" len="sm"/>
          </a:ln>
        </p:spPr>
        <p:txBody>
          <a:bodyPr spcFirstLastPara="1" wrap="square" lIns="438900" tIns="219450" rIns="438900" bIns="219450" anchor="ctr" anchorCtr="0">
            <a:noAutofit/>
          </a:bodyPr>
          <a:lstStyle/>
          <a:p>
            <a:pPr marL="0" marR="0" lvl="0" indent="0" algn="ctr" rtl="0">
              <a:lnSpc>
                <a:spcPct val="100000"/>
              </a:lnSpc>
              <a:spcBef>
                <a:spcPts val="0"/>
              </a:spcBef>
              <a:spcAft>
                <a:spcPts val="0"/>
              </a:spcAft>
              <a:buClr>
                <a:srgbClr val="000000"/>
              </a:buClr>
              <a:buFont typeface="Arial"/>
              <a:buNone/>
            </a:pPr>
            <a:endParaRPr sz="9100" b="0" i="0" u="none" strike="noStrike" cap="none">
              <a:solidFill>
                <a:schemeClr val="lt1"/>
              </a:solidFill>
              <a:latin typeface="Arial"/>
              <a:ea typeface="Arial"/>
              <a:cs typeface="Arial"/>
              <a:sym typeface="Arial"/>
            </a:endParaRPr>
          </a:p>
        </p:txBody>
      </p:sp>
      <p:sp>
        <p:nvSpPr>
          <p:cNvPr id="116" name="Shape 116"/>
          <p:cNvSpPr/>
          <p:nvPr/>
        </p:nvSpPr>
        <p:spPr>
          <a:xfrm>
            <a:off x="30723840" y="2084070"/>
            <a:ext cx="11157600" cy="20848200"/>
          </a:xfrm>
          <a:prstGeom prst="round1Rect">
            <a:avLst>
              <a:gd name="adj" fmla="val 2748"/>
            </a:avLst>
          </a:prstGeom>
          <a:solidFill>
            <a:srgbClr val="1C1C1C"/>
          </a:solidFill>
          <a:ln>
            <a:noFill/>
          </a:ln>
        </p:spPr>
        <p:txBody>
          <a:bodyPr spcFirstLastPara="1" wrap="square" lIns="438900" tIns="219450" rIns="438900" bIns="219450" anchor="ctr" anchorCtr="0">
            <a:noAutofit/>
          </a:bodyPr>
          <a:lstStyle/>
          <a:p>
            <a:pPr marL="0" marR="0" lvl="0" indent="0" algn="ctr" rtl="0">
              <a:lnSpc>
                <a:spcPct val="100000"/>
              </a:lnSpc>
              <a:spcBef>
                <a:spcPts val="0"/>
              </a:spcBef>
              <a:spcAft>
                <a:spcPts val="0"/>
              </a:spcAft>
              <a:buClr>
                <a:srgbClr val="000000"/>
              </a:buClr>
              <a:buFont typeface="Arial"/>
              <a:buNone/>
            </a:pPr>
            <a:endParaRPr sz="9100" b="0" i="0" u="none" strike="noStrike" cap="none">
              <a:solidFill>
                <a:schemeClr val="lt1"/>
              </a:solidFill>
              <a:latin typeface="Arial"/>
              <a:ea typeface="Arial"/>
              <a:cs typeface="Arial"/>
              <a:sym typeface="Arial"/>
            </a:endParaRPr>
          </a:p>
        </p:txBody>
      </p:sp>
      <p:sp>
        <p:nvSpPr>
          <p:cNvPr id="117" name="Shape 117"/>
          <p:cNvSpPr txBox="1">
            <a:spLocks noGrp="1"/>
          </p:cNvSpPr>
          <p:nvPr>
            <p:ph type="title"/>
          </p:nvPr>
        </p:nvSpPr>
        <p:spPr>
          <a:xfrm>
            <a:off x="2194560" y="24057868"/>
            <a:ext cx="39502200" cy="5047500"/>
          </a:xfrm>
          <a:prstGeom prst="rect">
            <a:avLst/>
          </a:prstGeom>
          <a:noFill/>
          <a:ln>
            <a:noFill/>
          </a:ln>
        </p:spPr>
        <p:txBody>
          <a:bodyPr spcFirstLastPara="1" wrap="square" lIns="109700" tIns="109700" rIns="109700" bIns="109700" anchor="t" anchorCtr="0"/>
          <a:lstStyle>
            <a:lvl1pPr marL="0" marR="0" lvl="0" indent="0" algn="l" rtl="0">
              <a:lnSpc>
                <a:spcPct val="100000"/>
              </a:lnSpc>
              <a:spcBef>
                <a:spcPts val="0"/>
              </a:spcBef>
              <a:spcAft>
                <a:spcPts val="0"/>
              </a:spcAft>
              <a:buClr>
                <a:srgbClr val="857E6B"/>
              </a:buClr>
              <a:buSzPts val="1700"/>
              <a:buFont typeface="Verdana"/>
              <a:buNone/>
              <a:defRPr sz="17300" b="0" i="0" u="none" strike="noStrike" cap="none">
                <a:solidFill>
                  <a:srgbClr val="857E6B"/>
                </a:solidFill>
                <a:latin typeface="Verdana"/>
                <a:ea typeface="Verdana"/>
                <a:cs typeface="Verdana"/>
                <a:sym typeface="Verdana"/>
              </a:defRPr>
            </a:lvl1pPr>
            <a:lvl2pPr marL="0" marR="0" lvl="1" indent="0" algn="l" rtl="0">
              <a:spcBef>
                <a:spcPts val="0"/>
              </a:spcBef>
              <a:spcAft>
                <a:spcPts val="0"/>
              </a:spcAft>
              <a:buClr>
                <a:srgbClr val="FFB248"/>
              </a:buClr>
              <a:buSzPts val="1700"/>
              <a:buFont typeface="Verdana"/>
              <a:buNone/>
              <a:defRPr sz="17300" b="1" i="0" u="none" strike="noStrike" cap="none">
                <a:solidFill>
                  <a:srgbClr val="FFB248"/>
                </a:solidFill>
                <a:latin typeface="Verdana"/>
                <a:ea typeface="Verdana"/>
                <a:cs typeface="Verdana"/>
                <a:sym typeface="Verdana"/>
              </a:defRPr>
            </a:lvl2pPr>
            <a:lvl3pPr marL="0" marR="0" lvl="2" indent="0" algn="l" rtl="0">
              <a:spcBef>
                <a:spcPts val="0"/>
              </a:spcBef>
              <a:spcAft>
                <a:spcPts val="0"/>
              </a:spcAft>
              <a:buClr>
                <a:srgbClr val="FFB248"/>
              </a:buClr>
              <a:buSzPts val="1700"/>
              <a:buFont typeface="Verdana"/>
              <a:buNone/>
              <a:defRPr sz="17300" b="1" i="0" u="none" strike="noStrike" cap="none">
                <a:solidFill>
                  <a:srgbClr val="FFB248"/>
                </a:solidFill>
                <a:latin typeface="Verdana"/>
                <a:ea typeface="Verdana"/>
                <a:cs typeface="Verdana"/>
                <a:sym typeface="Verdana"/>
              </a:defRPr>
            </a:lvl3pPr>
            <a:lvl4pPr marL="0" marR="0" lvl="3" indent="0" algn="l" rtl="0">
              <a:spcBef>
                <a:spcPts val="0"/>
              </a:spcBef>
              <a:spcAft>
                <a:spcPts val="0"/>
              </a:spcAft>
              <a:buClr>
                <a:srgbClr val="FFB248"/>
              </a:buClr>
              <a:buSzPts val="1700"/>
              <a:buFont typeface="Verdana"/>
              <a:buNone/>
              <a:defRPr sz="17300" b="1" i="0" u="none" strike="noStrike" cap="none">
                <a:solidFill>
                  <a:srgbClr val="FFB248"/>
                </a:solidFill>
                <a:latin typeface="Verdana"/>
                <a:ea typeface="Verdana"/>
                <a:cs typeface="Verdana"/>
                <a:sym typeface="Verdana"/>
              </a:defRPr>
            </a:lvl4pPr>
            <a:lvl5pPr marL="0" marR="0" lvl="4" indent="0" algn="l" rtl="0">
              <a:spcBef>
                <a:spcPts val="0"/>
              </a:spcBef>
              <a:spcAft>
                <a:spcPts val="0"/>
              </a:spcAft>
              <a:buClr>
                <a:srgbClr val="FFB248"/>
              </a:buClr>
              <a:buSzPts val="1700"/>
              <a:buFont typeface="Verdana"/>
              <a:buNone/>
              <a:defRPr sz="17300" b="1" i="0" u="none" strike="noStrike" cap="none">
                <a:solidFill>
                  <a:srgbClr val="FFB248"/>
                </a:solidFill>
                <a:latin typeface="Verdana"/>
                <a:ea typeface="Verdana"/>
                <a:cs typeface="Verdana"/>
                <a:sym typeface="Verdana"/>
              </a:defRPr>
            </a:lvl5pPr>
            <a:lvl6pPr marL="546100" marR="0" lvl="5" indent="0" algn="l" rtl="0">
              <a:spcBef>
                <a:spcPts val="0"/>
              </a:spcBef>
              <a:spcAft>
                <a:spcPts val="0"/>
              </a:spcAft>
              <a:buClr>
                <a:srgbClr val="FFB248"/>
              </a:buClr>
              <a:buSzPts val="1700"/>
              <a:buFont typeface="Verdana"/>
              <a:buNone/>
              <a:defRPr sz="17300" b="1" i="0" u="none" strike="noStrike" cap="none">
                <a:solidFill>
                  <a:srgbClr val="FFB248"/>
                </a:solidFill>
                <a:latin typeface="Verdana"/>
                <a:ea typeface="Verdana"/>
                <a:cs typeface="Verdana"/>
                <a:sym typeface="Verdana"/>
              </a:defRPr>
            </a:lvl6pPr>
            <a:lvl7pPr marL="1092200" marR="0" lvl="6" indent="0" algn="l" rtl="0">
              <a:spcBef>
                <a:spcPts val="0"/>
              </a:spcBef>
              <a:spcAft>
                <a:spcPts val="0"/>
              </a:spcAft>
              <a:buClr>
                <a:srgbClr val="FFB248"/>
              </a:buClr>
              <a:buSzPts val="1700"/>
              <a:buFont typeface="Verdana"/>
              <a:buNone/>
              <a:defRPr sz="17300" b="1" i="0" u="none" strike="noStrike" cap="none">
                <a:solidFill>
                  <a:srgbClr val="FFB248"/>
                </a:solidFill>
                <a:latin typeface="Verdana"/>
                <a:ea typeface="Verdana"/>
                <a:cs typeface="Verdana"/>
                <a:sym typeface="Verdana"/>
              </a:defRPr>
            </a:lvl7pPr>
            <a:lvl8pPr marL="1651000" marR="0" lvl="7" indent="0" algn="l" rtl="0">
              <a:spcBef>
                <a:spcPts val="0"/>
              </a:spcBef>
              <a:spcAft>
                <a:spcPts val="0"/>
              </a:spcAft>
              <a:buClr>
                <a:srgbClr val="FFB248"/>
              </a:buClr>
              <a:buSzPts val="1700"/>
              <a:buFont typeface="Verdana"/>
              <a:buNone/>
              <a:defRPr sz="17300" b="1" i="0" u="none" strike="noStrike" cap="none">
                <a:solidFill>
                  <a:srgbClr val="FFB248"/>
                </a:solidFill>
                <a:latin typeface="Verdana"/>
                <a:ea typeface="Verdana"/>
                <a:cs typeface="Verdana"/>
                <a:sym typeface="Verdana"/>
              </a:defRPr>
            </a:lvl8pPr>
            <a:lvl9pPr marL="2197100" marR="0" lvl="8" indent="0" algn="l" rtl="0">
              <a:spcBef>
                <a:spcPts val="0"/>
              </a:spcBef>
              <a:spcAft>
                <a:spcPts val="0"/>
              </a:spcAft>
              <a:buClr>
                <a:srgbClr val="FFB248"/>
              </a:buClr>
              <a:buSzPts val="1700"/>
              <a:buFont typeface="Verdana"/>
              <a:buNone/>
              <a:defRPr sz="17300" b="1" i="0" u="none" strike="noStrike" cap="none">
                <a:solidFill>
                  <a:srgbClr val="FFB248"/>
                </a:solidFill>
                <a:latin typeface="Verdana"/>
                <a:ea typeface="Verdana"/>
                <a:cs typeface="Verdana"/>
                <a:sym typeface="Verdana"/>
              </a:defRPr>
            </a:lvl9pPr>
          </a:lstStyle>
          <a:p>
            <a:endParaRPr/>
          </a:p>
        </p:txBody>
      </p:sp>
      <p:sp>
        <p:nvSpPr>
          <p:cNvPr id="118" name="Shape 118"/>
          <p:cNvSpPr txBox="1">
            <a:spLocks noGrp="1"/>
          </p:cNvSpPr>
          <p:nvPr>
            <p:ph type="body" idx="1"/>
          </p:nvPr>
        </p:nvSpPr>
        <p:spPr>
          <a:xfrm>
            <a:off x="31021018" y="2560320"/>
            <a:ext cx="10753200" cy="20215200"/>
          </a:xfrm>
          <a:prstGeom prst="rect">
            <a:avLst/>
          </a:prstGeom>
          <a:noFill/>
          <a:ln>
            <a:noFill/>
          </a:ln>
        </p:spPr>
        <p:txBody>
          <a:bodyPr spcFirstLastPara="1" wrap="square" lIns="109700" tIns="109700" rIns="109700" bIns="109700" anchor="t" anchorCtr="0"/>
          <a:lstStyle>
            <a:lvl1pPr marL="457200" marR="0" lvl="0" indent="-228600" algn="l" rtl="0">
              <a:lnSpc>
                <a:spcPct val="100000"/>
              </a:lnSpc>
              <a:spcBef>
                <a:spcPts val="0"/>
              </a:spcBef>
              <a:spcAft>
                <a:spcPts val="0"/>
              </a:spcAft>
              <a:buClr>
                <a:schemeClr val="accent1"/>
              </a:buClr>
              <a:buSzPts val="10800"/>
              <a:buFont typeface="Noto Sans Symbols"/>
              <a:buNone/>
              <a:defRPr sz="6700" b="0" i="0" u="none" strike="noStrike" cap="none">
                <a:solidFill>
                  <a:srgbClr val="FFFFFF"/>
                </a:solidFill>
                <a:latin typeface="Verdana"/>
                <a:ea typeface="Verdana"/>
                <a:cs typeface="Verdana"/>
                <a:sym typeface="Verdana"/>
              </a:defRPr>
            </a:lvl1pPr>
            <a:lvl2pPr marL="914400" marR="0" lvl="1" indent="-596900" algn="l" rtl="0">
              <a:lnSpc>
                <a:spcPct val="100000"/>
              </a:lnSpc>
              <a:spcBef>
                <a:spcPts val="1200"/>
              </a:spcBef>
              <a:spcAft>
                <a:spcPts val="0"/>
              </a:spcAft>
              <a:buClr>
                <a:schemeClr val="accent1"/>
              </a:buClr>
              <a:buSzPts val="5800"/>
              <a:buFont typeface="Verdana"/>
              <a:buChar char="◦"/>
              <a:defRPr sz="5800" b="0" i="0" u="none" strike="noStrike" cap="none">
                <a:solidFill>
                  <a:srgbClr val="FFFFFF"/>
                </a:solidFill>
                <a:latin typeface="Verdana"/>
                <a:ea typeface="Verdana"/>
                <a:cs typeface="Verdana"/>
                <a:sym typeface="Verdana"/>
              </a:defRPr>
            </a:lvl2pPr>
            <a:lvl3pPr marL="1371600" marR="0" lvl="2" indent="-533400" algn="l" rtl="0">
              <a:lnSpc>
                <a:spcPct val="100000"/>
              </a:lnSpc>
              <a:spcBef>
                <a:spcPts val="1200"/>
              </a:spcBef>
              <a:spcAft>
                <a:spcPts val="0"/>
              </a:spcAft>
              <a:buClr>
                <a:srgbClr val="E96D4D"/>
              </a:buClr>
              <a:buSzPts val="4800"/>
              <a:buFont typeface="Noto Sans Symbols"/>
              <a:buChar char="⚫"/>
              <a:defRPr sz="4800" b="0" i="0" u="none" strike="noStrike" cap="none">
                <a:solidFill>
                  <a:srgbClr val="FFFFFF"/>
                </a:solidFill>
                <a:latin typeface="Verdana"/>
                <a:ea typeface="Verdana"/>
                <a:cs typeface="Verdana"/>
                <a:sym typeface="Verdana"/>
              </a:defRPr>
            </a:lvl3pPr>
            <a:lvl4pPr marL="1828800" marR="0" lvl="3" indent="-533400" algn="l" rtl="0">
              <a:lnSpc>
                <a:spcPct val="100000"/>
              </a:lnSpc>
              <a:spcBef>
                <a:spcPts val="1100"/>
              </a:spcBef>
              <a:spcAft>
                <a:spcPts val="0"/>
              </a:spcAft>
              <a:buClr>
                <a:srgbClr val="E96D4D"/>
              </a:buClr>
              <a:buSzPts val="4800"/>
              <a:buFont typeface="Verdana"/>
              <a:buChar char="◦"/>
              <a:defRPr sz="4300" b="0" i="0" u="none" strike="noStrike" cap="none">
                <a:solidFill>
                  <a:srgbClr val="FFFFFF"/>
                </a:solidFill>
                <a:latin typeface="Verdana"/>
                <a:ea typeface="Verdana"/>
                <a:cs typeface="Verdana"/>
                <a:sym typeface="Verdana"/>
              </a:defRPr>
            </a:lvl4pPr>
            <a:lvl5pPr marL="2286000" marR="0" lvl="4" indent="-501650" algn="l" rtl="0">
              <a:lnSpc>
                <a:spcPct val="100000"/>
              </a:lnSpc>
              <a:spcBef>
                <a:spcPts val="1200"/>
              </a:spcBef>
              <a:spcAft>
                <a:spcPts val="0"/>
              </a:spcAft>
              <a:buClr>
                <a:srgbClr val="E48F7B"/>
              </a:buClr>
              <a:buSzPts val="4300"/>
              <a:buFont typeface="Noto Sans Symbols"/>
              <a:buChar char="⚫"/>
              <a:defRPr sz="4300" b="0" i="0" u="none" strike="noStrike" cap="none">
                <a:solidFill>
                  <a:srgbClr val="FFFFFF"/>
                </a:solidFill>
                <a:latin typeface="Verdana"/>
                <a:ea typeface="Verdana"/>
                <a:cs typeface="Verdana"/>
                <a:sym typeface="Verdana"/>
              </a:defRPr>
            </a:lvl5pPr>
            <a:lvl6pPr marL="2743200" marR="0" lvl="5" indent="-749300" algn="l" rtl="0">
              <a:lnSpc>
                <a:spcPct val="100000"/>
              </a:lnSpc>
              <a:spcBef>
                <a:spcPts val="1200"/>
              </a:spcBef>
              <a:spcAft>
                <a:spcPts val="0"/>
              </a:spcAft>
              <a:buClr>
                <a:srgbClr val="E48E78"/>
              </a:buClr>
              <a:buSzPts val="8200"/>
              <a:buFont typeface="Verdana"/>
              <a:buChar char="◦"/>
              <a:defRPr sz="8200" b="0" i="0" u="none" strike="noStrike" cap="none">
                <a:solidFill>
                  <a:schemeClr val="dk1"/>
                </a:solidFill>
                <a:latin typeface="Verdana"/>
                <a:ea typeface="Verdana"/>
                <a:cs typeface="Verdana"/>
                <a:sym typeface="Verdana"/>
              </a:defRPr>
            </a:lvl6pPr>
            <a:lvl7pPr marL="3200400" marR="0" lvl="6" indent="-685800" algn="l" rtl="0">
              <a:lnSpc>
                <a:spcPct val="100000"/>
              </a:lnSpc>
              <a:spcBef>
                <a:spcPts val="1200"/>
              </a:spcBef>
              <a:spcAft>
                <a:spcPts val="0"/>
              </a:spcAft>
              <a:buClr>
                <a:srgbClr val="E48E78"/>
              </a:buClr>
              <a:buSzPts val="7200"/>
              <a:buFont typeface="Noto Sans Symbols"/>
              <a:buChar char="⚫"/>
              <a:defRPr sz="7200" b="0" i="0" u="none" strike="noStrike" cap="none">
                <a:solidFill>
                  <a:schemeClr val="dk1"/>
                </a:solidFill>
                <a:latin typeface="Verdana"/>
                <a:ea typeface="Verdana"/>
                <a:cs typeface="Verdana"/>
                <a:sym typeface="Verdana"/>
              </a:defRPr>
            </a:lvl7pPr>
            <a:lvl8pPr marL="3657600" marR="0" lvl="7" indent="-685800" algn="l" rtl="0">
              <a:lnSpc>
                <a:spcPct val="100000"/>
              </a:lnSpc>
              <a:spcBef>
                <a:spcPts val="1200"/>
              </a:spcBef>
              <a:spcAft>
                <a:spcPts val="0"/>
              </a:spcAft>
              <a:buClr>
                <a:srgbClr val="E48E78"/>
              </a:buClr>
              <a:buSzPts val="7200"/>
              <a:buFont typeface="Verdana"/>
              <a:buChar char="◦"/>
              <a:defRPr sz="7200" b="0" i="0" u="none" strike="noStrike" cap="none">
                <a:solidFill>
                  <a:schemeClr val="dk1"/>
                </a:solidFill>
                <a:latin typeface="Verdana"/>
                <a:ea typeface="Verdana"/>
                <a:cs typeface="Verdana"/>
                <a:sym typeface="Verdana"/>
              </a:defRPr>
            </a:lvl8pPr>
            <a:lvl9pPr marL="4114800" marR="0" lvl="8" indent="-685800" algn="l" rtl="0">
              <a:lnSpc>
                <a:spcPct val="100000"/>
              </a:lnSpc>
              <a:spcBef>
                <a:spcPts val="1200"/>
              </a:spcBef>
              <a:spcAft>
                <a:spcPts val="0"/>
              </a:spcAft>
              <a:buClr>
                <a:srgbClr val="E48E78"/>
              </a:buClr>
              <a:buSzPts val="7200"/>
              <a:buFont typeface="Noto Sans Symbols"/>
              <a:buChar char="⚫"/>
              <a:defRPr sz="7200" b="0" i="0" u="none" strike="noStrike" cap="none">
                <a:solidFill>
                  <a:schemeClr val="dk1"/>
                </a:solidFill>
                <a:latin typeface="Verdana"/>
                <a:ea typeface="Verdana"/>
                <a:cs typeface="Verdana"/>
                <a:sym typeface="Verdana"/>
              </a:defRPr>
            </a:lvl9pPr>
          </a:lstStyle>
          <a:p>
            <a:endParaRPr/>
          </a:p>
        </p:txBody>
      </p:sp>
      <p:sp>
        <p:nvSpPr>
          <p:cNvPr id="119" name="Shape 119"/>
          <p:cNvSpPr>
            <a:spLocks noGrp="1"/>
          </p:cNvSpPr>
          <p:nvPr>
            <p:ph type="pic" idx="2"/>
          </p:nvPr>
        </p:nvSpPr>
        <p:spPr>
          <a:xfrm>
            <a:off x="2023103" y="2091686"/>
            <a:ext cx="28441500" cy="20848200"/>
          </a:xfrm>
          <a:prstGeom prst="snipRoundRect">
            <a:avLst>
              <a:gd name="adj1" fmla="val 1040"/>
              <a:gd name="adj2" fmla="val 0"/>
            </a:avLst>
          </a:prstGeom>
          <a:solidFill>
            <a:srgbClr val="585346"/>
          </a:solidFill>
          <a:ln>
            <a:noFill/>
          </a:ln>
        </p:spPr>
        <p:txBody>
          <a:bodyPr spcFirstLastPara="1" wrap="square" lIns="109700" tIns="109700" rIns="109700" bIns="109700" anchor="t" anchorCtr="0"/>
          <a:lstStyle>
            <a:lvl1pPr marL="0" marR="0" lvl="0" indent="0" algn="l" rtl="0">
              <a:lnSpc>
                <a:spcPct val="100000"/>
              </a:lnSpc>
              <a:spcBef>
                <a:spcPts val="1200"/>
              </a:spcBef>
              <a:spcAft>
                <a:spcPts val="0"/>
              </a:spcAft>
              <a:buClr>
                <a:schemeClr val="accent1"/>
              </a:buClr>
              <a:buSzPts val="1700"/>
              <a:buFont typeface="Noto Sans Symbols"/>
              <a:buNone/>
              <a:defRPr sz="15400" b="0" i="0" u="none" strike="noStrike" cap="none">
                <a:solidFill>
                  <a:schemeClr val="dk1"/>
                </a:solidFill>
                <a:latin typeface="Verdana"/>
                <a:ea typeface="Verdana"/>
                <a:cs typeface="Verdana"/>
                <a:sym typeface="Verdana"/>
              </a:defRPr>
            </a:lvl1pPr>
            <a:lvl2pPr marL="2628900" marR="0" lvl="1" indent="-234950" algn="l" rtl="0">
              <a:lnSpc>
                <a:spcPct val="100000"/>
              </a:lnSpc>
              <a:spcBef>
                <a:spcPts val="1200"/>
              </a:spcBef>
              <a:spcAft>
                <a:spcPts val="0"/>
              </a:spcAft>
              <a:buClr>
                <a:schemeClr val="accent1"/>
              </a:buClr>
              <a:buSzPts val="11500"/>
              <a:buFont typeface="Verdana"/>
              <a:buChar char="◦"/>
              <a:defRPr sz="11500" b="0" i="0" u="none" strike="noStrike" cap="none">
                <a:solidFill>
                  <a:schemeClr val="dk1"/>
                </a:solidFill>
                <a:latin typeface="Verdana"/>
                <a:ea typeface="Verdana"/>
                <a:cs typeface="Verdana"/>
                <a:sym typeface="Verdana"/>
              </a:defRPr>
            </a:lvl2pPr>
            <a:lvl3pPr marL="3771900" marR="0" lvl="2" indent="-203200" algn="l" rtl="0">
              <a:lnSpc>
                <a:spcPct val="100000"/>
              </a:lnSpc>
              <a:spcBef>
                <a:spcPts val="1200"/>
              </a:spcBef>
              <a:spcAft>
                <a:spcPts val="0"/>
              </a:spcAft>
              <a:buClr>
                <a:srgbClr val="E96D4D"/>
              </a:buClr>
              <a:buSzPts val="10600"/>
              <a:buFont typeface="Noto Sans Symbols"/>
              <a:buChar char="⚫"/>
              <a:defRPr sz="10600" b="0" i="0" u="none" strike="noStrike" cap="none">
                <a:solidFill>
                  <a:schemeClr val="dk1"/>
                </a:solidFill>
                <a:latin typeface="Verdana"/>
                <a:ea typeface="Verdana"/>
                <a:cs typeface="Verdana"/>
                <a:sym typeface="Verdana"/>
              </a:defRPr>
            </a:lvl3pPr>
            <a:lvl4pPr marL="4914900" marR="0" lvl="3" indent="-241300" algn="l" rtl="0">
              <a:lnSpc>
                <a:spcPct val="100000"/>
              </a:lnSpc>
              <a:spcBef>
                <a:spcPts val="1100"/>
              </a:spcBef>
              <a:spcAft>
                <a:spcPts val="0"/>
              </a:spcAft>
              <a:buClr>
                <a:srgbClr val="E96D4D"/>
              </a:buClr>
              <a:buSzPts val="10200"/>
              <a:buFont typeface="Verdana"/>
              <a:buChar char="◦"/>
              <a:defRPr sz="9100" b="0" i="0" u="none" strike="noStrike" cap="none">
                <a:solidFill>
                  <a:schemeClr val="dk1"/>
                </a:solidFill>
                <a:latin typeface="Verdana"/>
                <a:ea typeface="Verdana"/>
                <a:cs typeface="Verdana"/>
                <a:sym typeface="Verdana"/>
              </a:defRPr>
            </a:lvl4pPr>
            <a:lvl5pPr marL="6146800" marR="0" lvl="4" indent="-342900" algn="l" rtl="0">
              <a:lnSpc>
                <a:spcPct val="100000"/>
              </a:lnSpc>
              <a:spcBef>
                <a:spcPts val="1200"/>
              </a:spcBef>
              <a:spcAft>
                <a:spcPts val="0"/>
              </a:spcAft>
              <a:buClr>
                <a:srgbClr val="E48F7B"/>
              </a:buClr>
              <a:buSzPts val="8600"/>
              <a:buFont typeface="Noto Sans Symbols"/>
              <a:buChar char="⚫"/>
              <a:defRPr sz="8600" b="0" i="0" u="none" strike="noStrike" cap="none">
                <a:solidFill>
                  <a:schemeClr val="dk1"/>
                </a:solidFill>
                <a:latin typeface="Verdana"/>
                <a:ea typeface="Verdana"/>
                <a:cs typeface="Verdana"/>
                <a:sym typeface="Verdana"/>
              </a:defRPr>
            </a:lvl5pPr>
            <a:lvl6pPr marL="7150100" marR="0" lvl="5" indent="-368300" algn="l" rtl="0">
              <a:lnSpc>
                <a:spcPct val="100000"/>
              </a:lnSpc>
              <a:spcBef>
                <a:spcPts val="1200"/>
              </a:spcBef>
              <a:spcAft>
                <a:spcPts val="0"/>
              </a:spcAft>
              <a:buClr>
                <a:srgbClr val="E48E78"/>
              </a:buClr>
              <a:buSzPts val="8200"/>
              <a:buFont typeface="Verdana"/>
              <a:buChar char="◦"/>
              <a:defRPr sz="8200" b="0" i="0" u="none" strike="noStrike" cap="none">
                <a:solidFill>
                  <a:schemeClr val="dk1"/>
                </a:solidFill>
                <a:latin typeface="Verdana"/>
                <a:ea typeface="Verdana"/>
                <a:cs typeface="Verdana"/>
                <a:sym typeface="Verdana"/>
              </a:defRPr>
            </a:lvl6pPr>
            <a:lvl7pPr marL="8166100" marR="0" lvl="6" indent="-419100" algn="l" rtl="0">
              <a:lnSpc>
                <a:spcPct val="100000"/>
              </a:lnSpc>
              <a:spcBef>
                <a:spcPts val="1200"/>
              </a:spcBef>
              <a:spcAft>
                <a:spcPts val="0"/>
              </a:spcAft>
              <a:buClr>
                <a:srgbClr val="E48E78"/>
              </a:buClr>
              <a:buSzPts val="7200"/>
              <a:buFont typeface="Noto Sans Symbols"/>
              <a:buChar char="⚫"/>
              <a:defRPr sz="7200" b="0" i="0" u="none" strike="noStrike" cap="none">
                <a:solidFill>
                  <a:schemeClr val="dk1"/>
                </a:solidFill>
                <a:latin typeface="Verdana"/>
                <a:ea typeface="Verdana"/>
                <a:cs typeface="Verdana"/>
                <a:sym typeface="Verdana"/>
              </a:defRPr>
            </a:lvl7pPr>
            <a:lvl8pPr marL="9220200" marR="0" lvl="7" indent="-431800" algn="l" rtl="0">
              <a:lnSpc>
                <a:spcPct val="100000"/>
              </a:lnSpc>
              <a:spcBef>
                <a:spcPts val="1200"/>
              </a:spcBef>
              <a:spcAft>
                <a:spcPts val="0"/>
              </a:spcAft>
              <a:buClr>
                <a:srgbClr val="E48E78"/>
              </a:buClr>
              <a:buSzPts val="7200"/>
              <a:buFont typeface="Verdana"/>
              <a:buChar char="◦"/>
              <a:defRPr sz="7200" b="0" i="0" u="none" strike="noStrike" cap="none">
                <a:solidFill>
                  <a:schemeClr val="dk1"/>
                </a:solidFill>
                <a:latin typeface="Verdana"/>
                <a:ea typeface="Verdana"/>
                <a:cs typeface="Verdana"/>
                <a:sym typeface="Verdana"/>
              </a:defRPr>
            </a:lvl8pPr>
            <a:lvl9pPr marL="10312400" marR="0" lvl="8" indent="-419100" algn="l" rtl="0">
              <a:lnSpc>
                <a:spcPct val="100000"/>
              </a:lnSpc>
              <a:spcBef>
                <a:spcPts val="1200"/>
              </a:spcBef>
              <a:spcAft>
                <a:spcPts val="0"/>
              </a:spcAft>
              <a:buClr>
                <a:srgbClr val="E48E78"/>
              </a:buClr>
              <a:buSzPts val="7200"/>
              <a:buFont typeface="Noto Sans Symbols"/>
              <a:buChar char="⚫"/>
              <a:defRPr sz="7200" b="0" i="0" u="none" strike="noStrike" cap="none">
                <a:solidFill>
                  <a:schemeClr val="dk1"/>
                </a:solidFill>
                <a:latin typeface="Verdana"/>
                <a:ea typeface="Verdana"/>
                <a:cs typeface="Verdana"/>
                <a:sym typeface="Verdana"/>
              </a:defRPr>
            </a:lvl9pPr>
          </a:lstStyle>
          <a:p>
            <a:endParaRPr/>
          </a:p>
        </p:txBody>
      </p:sp>
      <p:sp>
        <p:nvSpPr>
          <p:cNvPr id="120" name="Shape 120"/>
          <p:cNvSpPr txBox="1">
            <a:spLocks noGrp="1"/>
          </p:cNvSpPr>
          <p:nvPr>
            <p:ph type="dt" idx="10"/>
          </p:nvPr>
        </p:nvSpPr>
        <p:spPr>
          <a:xfrm>
            <a:off x="18126075" y="29337000"/>
            <a:ext cx="10972800" cy="1752600"/>
          </a:xfrm>
          <a:prstGeom prst="rect">
            <a:avLst/>
          </a:prstGeom>
          <a:noFill/>
          <a:ln>
            <a:noFill/>
          </a:ln>
        </p:spPr>
        <p:txBody>
          <a:bodyPr spcFirstLastPara="1" wrap="square" lIns="109700" tIns="109700" rIns="109700" bIns="109700" anchor="b" anchorCtr="0"/>
          <a:lstStyle>
            <a:lvl1pPr marL="0" marR="0" lvl="0" indent="0" algn="r" rtl="0">
              <a:lnSpc>
                <a:spcPct val="100000"/>
              </a:lnSpc>
              <a:spcBef>
                <a:spcPts val="0"/>
              </a:spcBef>
              <a:spcAft>
                <a:spcPts val="0"/>
              </a:spcAft>
              <a:buClr>
                <a:srgbClr val="B7AD92"/>
              </a:buClr>
              <a:buSzPts val="1700"/>
              <a:buFont typeface="Arial"/>
              <a:buNone/>
              <a:defRPr sz="4800" b="0" i="0" u="none" strike="noStrike" cap="none">
                <a:solidFill>
                  <a:srgbClr val="B7AD92"/>
                </a:solidFill>
                <a:latin typeface="Arial"/>
                <a:ea typeface="Arial"/>
                <a:cs typeface="Arial"/>
                <a:sym typeface="Arial"/>
              </a:defRPr>
            </a:lvl1pPr>
            <a:lvl2pPr marL="546100" marR="0" lvl="1" indent="0" algn="l" rtl="0">
              <a:lnSpc>
                <a:spcPct val="100000"/>
              </a:lnSpc>
              <a:spcBef>
                <a:spcPts val="0"/>
              </a:spcBef>
              <a:spcAft>
                <a:spcPts val="0"/>
              </a:spcAft>
              <a:buClr>
                <a:schemeClr val="dk1"/>
              </a:buClr>
              <a:buSzPts val="1700"/>
              <a:buFont typeface="Arial"/>
              <a:buNone/>
              <a:defRPr sz="9100" b="0" i="0" u="none" strike="noStrike" cap="none">
                <a:solidFill>
                  <a:schemeClr val="dk1"/>
                </a:solidFill>
                <a:latin typeface="Arial"/>
                <a:ea typeface="Arial"/>
                <a:cs typeface="Arial"/>
                <a:sym typeface="Arial"/>
              </a:defRPr>
            </a:lvl2pPr>
            <a:lvl3pPr marL="1092200" marR="0" lvl="2" indent="0" algn="l" rtl="0">
              <a:lnSpc>
                <a:spcPct val="100000"/>
              </a:lnSpc>
              <a:spcBef>
                <a:spcPts val="0"/>
              </a:spcBef>
              <a:spcAft>
                <a:spcPts val="0"/>
              </a:spcAft>
              <a:buClr>
                <a:schemeClr val="dk1"/>
              </a:buClr>
              <a:buSzPts val="1700"/>
              <a:buFont typeface="Arial"/>
              <a:buNone/>
              <a:defRPr sz="9100" b="0" i="0" u="none" strike="noStrike" cap="none">
                <a:solidFill>
                  <a:schemeClr val="dk1"/>
                </a:solidFill>
                <a:latin typeface="Arial"/>
                <a:ea typeface="Arial"/>
                <a:cs typeface="Arial"/>
                <a:sym typeface="Arial"/>
              </a:defRPr>
            </a:lvl3pPr>
            <a:lvl4pPr marL="1651000" marR="0" lvl="3" indent="0" algn="l" rtl="0">
              <a:lnSpc>
                <a:spcPct val="100000"/>
              </a:lnSpc>
              <a:spcBef>
                <a:spcPts val="0"/>
              </a:spcBef>
              <a:spcAft>
                <a:spcPts val="0"/>
              </a:spcAft>
              <a:buClr>
                <a:schemeClr val="dk1"/>
              </a:buClr>
              <a:buSzPts val="1700"/>
              <a:buFont typeface="Arial"/>
              <a:buNone/>
              <a:defRPr sz="9100" b="0" i="0" u="none" strike="noStrike" cap="none">
                <a:solidFill>
                  <a:schemeClr val="dk1"/>
                </a:solidFill>
                <a:latin typeface="Arial"/>
                <a:ea typeface="Arial"/>
                <a:cs typeface="Arial"/>
                <a:sym typeface="Arial"/>
              </a:defRPr>
            </a:lvl4pPr>
            <a:lvl5pPr marL="2197100" marR="0" lvl="4" indent="0" algn="l" rtl="0">
              <a:lnSpc>
                <a:spcPct val="100000"/>
              </a:lnSpc>
              <a:spcBef>
                <a:spcPts val="0"/>
              </a:spcBef>
              <a:spcAft>
                <a:spcPts val="0"/>
              </a:spcAft>
              <a:buClr>
                <a:schemeClr val="dk1"/>
              </a:buClr>
              <a:buSzPts val="1700"/>
              <a:buFont typeface="Arial"/>
              <a:buNone/>
              <a:defRPr sz="9100" b="0" i="0" u="none" strike="noStrike" cap="none">
                <a:solidFill>
                  <a:schemeClr val="dk1"/>
                </a:solidFill>
                <a:latin typeface="Arial"/>
                <a:ea typeface="Arial"/>
                <a:cs typeface="Arial"/>
                <a:sym typeface="Arial"/>
              </a:defRPr>
            </a:lvl5pPr>
            <a:lvl6pPr marL="2743200" marR="0" lvl="5" indent="0" algn="l" rtl="0">
              <a:lnSpc>
                <a:spcPct val="100000"/>
              </a:lnSpc>
              <a:spcBef>
                <a:spcPts val="0"/>
              </a:spcBef>
              <a:spcAft>
                <a:spcPts val="0"/>
              </a:spcAft>
              <a:buClr>
                <a:schemeClr val="dk1"/>
              </a:buClr>
              <a:buSzPts val="1700"/>
              <a:buFont typeface="Arial"/>
              <a:buNone/>
              <a:defRPr sz="9100" b="0" i="0" u="none" strike="noStrike" cap="none">
                <a:solidFill>
                  <a:schemeClr val="dk1"/>
                </a:solidFill>
                <a:latin typeface="Arial"/>
                <a:ea typeface="Arial"/>
                <a:cs typeface="Arial"/>
                <a:sym typeface="Arial"/>
              </a:defRPr>
            </a:lvl6pPr>
            <a:lvl7pPr marL="3289300" marR="0" lvl="6" indent="0" algn="l" rtl="0">
              <a:lnSpc>
                <a:spcPct val="100000"/>
              </a:lnSpc>
              <a:spcBef>
                <a:spcPts val="0"/>
              </a:spcBef>
              <a:spcAft>
                <a:spcPts val="0"/>
              </a:spcAft>
              <a:buClr>
                <a:schemeClr val="dk1"/>
              </a:buClr>
              <a:buSzPts val="1700"/>
              <a:buFont typeface="Arial"/>
              <a:buNone/>
              <a:defRPr sz="9100" b="0" i="0" u="none" strike="noStrike" cap="none">
                <a:solidFill>
                  <a:schemeClr val="dk1"/>
                </a:solidFill>
                <a:latin typeface="Arial"/>
                <a:ea typeface="Arial"/>
                <a:cs typeface="Arial"/>
                <a:sym typeface="Arial"/>
              </a:defRPr>
            </a:lvl7pPr>
            <a:lvl8pPr marL="3835400" marR="0" lvl="7" indent="0" algn="l" rtl="0">
              <a:lnSpc>
                <a:spcPct val="100000"/>
              </a:lnSpc>
              <a:spcBef>
                <a:spcPts val="0"/>
              </a:spcBef>
              <a:spcAft>
                <a:spcPts val="0"/>
              </a:spcAft>
              <a:buClr>
                <a:schemeClr val="dk1"/>
              </a:buClr>
              <a:buSzPts val="1700"/>
              <a:buFont typeface="Arial"/>
              <a:buNone/>
              <a:defRPr sz="9100" b="0" i="0" u="none" strike="noStrike" cap="none">
                <a:solidFill>
                  <a:schemeClr val="dk1"/>
                </a:solidFill>
                <a:latin typeface="Arial"/>
                <a:ea typeface="Arial"/>
                <a:cs typeface="Arial"/>
                <a:sym typeface="Arial"/>
              </a:defRPr>
            </a:lvl8pPr>
            <a:lvl9pPr marL="4394200" marR="0" lvl="8" indent="0" algn="l" rtl="0">
              <a:lnSpc>
                <a:spcPct val="100000"/>
              </a:lnSpc>
              <a:spcBef>
                <a:spcPts val="0"/>
              </a:spcBef>
              <a:spcAft>
                <a:spcPts val="0"/>
              </a:spcAft>
              <a:buClr>
                <a:schemeClr val="dk1"/>
              </a:buClr>
              <a:buSzPts val="1700"/>
              <a:buFont typeface="Arial"/>
              <a:buNone/>
              <a:defRPr sz="9100" b="0" i="0" u="none" strike="noStrike" cap="none">
                <a:solidFill>
                  <a:schemeClr val="dk1"/>
                </a:solidFill>
                <a:latin typeface="Arial"/>
                <a:ea typeface="Arial"/>
                <a:cs typeface="Arial"/>
                <a:sym typeface="Arial"/>
              </a:defRPr>
            </a:lvl9pPr>
          </a:lstStyle>
          <a:p>
            <a:endParaRPr/>
          </a:p>
        </p:txBody>
      </p:sp>
      <p:sp>
        <p:nvSpPr>
          <p:cNvPr id="121" name="Shape 121"/>
          <p:cNvSpPr txBox="1">
            <a:spLocks noGrp="1"/>
          </p:cNvSpPr>
          <p:nvPr>
            <p:ph type="ftr" idx="11"/>
          </p:nvPr>
        </p:nvSpPr>
        <p:spPr>
          <a:xfrm>
            <a:off x="29098875" y="29337000"/>
            <a:ext cx="10972800" cy="1752600"/>
          </a:xfrm>
          <a:prstGeom prst="rect">
            <a:avLst/>
          </a:prstGeom>
          <a:noFill/>
          <a:ln>
            <a:noFill/>
          </a:ln>
        </p:spPr>
        <p:txBody>
          <a:bodyPr spcFirstLastPara="1" wrap="square" lIns="109700" tIns="109700" rIns="109700" bIns="109700" anchor="b" anchorCtr="0"/>
          <a:lstStyle>
            <a:lvl1pPr marL="0" marR="0" lvl="0" indent="0" algn="l" rtl="0">
              <a:lnSpc>
                <a:spcPct val="100000"/>
              </a:lnSpc>
              <a:spcBef>
                <a:spcPts val="0"/>
              </a:spcBef>
              <a:spcAft>
                <a:spcPts val="0"/>
              </a:spcAft>
              <a:buClr>
                <a:srgbClr val="B7AD92"/>
              </a:buClr>
              <a:buSzPts val="1700"/>
              <a:buFont typeface="Arial"/>
              <a:buNone/>
              <a:defRPr sz="4800" b="0" i="0" u="none" strike="noStrike" cap="none">
                <a:solidFill>
                  <a:srgbClr val="B7AD92"/>
                </a:solidFill>
                <a:latin typeface="Arial"/>
                <a:ea typeface="Arial"/>
                <a:cs typeface="Arial"/>
                <a:sym typeface="Arial"/>
              </a:defRPr>
            </a:lvl1pPr>
            <a:lvl2pPr marL="546100" marR="0" lvl="1" indent="0" algn="l" rtl="0">
              <a:lnSpc>
                <a:spcPct val="100000"/>
              </a:lnSpc>
              <a:spcBef>
                <a:spcPts val="0"/>
              </a:spcBef>
              <a:spcAft>
                <a:spcPts val="0"/>
              </a:spcAft>
              <a:buClr>
                <a:schemeClr val="dk1"/>
              </a:buClr>
              <a:buSzPts val="1700"/>
              <a:buFont typeface="Arial"/>
              <a:buNone/>
              <a:defRPr sz="9100" b="0" i="0" u="none" strike="noStrike" cap="none">
                <a:solidFill>
                  <a:schemeClr val="dk1"/>
                </a:solidFill>
                <a:latin typeface="Arial"/>
                <a:ea typeface="Arial"/>
                <a:cs typeface="Arial"/>
                <a:sym typeface="Arial"/>
              </a:defRPr>
            </a:lvl2pPr>
            <a:lvl3pPr marL="1092200" marR="0" lvl="2" indent="0" algn="l" rtl="0">
              <a:lnSpc>
                <a:spcPct val="100000"/>
              </a:lnSpc>
              <a:spcBef>
                <a:spcPts val="0"/>
              </a:spcBef>
              <a:spcAft>
                <a:spcPts val="0"/>
              </a:spcAft>
              <a:buClr>
                <a:schemeClr val="dk1"/>
              </a:buClr>
              <a:buSzPts val="1700"/>
              <a:buFont typeface="Arial"/>
              <a:buNone/>
              <a:defRPr sz="9100" b="0" i="0" u="none" strike="noStrike" cap="none">
                <a:solidFill>
                  <a:schemeClr val="dk1"/>
                </a:solidFill>
                <a:latin typeface="Arial"/>
                <a:ea typeface="Arial"/>
                <a:cs typeface="Arial"/>
                <a:sym typeface="Arial"/>
              </a:defRPr>
            </a:lvl3pPr>
            <a:lvl4pPr marL="1651000" marR="0" lvl="3" indent="0" algn="l" rtl="0">
              <a:lnSpc>
                <a:spcPct val="100000"/>
              </a:lnSpc>
              <a:spcBef>
                <a:spcPts val="0"/>
              </a:spcBef>
              <a:spcAft>
                <a:spcPts val="0"/>
              </a:spcAft>
              <a:buClr>
                <a:schemeClr val="dk1"/>
              </a:buClr>
              <a:buSzPts val="1700"/>
              <a:buFont typeface="Arial"/>
              <a:buNone/>
              <a:defRPr sz="9100" b="0" i="0" u="none" strike="noStrike" cap="none">
                <a:solidFill>
                  <a:schemeClr val="dk1"/>
                </a:solidFill>
                <a:latin typeface="Arial"/>
                <a:ea typeface="Arial"/>
                <a:cs typeface="Arial"/>
                <a:sym typeface="Arial"/>
              </a:defRPr>
            </a:lvl4pPr>
            <a:lvl5pPr marL="2197100" marR="0" lvl="4" indent="0" algn="l" rtl="0">
              <a:lnSpc>
                <a:spcPct val="100000"/>
              </a:lnSpc>
              <a:spcBef>
                <a:spcPts val="0"/>
              </a:spcBef>
              <a:spcAft>
                <a:spcPts val="0"/>
              </a:spcAft>
              <a:buClr>
                <a:schemeClr val="dk1"/>
              </a:buClr>
              <a:buSzPts val="1700"/>
              <a:buFont typeface="Arial"/>
              <a:buNone/>
              <a:defRPr sz="9100" b="0" i="0" u="none" strike="noStrike" cap="none">
                <a:solidFill>
                  <a:schemeClr val="dk1"/>
                </a:solidFill>
                <a:latin typeface="Arial"/>
                <a:ea typeface="Arial"/>
                <a:cs typeface="Arial"/>
                <a:sym typeface="Arial"/>
              </a:defRPr>
            </a:lvl5pPr>
            <a:lvl6pPr marL="2743200" marR="0" lvl="5" indent="0" algn="l" rtl="0">
              <a:lnSpc>
                <a:spcPct val="100000"/>
              </a:lnSpc>
              <a:spcBef>
                <a:spcPts val="0"/>
              </a:spcBef>
              <a:spcAft>
                <a:spcPts val="0"/>
              </a:spcAft>
              <a:buClr>
                <a:schemeClr val="dk1"/>
              </a:buClr>
              <a:buSzPts val="1700"/>
              <a:buFont typeface="Arial"/>
              <a:buNone/>
              <a:defRPr sz="9100" b="0" i="0" u="none" strike="noStrike" cap="none">
                <a:solidFill>
                  <a:schemeClr val="dk1"/>
                </a:solidFill>
                <a:latin typeface="Arial"/>
                <a:ea typeface="Arial"/>
                <a:cs typeface="Arial"/>
                <a:sym typeface="Arial"/>
              </a:defRPr>
            </a:lvl6pPr>
            <a:lvl7pPr marL="3289300" marR="0" lvl="6" indent="0" algn="l" rtl="0">
              <a:lnSpc>
                <a:spcPct val="100000"/>
              </a:lnSpc>
              <a:spcBef>
                <a:spcPts val="0"/>
              </a:spcBef>
              <a:spcAft>
                <a:spcPts val="0"/>
              </a:spcAft>
              <a:buClr>
                <a:schemeClr val="dk1"/>
              </a:buClr>
              <a:buSzPts val="1700"/>
              <a:buFont typeface="Arial"/>
              <a:buNone/>
              <a:defRPr sz="9100" b="0" i="0" u="none" strike="noStrike" cap="none">
                <a:solidFill>
                  <a:schemeClr val="dk1"/>
                </a:solidFill>
                <a:latin typeface="Arial"/>
                <a:ea typeface="Arial"/>
                <a:cs typeface="Arial"/>
                <a:sym typeface="Arial"/>
              </a:defRPr>
            </a:lvl7pPr>
            <a:lvl8pPr marL="3835400" marR="0" lvl="7" indent="0" algn="l" rtl="0">
              <a:lnSpc>
                <a:spcPct val="100000"/>
              </a:lnSpc>
              <a:spcBef>
                <a:spcPts val="0"/>
              </a:spcBef>
              <a:spcAft>
                <a:spcPts val="0"/>
              </a:spcAft>
              <a:buClr>
                <a:schemeClr val="dk1"/>
              </a:buClr>
              <a:buSzPts val="1700"/>
              <a:buFont typeface="Arial"/>
              <a:buNone/>
              <a:defRPr sz="9100" b="0" i="0" u="none" strike="noStrike" cap="none">
                <a:solidFill>
                  <a:schemeClr val="dk1"/>
                </a:solidFill>
                <a:latin typeface="Arial"/>
                <a:ea typeface="Arial"/>
                <a:cs typeface="Arial"/>
                <a:sym typeface="Arial"/>
              </a:defRPr>
            </a:lvl8pPr>
            <a:lvl9pPr marL="4394200" marR="0" lvl="8" indent="0" algn="l" rtl="0">
              <a:lnSpc>
                <a:spcPct val="100000"/>
              </a:lnSpc>
              <a:spcBef>
                <a:spcPts val="0"/>
              </a:spcBef>
              <a:spcAft>
                <a:spcPts val="0"/>
              </a:spcAft>
              <a:buClr>
                <a:schemeClr val="dk1"/>
              </a:buClr>
              <a:buSzPts val="1700"/>
              <a:buFont typeface="Arial"/>
              <a:buNone/>
              <a:defRPr sz="9100" b="0" i="0" u="none" strike="noStrike" cap="none">
                <a:solidFill>
                  <a:schemeClr val="dk1"/>
                </a:solidFill>
                <a:latin typeface="Arial"/>
                <a:ea typeface="Arial"/>
                <a:cs typeface="Arial"/>
                <a:sym typeface="Arial"/>
              </a:defRPr>
            </a:lvl9pPr>
          </a:lstStyle>
          <a:p>
            <a:endParaRPr/>
          </a:p>
        </p:txBody>
      </p:sp>
      <p:sp>
        <p:nvSpPr>
          <p:cNvPr id="122" name="Shape 122"/>
          <p:cNvSpPr txBox="1">
            <a:spLocks noGrp="1"/>
          </p:cNvSpPr>
          <p:nvPr>
            <p:ph type="sldNum" idx="12"/>
          </p:nvPr>
        </p:nvSpPr>
        <p:spPr>
          <a:xfrm>
            <a:off x="40071675" y="29337000"/>
            <a:ext cx="2194500" cy="1752600"/>
          </a:xfrm>
          <a:prstGeom prst="rect">
            <a:avLst/>
          </a:prstGeom>
          <a:noFill/>
          <a:ln>
            <a:noFill/>
          </a:ln>
        </p:spPr>
        <p:txBody>
          <a:bodyPr spcFirstLastPara="1" wrap="square" lIns="438900" tIns="219450" rIns="438900" bIns="219450" anchor="b" anchorCtr="0">
            <a:noAutofit/>
          </a:bodyPr>
          <a:lstStyle>
            <a:lvl1pPr marL="0" marR="0" lvl="0" indent="0" algn="r" rtl="0">
              <a:lnSpc>
                <a:spcPct val="100000"/>
              </a:lnSpc>
              <a:spcBef>
                <a:spcPts val="0"/>
              </a:spcBef>
              <a:spcAft>
                <a:spcPts val="0"/>
              </a:spcAft>
              <a:buClr>
                <a:srgbClr val="B9AF93"/>
              </a:buClr>
              <a:buFont typeface="Arial"/>
              <a:buNone/>
              <a:defRPr sz="4800" b="0" i="0" u="none" strike="noStrike" cap="none">
                <a:solidFill>
                  <a:srgbClr val="B9AF93"/>
                </a:solidFill>
                <a:latin typeface="Arial"/>
                <a:ea typeface="Arial"/>
                <a:cs typeface="Arial"/>
                <a:sym typeface="Arial"/>
              </a:defRPr>
            </a:lvl1pPr>
            <a:lvl2pPr marL="0" marR="0" lvl="1" indent="0" algn="r" rtl="0">
              <a:lnSpc>
                <a:spcPct val="100000"/>
              </a:lnSpc>
              <a:spcBef>
                <a:spcPts val="0"/>
              </a:spcBef>
              <a:spcAft>
                <a:spcPts val="0"/>
              </a:spcAft>
              <a:buClr>
                <a:srgbClr val="B9AF93"/>
              </a:buClr>
              <a:buFont typeface="Arial"/>
              <a:buNone/>
              <a:defRPr sz="4800" b="0" i="0" u="none" strike="noStrike" cap="none">
                <a:solidFill>
                  <a:srgbClr val="B9AF93"/>
                </a:solidFill>
                <a:latin typeface="Arial"/>
                <a:ea typeface="Arial"/>
                <a:cs typeface="Arial"/>
                <a:sym typeface="Arial"/>
              </a:defRPr>
            </a:lvl2pPr>
            <a:lvl3pPr marL="0" marR="0" lvl="2" indent="0" algn="r" rtl="0">
              <a:lnSpc>
                <a:spcPct val="100000"/>
              </a:lnSpc>
              <a:spcBef>
                <a:spcPts val="0"/>
              </a:spcBef>
              <a:spcAft>
                <a:spcPts val="0"/>
              </a:spcAft>
              <a:buClr>
                <a:srgbClr val="B9AF93"/>
              </a:buClr>
              <a:buFont typeface="Arial"/>
              <a:buNone/>
              <a:defRPr sz="4800" b="0" i="0" u="none" strike="noStrike" cap="none">
                <a:solidFill>
                  <a:srgbClr val="B9AF93"/>
                </a:solidFill>
                <a:latin typeface="Arial"/>
                <a:ea typeface="Arial"/>
                <a:cs typeface="Arial"/>
                <a:sym typeface="Arial"/>
              </a:defRPr>
            </a:lvl3pPr>
            <a:lvl4pPr marL="0" marR="0" lvl="3" indent="0" algn="r" rtl="0">
              <a:lnSpc>
                <a:spcPct val="100000"/>
              </a:lnSpc>
              <a:spcBef>
                <a:spcPts val="0"/>
              </a:spcBef>
              <a:spcAft>
                <a:spcPts val="0"/>
              </a:spcAft>
              <a:buClr>
                <a:srgbClr val="B9AF93"/>
              </a:buClr>
              <a:buFont typeface="Arial"/>
              <a:buNone/>
              <a:defRPr sz="4800" b="0" i="0" u="none" strike="noStrike" cap="none">
                <a:solidFill>
                  <a:srgbClr val="B9AF93"/>
                </a:solidFill>
                <a:latin typeface="Arial"/>
                <a:ea typeface="Arial"/>
                <a:cs typeface="Arial"/>
                <a:sym typeface="Arial"/>
              </a:defRPr>
            </a:lvl4pPr>
            <a:lvl5pPr marL="0" marR="0" lvl="4" indent="0" algn="r" rtl="0">
              <a:lnSpc>
                <a:spcPct val="100000"/>
              </a:lnSpc>
              <a:spcBef>
                <a:spcPts val="0"/>
              </a:spcBef>
              <a:spcAft>
                <a:spcPts val="0"/>
              </a:spcAft>
              <a:buClr>
                <a:srgbClr val="B9AF93"/>
              </a:buClr>
              <a:buFont typeface="Arial"/>
              <a:buNone/>
              <a:defRPr sz="4800" b="0" i="0" u="none" strike="noStrike" cap="none">
                <a:solidFill>
                  <a:srgbClr val="B9AF93"/>
                </a:solidFill>
                <a:latin typeface="Arial"/>
                <a:ea typeface="Arial"/>
                <a:cs typeface="Arial"/>
                <a:sym typeface="Arial"/>
              </a:defRPr>
            </a:lvl5pPr>
            <a:lvl6pPr marL="0" marR="0" lvl="5" indent="0" algn="r" rtl="0">
              <a:lnSpc>
                <a:spcPct val="100000"/>
              </a:lnSpc>
              <a:spcBef>
                <a:spcPts val="0"/>
              </a:spcBef>
              <a:spcAft>
                <a:spcPts val="0"/>
              </a:spcAft>
              <a:buClr>
                <a:srgbClr val="B9AF93"/>
              </a:buClr>
              <a:buFont typeface="Arial"/>
              <a:buNone/>
              <a:defRPr sz="4800" b="0" i="0" u="none" strike="noStrike" cap="none">
                <a:solidFill>
                  <a:srgbClr val="B9AF93"/>
                </a:solidFill>
                <a:latin typeface="Arial"/>
                <a:ea typeface="Arial"/>
                <a:cs typeface="Arial"/>
                <a:sym typeface="Arial"/>
              </a:defRPr>
            </a:lvl6pPr>
            <a:lvl7pPr marL="0" marR="0" lvl="6" indent="0" algn="r" rtl="0">
              <a:lnSpc>
                <a:spcPct val="100000"/>
              </a:lnSpc>
              <a:spcBef>
                <a:spcPts val="0"/>
              </a:spcBef>
              <a:spcAft>
                <a:spcPts val="0"/>
              </a:spcAft>
              <a:buClr>
                <a:srgbClr val="B9AF93"/>
              </a:buClr>
              <a:buFont typeface="Arial"/>
              <a:buNone/>
              <a:defRPr sz="4800" b="0" i="0" u="none" strike="noStrike" cap="none">
                <a:solidFill>
                  <a:srgbClr val="B9AF93"/>
                </a:solidFill>
                <a:latin typeface="Arial"/>
                <a:ea typeface="Arial"/>
                <a:cs typeface="Arial"/>
                <a:sym typeface="Arial"/>
              </a:defRPr>
            </a:lvl7pPr>
            <a:lvl8pPr marL="0" marR="0" lvl="7" indent="0" algn="r" rtl="0">
              <a:lnSpc>
                <a:spcPct val="100000"/>
              </a:lnSpc>
              <a:spcBef>
                <a:spcPts val="0"/>
              </a:spcBef>
              <a:spcAft>
                <a:spcPts val="0"/>
              </a:spcAft>
              <a:buClr>
                <a:srgbClr val="B9AF93"/>
              </a:buClr>
              <a:buFont typeface="Arial"/>
              <a:buNone/>
              <a:defRPr sz="4800" b="0" i="0" u="none" strike="noStrike" cap="none">
                <a:solidFill>
                  <a:srgbClr val="B9AF93"/>
                </a:solidFill>
                <a:latin typeface="Arial"/>
                <a:ea typeface="Arial"/>
                <a:cs typeface="Arial"/>
                <a:sym typeface="Arial"/>
              </a:defRPr>
            </a:lvl8pPr>
            <a:lvl9pPr marL="0" marR="0" lvl="8" indent="0" algn="r" rtl="0">
              <a:lnSpc>
                <a:spcPct val="100000"/>
              </a:lnSpc>
              <a:spcBef>
                <a:spcPts val="0"/>
              </a:spcBef>
              <a:spcAft>
                <a:spcPts val="0"/>
              </a:spcAft>
              <a:buClr>
                <a:srgbClr val="B9AF93"/>
              </a:buClr>
              <a:buFont typeface="Arial"/>
              <a:buNone/>
              <a:defRPr sz="4800" b="0" i="0" u="none" strike="noStrike" cap="none">
                <a:solidFill>
                  <a:srgbClr val="B9AF93"/>
                </a:solidFill>
                <a:latin typeface="Arial"/>
                <a:ea typeface="Arial"/>
                <a:cs typeface="Arial"/>
                <a:sym typeface="Aria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2414016" y="23920704"/>
            <a:ext cx="39282600" cy="5047500"/>
          </a:xfrm>
          <a:prstGeom prst="rect">
            <a:avLst/>
          </a:prstGeom>
          <a:noFill/>
          <a:ln>
            <a:noFill/>
          </a:ln>
        </p:spPr>
        <p:txBody>
          <a:bodyPr spcFirstLastPara="1" wrap="square" lIns="109700" tIns="109700" rIns="109700" bIns="109700" anchor="b" anchorCtr="0"/>
          <a:lstStyle>
            <a:lvl1pPr marL="0" marR="0" lvl="0" indent="0" algn="l" rtl="0">
              <a:lnSpc>
                <a:spcPct val="100000"/>
              </a:lnSpc>
              <a:spcBef>
                <a:spcPts val="0"/>
              </a:spcBef>
              <a:spcAft>
                <a:spcPts val="0"/>
              </a:spcAft>
              <a:buClr>
                <a:srgbClr val="FFB248"/>
              </a:buClr>
              <a:buSzPts val="1700"/>
              <a:buFont typeface="Verdana"/>
              <a:buNone/>
              <a:defRPr sz="17300" b="1" i="0" u="none" strike="noStrike" cap="none">
                <a:solidFill>
                  <a:srgbClr val="FFB248"/>
                </a:solidFill>
                <a:latin typeface="Verdana"/>
                <a:ea typeface="Verdana"/>
                <a:cs typeface="Verdana"/>
                <a:sym typeface="Verdana"/>
              </a:defRPr>
            </a:lvl1pPr>
            <a:lvl2pPr marL="0" marR="0" lvl="1" indent="0" algn="l" rtl="0">
              <a:spcBef>
                <a:spcPts val="0"/>
              </a:spcBef>
              <a:spcAft>
                <a:spcPts val="0"/>
              </a:spcAft>
              <a:buClr>
                <a:srgbClr val="FFB248"/>
              </a:buClr>
              <a:buSzPts val="1700"/>
              <a:buFont typeface="Verdana"/>
              <a:buNone/>
              <a:defRPr sz="17300" b="1" i="0" u="none" strike="noStrike" cap="none">
                <a:solidFill>
                  <a:srgbClr val="FFB248"/>
                </a:solidFill>
                <a:latin typeface="Verdana"/>
                <a:ea typeface="Verdana"/>
                <a:cs typeface="Verdana"/>
                <a:sym typeface="Verdana"/>
              </a:defRPr>
            </a:lvl2pPr>
            <a:lvl3pPr marL="0" marR="0" lvl="2" indent="0" algn="l" rtl="0">
              <a:spcBef>
                <a:spcPts val="0"/>
              </a:spcBef>
              <a:spcAft>
                <a:spcPts val="0"/>
              </a:spcAft>
              <a:buClr>
                <a:srgbClr val="FFB248"/>
              </a:buClr>
              <a:buSzPts val="1700"/>
              <a:buFont typeface="Verdana"/>
              <a:buNone/>
              <a:defRPr sz="17300" b="1" i="0" u="none" strike="noStrike" cap="none">
                <a:solidFill>
                  <a:srgbClr val="FFB248"/>
                </a:solidFill>
                <a:latin typeface="Verdana"/>
                <a:ea typeface="Verdana"/>
                <a:cs typeface="Verdana"/>
                <a:sym typeface="Verdana"/>
              </a:defRPr>
            </a:lvl3pPr>
            <a:lvl4pPr marL="0" marR="0" lvl="3" indent="0" algn="l" rtl="0">
              <a:spcBef>
                <a:spcPts val="0"/>
              </a:spcBef>
              <a:spcAft>
                <a:spcPts val="0"/>
              </a:spcAft>
              <a:buClr>
                <a:srgbClr val="FFB248"/>
              </a:buClr>
              <a:buSzPts val="1700"/>
              <a:buFont typeface="Verdana"/>
              <a:buNone/>
              <a:defRPr sz="17300" b="1" i="0" u="none" strike="noStrike" cap="none">
                <a:solidFill>
                  <a:srgbClr val="FFB248"/>
                </a:solidFill>
                <a:latin typeface="Verdana"/>
                <a:ea typeface="Verdana"/>
                <a:cs typeface="Verdana"/>
                <a:sym typeface="Verdana"/>
              </a:defRPr>
            </a:lvl4pPr>
            <a:lvl5pPr marL="0" marR="0" lvl="4" indent="0" algn="l" rtl="0">
              <a:spcBef>
                <a:spcPts val="0"/>
              </a:spcBef>
              <a:spcAft>
                <a:spcPts val="0"/>
              </a:spcAft>
              <a:buClr>
                <a:srgbClr val="FFB248"/>
              </a:buClr>
              <a:buSzPts val="1700"/>
              <a:buFont typeface="Verdana"/>
              <a:buNone/>
              <a:defRPr sz="17300" b="1" i="0" u="none" strike="noStrike" cap="none">
                <a:solidFill>
                  <a:srgbClr val="FFB248"/>
                </a:solidFill>
                <a:latin typeface="Verdana"/>
                <a:ea typeface="Verdana"/>
                <a:cs typeface="Verdana"/>
                <a:sym typeface="Verdana"/>
              </a:defRPr>
            </a:lvl5pPr>
            <a:lvl6pPr marL="546100" marR="0" lvl="5" indent="0" algn="l" rtl="0">
              <a:spcBef>
                <a:spcPts val="0"/>
              </a:spcBef>
              <a:spcAft>
                <a:spcPts val="0"/>
              </a:spcAft>
              <a:buClr>
                <a:srgbClr val="FFB248"/>
              </a:buClr>
              <a:buSzPts val="1700"/>
              <a:buFont typeface="Verdana"/>
              <a:buNone/>
              <a:defRPr sz="17300" b="1" i="0" u="none" strike="noStrike" cap="none">
                <a:solidFill>
                  <a:srgbClr val="FFB248"/>
                </a:solidFill>
                <a:latin typeface="Verdana"/>
                <a:ea typeface="Verdana"/>
                <a:cs typeface="Verdana"/>
                <a:sym typeface="Verdana"/>
              </a:defRPr>
            </a:lvl6pPr>
            <a:lvl7pPr marL="1092200" marR="0" lvl="6" indent="0" algn="l" rtl="0">
              <a:spcBef>
                <a:spcPts val="0"/>
              </a:spcBef>
              <a:spcAft>
                <a:spcPts val="0"/>
              </a:spcAft>
              <a:buClr>
                <a:srgbClr val="FFB248"/>
              </a:buClr>
              <a:buSzPts val="1700"/>
              <a:buFont typeface="Verdana"/>
              <a:buNone/>
              <a:defRPr sz="17300" b="1" i="0" u="none" strike="noStrike" cap="none">
                <a:solidFill>
                  <a:srgbClr val="FFB248"/>
                </a:solidFill>
                <a:latin typeface="Verdana"/>
                <a:ea typeface="Verdana"/>
                <a:cs typeface="Verdana"/>
                <a:sym typeface="Verdana"/>
              </a:defRPr>
            </a:lvl7pPr>
            <a:lvl8pPr marL="1651000" marR="0" lvl="7" indent="0" algn="l" rtl="0">
              <a:spcBef>
                <a:spcPts val="0"/>
              </a:spcBef>
              <a:spcAft>
                <a:spcPts val="0"/>
              </a:spcAft>
              <a:buClr>
                <a:srgbClr val="FFB248"/>
              </a:buClr>
              <a:buSzPts val="1700"/>
              <a:buFont typeface="Verdana"/>
              <a:buNone/>
              <a:defRPr sz="17300" b="1" i="0" u="none" strike="noStrike" cap="none">
                <a:solidFill>
                  <a:srgbClr val="FFB248"/>
                </a:solidFill>
                <a:latin typeface="Verdana"/>
                <a:ea typeface="Verdana"/>
                <a:cs typeface="Verdana"/>
                <a:sym typeface="Verdana"/>
              </a:defRPr>
            </a:lvl8pPr>
            <a:lvl9pPr marL="2197100" marR="0" lvl="8" indent="0" algn="l" rtl="0">
              <a:spcBef>
                <a:spcPts val="0"/>
              </a:spcBef>
              <a:spcAft>
                <a:spcPts val="0"/>
              </a:spcAft>
              <a:buClr>
                <a:srgbClr val="FFB248"/>
              </a:buClr>
              <a:buSzPts val="1700"/>
              <a:buFont typeface="Verdana"/>
              <a:buNone/>
              <a:defRPr sz="17300" b="1" i="0" u="none" strike="noStrike" cap="none">
                <a:solidFill>
                  <a:srgbClr val="FFB248"/>
                </a:solidFill>
                <a:latin typeface="Verdana"/>
                <a:ea typeface="Verdana"/>
                <a:cs typeface="Verdana"/>
                <a:sym typeface="Verdana"/>
              </a:defRPr>
            </a:lvl9pPr>
          </a:lstStyle>
          <a:p>
            <a:endParaRPr/>
          </a:p>
        </p:txBody>
      </p:sp>
      <p:sp>
        <p:nvSpPr>
          <p:cNvPr id="125" name="Shape 125"/>
          <p:cNvSpPr txBox="1">
            <a:spLocks noGrp="1"/>
          </p:cNvSpPr>
          <p:nvPr>
            <p:ph type="body" idx="1"/>
          </p:nvPr>
        </p:nvSpPr>
        <p:spPr>
          <a:xfrm rot="5400000">
            <a:off x="12004290" y="-7044560"/>
            <a:ext cx="20102100" cy="39282600"/>
          </a:xfrm>
          <a:prstGeom prst="rect">
            <a:avLst/>
          </a:prstGeom>
          <a:noFill/>
          <a:ln>
            <a:noFill/>
          </a:ln>
        </p:spPr>
        <p:txBody>
          <a:bodyPr spcFirstLastPara="1" wrap="square" lIns="109700" tIns="109700" rIns="109700" bIns="109700" anchor="t" anchorCtr="0"/>
          <a:lstStyle>
            <a:lvl1pPr marL="457200" marR="0" lvl="0" indent="-914400" algn="l" rtl="0">
              <a:lnSpc>
                <a:spcPct val="100000"/>
              </a:lnSpc>
              <a:spcBef>
                <a:spcPts val="1200"/>
              </a:spcBef>
              <a:spcAft>
                <a:spcPts val="0"/>
              </a:spcAft>
              <a:buClr>
                <a:schemeClr val="accent1"/>
              </a:buClr>
              <a:buSzPts val="10800"/>
              <a:buFont typeface="Noto Sans Symbols"/>
              <a:buChar char="●"/>
              <a:defRPr sz="13400" b="0" i="0" u="none" strike="noStrike" cap="none">
                <a:solidFill>
                  <a:schemeClr val="dk1"/>
                </a:solidFill>
                <a:latin typeface="Verdana"/>
                <a:ea typeface="Verdana"/>
                <a:cs typeface="Verdana"/>
                <a:sym typeface="Verdana"/>
              </a:defRPr>
            </a:lvl1pPr>
            <a:lvl2pPr marL="914400" marR="0" lvl="1" indent="-958850" algn="l" rtl="0">
              <a:lnSpc>
                <a:spcPct val="100000"/>
              </a:lnSpc>
              <a:spcBef>
                <a:spcPts val="1200"/>
              </a:spcBef>
              <a:spcAft>
                <a:spcPts val="0"/>
              </a:spcAft>
              <a:buClr>
                <a:schemeClr val="accent1"/>
              </a:buClr>
              <a:buSzPts val="11500"/>
              <a:buFont typeface="Verdana"/>
              <a:buChar char="◦"/>
              <a:defRPr sz="11500" b="0" i="0" u="none" strike="noStrike" cap="none">
                <a:solidFill>
                  <a:schemeClr val="dk1"/>
                </a:solidFill>
                <a:latin typeface="Verdana"/>
                <a:ea typeface="Verdana"/>
                <a:cs typeface="Verdana"/>
                <a:sym typeface="Verdana"/>
              </a:defRPr>
            </a:lvl2pPr>
            <a:lvl3pPr marL="1371600" marR="0" lvl="2" indent="-901700" algn="l" rtl="0">
              <a:lnSpc>
                <a:spcPct val="100000"/>
              </a:lnSpc>
              <a:spcBef>
                <a:spcPts val="1200"/>
              </a:spcBef>
              <a:spcAft>
                <a:spcPts val="0"/>
              </a:spcAft>
              <a:buClr>
                <a:srgbClr val="E96D4D"/>
              </a:buClr>
              <a:buSzPts val="10600"/>
              <a:buFont typeface="Noto Sans Symbols"/>
              <a:buChar char="⚫"/>
              <a:defRPr sz="10600" b="0" i="0" u="none" strike="noStrike" cap="none">
                <a:solidFill>
                  <a:schemeClr val="dk1"/>
                </a:solidFill>
                <a:latin typeface="Verdana"/>
                <a:ea typeface="Verdana"/>
                <a:cs typeface="Verdana"/>
                <a:sym typeface="Verdana"/>
              </a:defRPr>
            </a:lvl3pPr>
            <a:lvl4pPr marL="1828800" marR="0" lvl="3" indent="-876300" algn="l" rtl="0">
              <a:lnSpc>
                <a:spcPct val="100000"/>
              </a:lnSpc>
              <a:spcBef>
                <a:spcPts val="1100"/>
              </a:spcBef>
              <a:spcAft>
                <a:spcPts val="0"/>
              </a:spcAft>
              <a:buClr>
                <a:srgbClr val="E96D4D"/>
              </a:buClr>
              <a:buSzPts val="10200"/>
              <a:buFont typeface="Verdana"/>
              <a:buChar char="◦"/>
              <a:defRPr sz="9100" b="0" i="0" u="none" strike="noStrike" cap="none">
                <a:solidFill>
                  <a:schemeClr val="dk1"/>
                </a:solidFill>
                <a:latin typeface="Verdana"/>
                <a:ea typeface="Verdana"/>
                <a:cs typeface="Verdana"/>
                <a:sym typeface="Verdana"/>
              </a:defRPr>
            </a:lvl4pPr>
            <a:lvl5pPr marL="2286000" marR="0" lvl="4" indent="-774700" algn="l" rtl="0">
              <a:lnSpc>
                <a:spcPct val="100000"/>
              </a:lnSpc>
              <a:spcBef>
                <a:spcPts val="1200"/>
              </a:spcBef>
              <a:spcAft>
                <a:spcPts val="0"/>
              </a:spcAft>
              <a:buClr>
                <a:srgbClr val="E48F7B"/>
              </a:buClr>
              <a:buSzPts val="8600"/>
              <a:buFont typeface="Noto Sans Symbols"/>
              <a:buChar char="⚫"/>
              <a:defRPr sz="8600" b="0" i="0" u="none" strike="noStrike" cap="none">
                <a:solidFill>
                  <a:schemeClr val="dk1"/>
                </a:solidFill>
                <a:latin typeface="Verdana"/>
                <a:ea typeface="Verdana"/>
                <a:cs typeface="Verdana"/>
                <a:sym typeface="Verdana"/>
              </a:defRPr>
            </a:lvl5pPr>
            <a:lvl6pPr marL="2743200" marR="0" lvl="5" indent="-749300" algn="l" rtl="0">
              <a:lnSpc>
                <a:spcPct val="100000"/>
              </a:lnSpc>
              <a:spcBef>
                <a:spcPts val="1200"/>
              </a:spcBef>
              <a:spcAft>
                <a:spcPts val="0"/>
              </a:spcAft>
              <a:buClr>
                <a:srgbClr val="E48E78"/>
              </a:buClr>
              <a:buSzPts val="8200"/>
              <a:buFont typeface="Verdana"/>
              <a:buChar char="◦"/>
              <a:defRPr sz="8200" b="0" i="0" u="none" strike="noStrike" cap="none">
                <a:solidFill>
                  <a:schemeClr val="dk1"/>
                </a:solidFill>
                <a:latin typeface="Verdana"/>
                <a:ea typeface="Verdana"/>
                <a:cs typeface="Verdana"/>
                <a:sym typeface="Verdana"/>
              </a:defRPr>
            </a:lvl6pPr>
            <a:lvl7pPr marL="3200400" marR="0" lvl="6" indent="-685800" algn="l" rtl="0">
              <a:lnSpc>
                <a:spcPct val="100000"/>
              </a:lnSpc>
              <a:spcBef>
                <a:spcPts val="1200"/>
              </a:spcBef>
              <a:spcAft>
                <a:spcPts val="0"/>
              </a:spcAft>
              <a:buClr>
                <a:srgbClr val="E48E78"/>
              </a:buClr>
              <a:buSzPts val="7200"/>
              <a:buFont typeface="Noto Sans Symbols"/>
              <a:buChar char="⚫"/>
              <a:defRPr sz="7200" b="0" i="0" u="none" strike="noStrike" cap="none">
                <a:solidFill>
                  <a:schemeClr val="dk1"/>
                </a:solidFill>
                <a:latin typeface="Verdana"/>
                <a:ea typeface="Verdana"/>
                <a:cs typeface="Verdana"/>
                <a:sym typeface="Verdana"/>
              </a:defRPr>
            </a:lvl7pPr>
            <a:lvl8pPr marL="3657600" marR="0" lvl="7" indent="-685800" algn="l" rtl="0">
              <a:lnSpc>
                <a:spcPct val="100000"/>
              </a:lnSpc>
              <a:spcBef>
                <a:spcPts val="1200"/>
              </a:spcBef>
              <a:spcAft>
                <a:spcPts val="0"/>
              </a:spcAft>
              <a:buClr>
                <a:srgbClr val="E48E78"/>
              </a:buClr>
              <a:buSzPts val="7200"/>
              <a:buFont typeface="Verdana"/>
              <a:buChar char="◦"/>
              <a:defRPr sz="7200" b="0" i="0" u="none" strike="noStrike" cap="none">
                <a:solidFill>
                  <a:schemeClr val="dk1"/>
                </a:solidFill>
                <a:latin typeface="Verdana"/>
                <a:ea typeface="Verdana"/>
                <a:cs typeface="Verdana"/>
                <a:sym typeface="Verdana"/>
              </a:defRPr>
            </a:lvl8pPr>
            <a:lvl9pPr marL="4114800" marR="0" lvl="8" indent="-685800" algn="l" rtl="0">
              <a:lnSpc>
                <a:spcPct val="100000"/>
              </a:lnSpc>
              <a:spcBef>
                <a:spcPts val="1200"/>
              </a:spcBef>
              <a:spcAft>
                <a:spcPts val="0"/>
              </a:spcAft>
              <a:buClr>
                <a:srgbClr val="E48E78"/>
              </a:buClr>
              <a:buSzPts val="7200"/>
              <a:buFont typeface="Noto Sans Symbols"/>
              <a:buChar char="⚫"/>
              <a:defRPr sz="7200" b="0" i="0" u="none" strike="noStrike" cap="none">
                <a:solidFill>
                  <a:schemeClr val="dk1"/>
                </a:solidFill>
                <a:latin typeface="Verdana"/>
                <a:ea typeface="Verdana"/>
                <a:cs typeface="Verdana"/>
                <a:sym typeface="Verdana"/>
              </a:defRPr>
            </a:lvl9pPr>
          </a:lstStyle>
          <a:p>
            <a:endParaRPr/>
          </a:p>
        </p:txBody>
      </p:sp>
      <p:sp>
        <p:nvSpPr>
          <p:cNvPr id="126" name="Shape 126"/>
          <p:cNvSpPr txBox="1">
            <a:spLocks noGrp="1"/>
          </p:cNvSpPr>
          <p:nvPr>
            <p:ph type="dt" idx="10"/>
          </p:nvPr>
        </p:nvSpPr>
        <p:spPr>
          <a:xfrm>
            <a:off x="18126075" y="29337000"/>
            <a:ext cx="10972800" cy="1752600"/>
          </a:xfrm>
          <a:prstGeom prst="rect">
            <a:avLst/>
          </a:prstGeom>
          <a:noFill/>
          <a:ln>
            <a:noFill/>
          </a:ln>
        </p:spPr>
        <p:txBody>
          <a:bodyPr spcFirstLastPara="1" wrap="square" lIns="109700" tIns="109700" rIns="109700" bIns="109700" anchor="b" anchorCtr="0"/>
          <a:lstStyle>
            <a:lvl1pPr marL="0" marR="0" lvl="0" indent="0" algn="r" rtl="0">
              <a:lnSpc>
                <a:spcPct val="100000"/>
              </a:lnSpc>
              <a:spcBef>
                <a:spcPts val="0"/>
              </a:spcBef>
              <a:spcAft>
                <a:spcPts val="0"/>
              </a:spcAft>
              <a:buClr>
                <a:srgbClr val="B7AD92"/>
              </a:buClr>
              <a:buSzPts val="1700"/>
              <a:buFont typeface="Arial"/>
              <a:buNone/>
              <a:defRPr sz="4800" b="0" i="0" u="none" strike="noStrike" cap="none">
                <a:solidFill>
                  <a:srgbClr val="B7AD92"/>
                </a:solidFill>
                <a:latin typeface="Arial"/>
                <a:ea typeface="Arial"/>
                <a:cs typeface="Arial"/>
                <a:sym typeface="Arial"/>
              </a:defRPr>
            </a:lvl1pPr>
            <a:lvl2pPr marL="546100" marR="0" lvl="1" indent="0" algn="l" rtl="0">
              <a:lnSpc>
                <a:spcPct val="100000"/>
              </a:lnSpc>
              <a:spcBef>
                <a:spcPts val="0"/>
              </a:spcBef>
              <a:spcAft>
                <a:spcPts val="0"/>
              </a:spcAft>
              <a:buClr>
                <a:schemeClr val="dk1"/>
              </a:buClr>
              <a:buSzPts val="1700"/>
              <a:buFont typeface="Arial"/>
              <a:buNone/>
              <a:defRPr sz="9100" b="0" i="0" u="none" strike="noStrike" cap="none">
                <a:solidFill>
                  <a:schemeClr val="dk1"/>
                </a:solidFill>
                <a:latin typeface="Arial"/>
                <a:ea typeface="Arial"/>
                <a:cs typeface="Arial"/>
                <a:sym typeface="Arial"/>
              </a:defRPr>
            </a:lvl2pPr>
            <a:lvl3pPr marL="1092200" marR="0" lvl="2" indent="0" algn="l" rtl="0">
              <a:lnSpc>
                <a:spcPct val="100000"/>
              </a:lnSpc>
              <a:spcBef>
                <a:spcPts val="0"/>
              </a:spcBef>
              <a:spcAft>
                <a:spcPts val="0"/>
              </a:spcAft>
              <a:buClr>
                <a:schemeClr val="dk1"/>
              </a:buClr>
              <a:buSzPts val="1700"/>
              <a:buFont typeface="Arial"/>
              <a:buNone/>
              <a:defRPr sz="9100" b="0" i="0" u="none" strike="noStrike" cap="none">
                <a:solidFill>
                  <a:schemeClr val="dk1"/>
                </a:solidFill>
                <a:latin typeface="Arial"/>
                <a:ea typeface="Arial"/>
                <a:cs typeface="Arial"/>
                <a:sym typeface="Arial"/>
              </a:defRPr>
            </a:lvl3pPr>
            <a:lvl4pPr marL="1651000" marR="0" lvl="3" indent="0" algn="l" rtl="0">
              <a:lnSpc>
                <a:spcPct val="100000"/>
              </a:lnSpc>
              <a:spcBef>
                <a:spcPts val="0"/>
              </a:spcBef>
              <a:spcAft>
                <a:spcPts val="0"/>
              </a:spcAft>
              <a:buClr>
                <a:schemeClr val="dk1"/>
              </a:buClr>
              <a:buSzPts val="1700"/>
              <a:buFont typeface="Arial"/>
              <a:buNone/>
              <a:defRPr sz="9100" b="0" i="0" u="none" strike="noStrike" cap="none">
                <a:solidFill>
                  <a:schemeClr val="dk1"/>
                </a:solidFill>
                <a:latin typeface="Arial"/>
                <a:ea typeface="Arial"/>
                <a:cs typeface="Arial"/>
                <a:sym typeface="Arial"/>
              </a:defRPr>
            </a:lvl4pPr>
            <a:lvl5pPr marL="2197100" marR="0" lvl="4" indent="0" algn="l" rtl="0">
              <a:lnSpc>
                <a:spcPct val="100000"/>
              </a:lnSpc>
              <a:spcBef>
                <a:spcPts val="0"/>
              </a:spcBef>
              <a:spcAft>
                <a:spcPts val="0"/>
              </a:spcAft>
              <a:buClr>
                <a:schemeClr val="dk1"/>
              </a:buClr>
              <a:buSzPts val="1700"/>
              <a:buFont typeface="Arial"/>
              <a:buNone/>
              <a:defRPr sz="9100" b="0" i="0" u="none" strike="noStrike" cap="none">
                <a:solidFill>
                  <a:schemeClr val="dk1"/>
                </a:solidFill>
                <a:latin typeface="Arial"/>
                <a:ea typeface="Arial"/>
                <a:cs typeface="Arial"/>
                <a:sym typeface="Arial"/>
              </a:defRPr>
            </a:lvl5pPr>
            <a:lvl6pPr marL="2743200" marR="0" lvl="5" indent="0" algn="l" rtl="0">
              <a:lnSpc>
                <a:spcPct val="100000"/>
              </a:lnSpc>
              <a:spcBef>
                <a:spcPts val="0"/>
              </a:spcBef>
              <a:spcAft>
                <a:spcPts val="0"/>
              </a:spcAft>
              <a:buClr>
                <a:schemeClr val="dk1"/>
              </a:buClr>
              <a:buSzPts val="1700"/>
              <a:buFont typeface="Arial"/>
              <a:buNone/>
              <a:defRPr sz="9100" b="0" i="0" u="none" strike="noStrike" cap="none">
                <a:solidFill>
                  <a:schemeClr val="dk1"/>
                </a:solidFill>
                <a:latin typeface="Arial"/>
                <a:ea typeface="Arial"/>
                <a:cs typeface="Arial"/>
                <a:sym typeface="Arial"/>
              </a:defRPr>
            </a:lvl6pPr>
            <a:lvl7pPr marL="3289300" marR="0" lvl="6" indent="0" algn="l" rtl="0">
              <a:lnSpc>
                <a:spcPct val="100000"/>
              </a:lnSpc>
              <a:spcBef>
                <a:spcPts val="0"/>
              </a:spcBef>
              <a:spcAft>
                <a:spcPts val="0"/>
              </a:spcAft>
              <a:buClr>
                <a:schemeClr val="dk1"/>
              </a:buClr>
              <a:buSzPts val="1700"/>
              <a:buFont typeface="Arial"/>
              <a:buNone/>
              <a:defRPr sz="9100" b="0" i="0" u="none" strike="noStrike" cap="none">
                <a:solidFill>
                  <a:schemeClr val="dk1"/>
                </a:solidFill>
                <a:latin typeface="Arial"/>
                <a:ea typeface="Arial"/>
                <a:cs typeface="Arial"/>
                <a:sym typeface="Arial"/>
              </a:defRPr>
            </a:lvl7pPr>
            <a:lvl8pPr marL="3835400" marR="0" lvl="7" indent="0" algn="l" rtl="0">
              <a:lnSpc>
                <a:spcPct val="100000"/>
              </a:lnSpc>
              <a:spcBef>
                <a:spcPts val="0"/>
              </a:spcBef>
              <a:spcAft>
                <a:spcPts val="0"/>
              </a:spcAft>
              <a:buClr>
                <a:schemeClr val="dk1"/>
              </a:buClr>
              <a:buSzPts val="1700"/>
              <a:buFont typeface="Arial"/>
              <a:buNone/>
              <a:defRPr sz="9100" b="0" i="0" u="none" strike="noStrike" cap="none">
                <a:solidFill>
                  <a:schemeClr val="dk1"/>
                </a:solidFill>
                <a:latin typeface="Arial"/>
                <a:ea typeface="Arial"/>
                <a:cs typeface="Arial"/>
                <a:sym typeface="Arial"/>
              </a:defRPr>
            </a:lvl8pPr>
            <a:lvl9pPr marL="4394200" marR="0" lvl="8" indent="0" algn="l" rtl="0">
              <a:lnSpc>
                <a:spcPct val="100000"/>
              </a:lnSpc>
              <a:spcBef>
                <a:spcPts val="0"/>
              </a:spcBef>
              <a:spcAft>
                <a:spcPts val="0"/>
              </a:spcAft>
              <a:buClr>
                <a:schemeClr val="dk1"/>
              </a:buClr>
              <a:buSzPts val="1700"/>
              <a:buFont typeface="Arial"/>
              <a:buNone/>
              <a:defRPr sz="9100" b="0" i="0" u="none" strike="noStrike" cap="none">
                <a:solidFill>
                  <a:schemeClr val="dk1"/>
                </a:solidFill>
                <a:latin typeface="Arial"/>
                <a:ea typeface="Arial"/>
                <a:cs typeface="Arial"/>
                <a:sym typeface="Arial"/>
              </a:defRPr>
            </a:lvl9pPr>
          </a:lstStyle>
          <a:p>
            <a:endParaRPr/>
          </a:p>
        </p:txBody>
      </p:sp>
      <p:sp>
        <p:nvSpPr>
          <p:cNvPr id="127" name="Shape 127"/>
          <p:cNvSpPr txBox="1">
            <a:spLocks noGrp="1"/>
          </p:cNvSpPr>
          <p:nvPr>
            <p:ph type="ftr" idx="11"/>
          </p:nvPr>
        </p:nvSpPr>
        <p:spPr>
          <a:xfrm>
            <a:off x="29098875" y="29337000"/>
            <a:ext cx="10972800" cy="1752600"/>
          </a:xfrm>
          <a:prstGeom prst="rect">
            <a:avLst/>
          </a:prstGeom>
          <a:noFill/>
          <a:ln>
            <a:noFill/>
          </a:ln>
        </p:spPr>
        <p:txBody>
          <a:bodyPr spcFirstLastPara="1" wrap="square" lIns="109700" tIns="109700" rIns="109700" bIns="109700" anchor="b" anchorCtr="0"/>
          <a:lstStyle>
            <a:lvl1pPr marL="0" marR="0" lvl="0" indent="0" algn="l" rtl="0">
              <a:lnSpc>
                <a:spcPct val="100000"/>
              </a:lnSpc>
              <a:spcBef>
                <a:spcPts val="0"/>
              </a:spcBef>
              <a:spcAft>
                <a:spcPts val="0"/>
              </a:spcAft>
              <a:buClr>
                <a:srgbClr val="B7AD92"/>
              </a:buClr>
              <a:buSzPts val="1700"/>
              <a:buFont typeface="Arial"/>
              <a:buNone/>
              <a:defRPr sz="4800" b="0" i="0" u="none" strike="noStrike" cap="none">
                <a:solidFill>
                  <a:srgbClr val="B7AD92"/>
                </a:solidFill>
                <a:latin typeface="Arial"/>
                <a:ea typeface="Arial"/>
                <a:cs typeface="Arial"/>
                <a:sym typeface="Arial"/>
              </a:defRPr>
            </a:lvl1pPr>
            <a:lvl2pPr marL="546100" marR="0" lvl="1" indent="0" algn="l" rtl="0">
              <a:lnSpc>
                <a:spcPct val="100000"/>
              </a:lnSpc>
              <a:spcBef>
                <a:spcPts val="0"/>
              </a:spcBef>
              <a:spcAft>
                <a:spcPts val="0"/>
              </a:spcAft>
              <a:buClr>
                <a:schemeClr val="dk1"/>
              </a:buClr>
              <a:buSzPts val="1700"/>
              <a:buFont typeface="Arial"/>
              <a:buNone/>
              <a:defRPr sz="9100" b="0" i="0" u="none" strike="noStrike" cap="none">
                <a:solidFill>
                  <a:schemeClr val="dk1"/>
                </a:solidFill>
                <a:latin typeface="Arial"/>
                <a:ea typeface="Arial"/>
                <a:cs typeface="Arial"/>
                <a:sym typeface="Arial"/>
              </a:defRPr>
            </a:lvl2pPr>
            <a:lvl3pPr marL="1092200" marR="0" lvl="2" indent="0" algn="l" rtl="0">
              <a:lnSpc>
                <a:spcPct val="100000"/>
              </a:lnSpc>
              <a:spcBef>
                <a:spcPts val="0"/>
              </a:spcBef>
              <a:spcAft>
                <a:spcPts val="0"/>
              </a:spcAft>
              <a:buClr>
                <a:schemeClr val="dk1"/>
              </a:buClr>
              <a:buSzPts val="1700"/>
              <a:buFont typeface="Arial"/>
              <a:buNone/>
              <a:defRPr sz="9100" b="0" i="0" u="none" strike="noStrike" cap="none">
                <a:solidFill>
                  <a:schemeClr val="dk1"/>
                </a:solidFill>
                <a:latin typeface="Arial"/>
                <a:ea typeface="Arial"/>
                <a:cs typeface="Arial"/>
                <a:sym typeface="Arial"/>
              </a:defRPr>
            </a:lvl3pPr>
            <a:lvl4pPr marL="1651000" marR="0" lvl="3" indent="0" algn="l" rtl="0">
              <a:lnSpc>
                <a:spcPct val="100000"/>
              </a:lnSpc>
              <a:spcBef>
                <a:spcPts val="0"/>
              </a:spcBef>
              <a:spcAft>
                <a:spcPts val="0"/>
              </a:spcAft>
              <a:buClr>
                <a:schemeClr val="dk1"/>
              </a:buClr>
              <a:buSzPts val="1700"/>
              <a:buFont typeface="Arial"/>
              <a:buNone/>
              <a:defRPr sz="9100" b="0" i="0" u="none" strike="noStrike" cap="none">
                <a:solidFill>
                  <a:schemeClr val="dk1"/>
                </a:solidFill>
                <a:latin typeface="Arial"/>
                <a:ea typeface="Arial"/>
                <a:cs typeface="Arial"/>
                <a:sym typeface="Arial"/>
              </a:defRPr>
            </a:lvl4pPr>
            <a:lvl5pPr marL="2197100" marR="0" lvl="4" indent="0" algn="l" rtl="0">
              <a:lnSpc>
                <a:spcPct val="100000"/>
              </a:lnSpc>
              <a:spcBef>
                <a:spcPts val="0"/>
              </a:spcBef>
              <a:spcAft>
                <a:spcPts val="0"/>
              </a:spcAft>
              <a:buClr>
                <a:schemeClr val="dk1"/>
              </a:buClr>
              <a:buSzPts val="1700"/>
              <a:buFont typeface="Arial"/>
              <a:buNone/>
              <a:defRPr sz="9100" b="0" i="0" u="none" strike="noStrike" cap="none">
                <a:solidFill>
                  <a:schemeClr val="dk1"/>
                </a:solidFill>
                <a:latin typeface="Arial"/>
                <a:ea typeface="Arial"/>
                <a:cs typeface="Arial"/>
                <a:sym typeface="Arial"/>
              </a:defRPr>
            </a:lvl5pPr>
            <a:lvl6pPr marL="2743200" marR="0" lvl="5" indent="0" algn="l" rtl="0">
              <a:lnSpc>
                <a:spcPct val="100000"/>
              </a:lnSpc>
              <a:spcBef>
                <a:spcPts val="0"/>
              </a:spcBef>
              <a:spcAft>
                <a:spcPts val="0"/>
              </a:spcAft>
              <a:buClr>
                <a:schemeClr val="dk1"/>
              </a:buClr>
              <a:buSzPts val="1700"/>
              <a:buFont typeface="Arial"/>
              <a:buNone/>
              <a:defRPr sz="9100" b="0" i="0" u="none" strike="noStrike" cap="none">
                <a:solidFill>
                  <a:schemeClr val="dk1"/>
                </a:solidFill>
                <a:latin typeface="Arial"/>
                <a:ea typeface="Arial"/>
                <a:cs typeface="Arial"/>
                <a:sym typeface="Arial"/>
              </a:defRPr>
            </a:lvl6pPr>
            <a:lvl7pPr marL="3289300" marR="0" lvl="6" indent="0" algn="l" rtl="0">
              <a:lnSpc>
                <a:spcPct val="100000"/>
              </a:lnSpc>
              <a:spcBef>
                <a:spcPts val="0"/>
              </a:spcBef>
              <a:spcAft>
                <a:spcPts val="0"/>
              </a:spcAft>
              <a:buClr>
                <a:schemeClr val="dk1"/>
              </a:buClr>
              <a:buSzPts val="1700"/>
              <a:buFont typeface="Arial"/>
              <a:buNone/>
              <a:defRPr sz="9100" b="0" i="0" u="none" strike="noStrike" cap="none">
                <a:solidFill>
                  <a:schemeClr val="dk1"/>
                </a:solidFill>
                <a:latin typeface="Arial"/>
                <a:ea typeface="Arial"/>
                <a:cs typeface="Arial"/>
                <a:sym typeface="Arial"/>
              </a:defRPr>
            </a:lvl7pPr>
            <a:lvl8pPr marL="3835400" marR="0" lvl="7" indent="0" algn="l" rtl="0">
              <a:lnSpc>
                <a:spcPct val="100000"/>
              </a:lnSpc>
              <a:spcBef>
                <a:spcPts val="0"/>
              </a:spcBef>
              <a:spcAft>
                <a:spcPts val="0"/>
              </a:spcAft>
              <a:buClr>
                <a:schemeClr val="dk1"/>
              </a:buClr>
              <a:buSzPts val="1700"/>
              <a:buFont typeface="Arial"/>
              <a:buNone/>
              <a:defRPr sz="9100" b="0" i="0" u="none" strike="noStrike" cap="none">
                <a:solidFill>
                  <a:schemeClr val="dk1"/>
                </a:solidFill>
                <a:latin typeface="Arial"/>
                <a:ea typeface="Arial"/>
                <a:cs typeface="Arial"/>
                <a:sym typeface="Arial"/>
              </a:defRPr>
            </a:lvl8pPr>
            <a:lvl9pPr marL="4394200" marR="0" lvl="8" indent="0" algn="l" rtl="0">
              <a:lnSpc>
                <a:spcPct val="100000"/>
              </a:lnSpc>
              <a:spcBef>
                <a:spcPts val="0"/>
              </a:spcBef>
              <a:spcAft>
                <a:spcPts val="0"/>
              </a:spcAft>
              <a:buClr>
                <a:schemeClr val="dk1"/>
              </a:buClr>
              <a:buSzPts val="1700"/>
              <a:buFont typeface="Arial"/>
              <a:buNone/>
              <a:defRPr sz="9100" b="0" i="0" u="none" strike="noStrike" cap="none">
                <a:solidFill>
                  <a:schemeClr val="dk1"/>
                </a:solidFill>
                <a:latin typeface="Arial"/>
                <a:ea typeface="Arial"/>
                <a:cs typeface="Arial"/>
                <a:sym typeface="Arial"/>
              </a:defRPr>
            </a:lvl9pPr>
          </a:lstStyle>
          <a:p>
            <a:endParaRPr/>
          </a:p>
        </p:txBody>
      </p:sp>
      <p:sp>
        <p:nvSpPr>
          <p:cNvPr id="128" name="Shape 128"/>
          <p:cNvSpPr txBox="1">
            <a:spLocks noGrp="1"/>
          </p:cNvSpPr>
          <p:nvPr>
            <p:ph type="sldNum" idx="12"/>
          </p:nvPr>
        </p:nvSpPr>
        <p:spPr>
          <a:xfrm>
            <a:off x="40071675" y="29337000"/>
            <a:ext cx="2194500" cy="1752600"/>
          </a:xfrm>
          <a:prstGeom prst="rect">
            <a:avLst/>
          </a:prstGeom>
          <a:noFill/>
          <a:ln>
            <a:noFill/>
          </a:ln>
        </p:spPr>
        <p:txBody>
          <a:bodyPr spcFirstLastPara="1" wrap="square" lIns="438900" tIns="219450" rIns="438900" bIns="219450" anchor="b" anchorCtr="0">
            <a:noAutofit/>
          </a:bodyPr>
          <a:lstStyle>
            <a:lvl1pPr marL="0" marR="0" lvl="0" indent="0" algn="r" rtl="0">
              <a:lnSpc>
                <a:spcPct val="100000"/>
              </a:lnSpc>
              <a:spcBef>
                <a:spcPts val="0"/>
              </a:spcBef>
              <a:spcAft>
                <a:spcPts val="0"/>
              </a:spcAft>
              <a:buClr>
                <a:srgbClr val="B9AF93"/>
              </a:buClr>
              <a:buFont typeface="Arial"/>
              <a:buNone/>
              <a:defRPr sz="4800" b="0" i="0" u="none" strike="noStrike" cap="none">
                <a:solidFill>
                  <a:srgbClr val="B9AF93"/>
                </a:solidFill>
                <a:latin typeface="Arial"/>
                <a:ea typeface="Arial"/>
                <a:cs typeface="Arial"/>
                <a:sym typeface="Arial"/>
              </a:defRPr>
            </a:lvl1pPr>
            <a:lvl2pPr marL="0" marR="0" lvl="1" indent="0" algn="r" rtl="0">
              <a:lnSpc>
                <a:spcPct val="100000"/>
              </a:lnSpc>
              <a:spcBef>
                <a:spcPts val="0"/>
              </a:spcBef>
              <a:spcAft>
                <a:spcPts val="0"/>
              </a:spcAft>
              <a:buClr>
                <a:srgbClr val="B9AF93"/>
              </a:buClr>
              <a:buFont typeface="Arial"/>
              <a:buNone/>
              <a:defRPr sz="4800" b="0" i="0" u="none" strike="noStrike" cap="none">
                <a:solidFill>
                  <a:srgbClr val="B9AF93"/>
                </a:solidFill>
                <a:latin typeface="Arial"/>
                <a:ea typeface="Arial"/>
                <a:cs typeface="Arial"/>
                <a:sym typeface="Arial"/>
              </a:defRPr>
            </a:lvl2pPr>
            <a:lvl3pPr marL="0" marR="0" lvl="2" indent="0" algn="r" rtl="0">
              <a:lnSpc>
                <a:spcPct val="100000"/>
              </a:lnSpc>
              <a:spcBef>
                <a:spcPts val="0"/>
              </a:spcBef>
              <a:spcAft>
                <a:spcPts val="0"/>
              </a:spcAft>
              <a:buClr>
                <a:srgbClr val="B9AF93"/>
              </a:buClr>
              <a:buFont typeface="Arial"/>
              <a:buNone/>
              <a:defRPr sz="4800" b="0" i="0" u="none" strike="noStrike" cap="none">
                <a:solidFill>
                  <a:srgbClr val="B9AF93"/>
                </a:solidFill>
                <a:latin typeface="Arial"/>
                <a:ea typeface="Arial"/>
                <a:cs typeface="Arial"/>
                <a:sym typeface="Arial"/>
              </a:defRPr>
            </a:lvl3pPr>
            <a:lvl4pPr marL="0" marR="0" lvl="3" indent="0" algn="r" rtl="0">
              <a:lnSpc>
                <a:spcPct val="100000"/>
              </a:lnSpc>
              <a:spcBef>
                <a:spcPts val="0"/>
              </a:spcBef>
              <a:spcAft>
                <a:spcPts val="0"/>
              </a:spcAft>
              <a:buClr>
                <a:srgbClr val="B9AF93"/>
              </a:buClr>
              <a:buFont typeface="Arial"/>
              <a:buNone/>
              <a:defRPr sz="4800" b="0" i="0" u="none" strike="noStrike" cap="none">
                <a:solidFill>
                  <a:srgbClr val="B9AF93"/>
                </a:solidFill>
                <a:latin typeface="Arial"/>
                <a:ea typeface="Arial"/>
                <a:cs typeface="Arial"/>
                <a:sym typeface="Arial"/>
              </a:defRPr>
            </a:lvl4pPr>
            <a:lvl5pPr marL="0" marR="0" lvl="4" indent="0" algn="r" rtl="0">
              <a:lnSpc>
                <a:spcPct val="100000"/>
              </a:lnSpc>
              <a:spcBef>
                <a:spcPts val="0"/>
              </a:spcBef>
              <a:spcAft>
                <a:spcPts val="0"/>
              </a:spcAft>
              <a:buClr>
                <a:srgbClr val="B9AF93"/>
              </a:buClr>
              <a:buFont typeface="Arial"/>
              <a:buNone/>
              <a:defRPr sz="4800" b="0" i="0" u="none" strike="noStrike" cap="none">
                <a:solidFill>
                  <a:srgbClr val="B9AF93"/>
                </a:solidFill>
                <a:latin typeface="Arial"/>
                <a:ea typeface="Arial"/>
                <a:cs typeface="Arial"/>
                <a:sym typeface="Arial"/>
              </a:defRPr>
            </a:lvl5pPr>
            <a:lvl6pPr marL="0" marR="0" lvl="5" indent="0" algn="r" rtl="0">
              <a:lnSpc>
                <a:spcPct val="100000"/>
              </a:lnSpc>
              <a:spcBef>
                <a:spcPts val="0"/>
              </a:spcBef>
              <a:spcAft>
                <a:spcPts val="0"/>
              </a:spcAft>
              <a:buClr>
                <a:srgbClr val="B9AF93"/>
              </a:buClr>
              <a:buFont typeface="Arial"/>
              <a:buNone/>
              <a:defRPr sz="4800" b="0" i="0" u="none" strike="noStrike" cap="none">
                <a:solidFill>
                  <a:srgbClr val="B9AF93"/>
                </a:solidFill>
                <a:latin typeface="Arial"/>
                <a:ea typeface="Arial"/>
                <a:cs typeface="Arial"/>
                <a:sym typeface="Arial"/>
              </a:defRPr>
            </a:lvl6pPr>
            <a:lvl7pPr marL="0" marR="0" lvl="6" indent="0" algn="r" rtl="0">
              <a:lnSpc>
                <a:spcPct val="100000"/>
              </a:lnSpc>
              <a:spcBef>
                <a:spcPts val="0"/>
              </a:spcBef>
              <a:spcAft>
                <a:spcPts val="0"/>
              </a:spcAft>
              <a:buClr>
                <a:srgbClr val="B9AF93"/>
              </a:buClr>
              <a:buFont typeface="Arial"/>
              <a:buNone/>
              <a:defRPr sz="4800" b="0" i="0" u="none" strike="noStrike" cap="none">
                <a:solidFill>
                  <a:srgbClr val="B9AF93"/>
                </a:solidFill>
                <a:latin typeface="Arial"/>
                <a:ea typeface="Arial"/>
                <a:cs typeface="Arial"/>
                <a:sym typeface="Arial"/>
              </a:defRPr>
            </a:lvl7pPr>
            <a:lvl8pPr marL="0" marR="0" lvl="7" indent="0" algn="r" rtl="0">
              <a:lnSpc>
                <a:spcPct val="100000"/>
              </a:lnSpc>
              <a:spcBef>
                <a:spcPts val="0"/>
              </a:spcBef>
              <a:spcAft>
                <a:spcPts val="0"/>
              </a:spcAft>
              <a:buClr>
                <a:srgbClr val="B9AF93"/>
              </a:buClr>
              <a:buFont typeface="Arial"/>
              <a:buNone/>
              <a:defRPr sz="4800" b="0" i="0" u="none" strike="noStrike" cap="none">
                <a:solidFill>
                  <a:srgbClr val="B9AF93"/>
                </a:solidFill>
                <a:latin typeface="Arial"/>
                <a:ea typeface="Arial"/>
                <a:cs typeface="Arial"/>
                <a:sym typeface="Arial"/>
              </a:defRPr>
            </a:lvl8pPr>
            <a:lvl9pPr marL="0" marR="0" lvl="8" indent="0" algn="r" rtl="0">
              <a:lnSpc>
                <a:spcPct val="100000"/>
              </a:lnSpc>
              <a:spcBef>
                <a:spcPts val="0"/>
              </a:spcBef>
              <a:spcAft>
                <a:spcPts val="0"/>
              </a:spcAft>
              <a:buClr>
                <a:srgbClr val="B9AF93"/>
              </a:buClr>
              <a:buFont typeface="Arial"/>
              <a:buNone/>
              <a:defRPr sz="4800" b="0" i="0" u="none" strike="noStrike" cap="none">
                <a:solidFill>
                  <a:srgbClr val="B9AF93"/>
                </a:solidFill>
                <a:latin typeface="Arial"/>
                <a:ea typeface="Arial"/>
                <a:cs typeface="Arial"/>
                <a:sym typeface="Aria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29"/>
        <p:cNvGrpSpPr/>
        <p:nvPr/>
      </p:nvGrpSpPr>
      <p:grpSpPr>
        <a:xfrm>
          <a:off x="0" y="0"/>
          <a:ext cx="0" cy="0"/>
          <a:chOff x="0" y="0"/>
          <a:chExt cx="0" cy="0"/>
        </a:xfrm>
      </p:grpSpPr>
      <p:sp>
        <p:nvSpPr>
          <p:cNvPr id="130" name="Shape 130"/>
          <p:cNvSpPr txBox="1">
            <a:spLocks noGrp="1"/>
          </p:cNvSpPr>
          <p:nvPr>
            <p:ph type="title"/>
          </p:nvPr>
        </p:nvSpPr>
        <p:spPr>
          <a:xfrm rot="5400000">
            <a:off x="23957280" y="10424241"/>
            <a:ext cx="25237500" cy="9509700"/>
          </a:xfrm>
          <a:prstGeom prst="rect">
            <a:avLst/>
          </a:prstGeom>
          <a:noFill/>
          <a:ln>
            <a:noFill/>
          </a:ln>
        </p:spPr>
        <p:txBody>
          <a:bodyPr spcFirstLastPara="1" wrap="square" lIns="109700" tIns="109700" rIns="109700" bIns="109700" anchor="b" anchorCtr="0"/>
          <a:lstStyle>
            <a:lvl1pPr marL="0" marR="0" lvl="0" indent="0" algn="l" rtl="0">
              <a:lnSpc>
                <a:spcPct val="100000"/>
              </a:lnSpc>
              <a:spcBef>
                <a:spcPts val="0"/>
              </a:spcBef>
              <a:spcAft>
                <a:spcPts val="0"/>
              </a:spcAft>
              <a:buClr>
                <a:srgbClr val="FFB248"/>
              </a:buClr>
              <a:buSzPts val="1700"/>
              <a:buFont typeface="Verdana"/>
              <a:buNone/>
              <a:defRPr sz="17300" b="1" i="0" u="none" strike="noStrike" cap="none">
                <a:solidFill>
                  <a:srgbClr val="FFB248"/>
                </a:solidFill>
                <a:latin typeface="Verdana"/>
                <a:ea typeface="Verdana"/>
                <a:cs typeface="Verdana"/>
                <a:sym typeface="Verdana"/>
              </a:defRPr>
            </a:lvl1pPr>
            <a:lvl2pPr marL="0" marR="0" lvl="1" indent="0" algn="l" rtl="0">
              <a:spcBef>
                <a:spcPts val="0"/>
              </a:spcBef>
              <a:spcAft>
                <a:spcPts val="0"/>
              </a:spcAft>
              <a:buClr>
                <a:srgbClr val="FFB248"/>
              </a:buClr>
              <a:buSzPts val="1700"/>
              <a:buFont typeface="Verdana"/>
              <a:buNone/>
              <a:defRPr sz="17300" b="1" i="0" u="none" strike="noStrike" cap="none">
                <a:solidFill>
                  <a:srgbClr val="FFB248"/>
                </a:solidFill>
                <a:latin typeface="Verdana"/>
                <a:ea typeface="Verdana"/>
                <a:cs typeface="Verdana"/>
                <a:sym typeface="Verdana"/>
              </a:defRPr>
            </a:lvl2pPr>
            <a:lvl3pPr marL="0" marR="0" lvl="2" indent="0" algn="l" rtl="0">
              <a:spcBef>
                <a:spcPts val="0"/>
              </a:spcBef>
              <a:spcAft>
                <a:spcPts val="0"/>
              </a:spcAft>
              <a:buClr>
                <a:srgbClr val="FFB248"/>
              </a:buClr>
              <a:buSzPts val="1700"/>
              <a:buFont typeface="Verdana"/>
              <a:buNone/>
              <a:defRPr sz="17300" b="1" i="0" u="none" strike="noStrike" cap="none">
                <a:solidFill>
                  <a:srgbClr val="FFB248"/>
                </a:solidFill>
                <a:latin typeface="Verdana"/>
                <a:ea typeface="Verdana"/>
                <a:cs typeface="Verdana"/>
                <a:sym typeface="Verdana"/>
              </a:defRPr>
            </a:lvl3pPr>
            <a:lvl4pPr marL="0" marR="0" lvl="3" indent="0" algn="l" rtl="0">
              <a:spcBef>
                <a:spcPts val="0"/>
              </a:spcBef>
              <a:spcAft>
                <a:spcPts val="0"/>
              </a:spcAft>
              <a:buClr>
                <a:srgbClr val="FFB248"/>
              </a:buClr>
              <a:buSzPts val="1700"/>
              <a:buFont typeface="Verdana"/>
              <a:buNone/>
              <a:defRPr sz="17300" b="1" i="0" u="none" strike="noStrike" cap="none">
                <a:solidFill>
                  <a:srgbClr val="FFB248"/>
                </a:solidFill>
                <a:latin typeface="Verdana"/>
                <a:ea typeface="Verdana"/>
                <a:cs typeface="Verdana"/>
                <a:sym typeface="Verdana"/>
              </a:defRPr>
            </a:lvl4pPr>
            <a:lvl5pPr marL="0" marR="0" lvl="4" indent="0" algn="l" rtl="0">
              <a:spcBef>
                <a:spcPts val="0"/>
              </a:spcBef>
              <a:spcAft>
                <a:spcPts val="0"/>
              </a:spcAft>
              <a:buClr>
                <a:srgbClr val="FFB248"/>
              </a:buClr>
              <a:buSzPts val="1700"/>
              <a:buFont typeface="Verdana"/>
              <a:buNone/>
              <a:defRPr sz="17300" b="1" i="0" u="none" strike="noStrike" cap="none">
                <a:solidFill>
                  <a:srgbClr val="FFB248"/>
                </a:solidFill>
                <a:latin typeface="Verdana"/>
                <a:ea typeface="Verdana"/>
                <a:cs typeface="Verdana"/>
                <a:sym typeface="Verdana"/>
              </a:defRPr>
            </a:lvl5pPr>
            <a:lvl6pPr marL="546100" marR="0" lvl="5" indent="0" algn="l" rtl="0">
              <a:spcBef>
                <a:spcPts val="0"/>
              </a:spcBef>
              <a:spcAft>
                <a:spcPts val="0"/>
              </a:spcAft>
              <a:buClr>
                <a:srgbClr val="FFB248"/>
              </a:buClr>
              <a:buSzPts val="1700"/>
              <a:buFont typeface="Verdana"/>
              <a:buNone/>
              <a:defRPr sz="17300" b="1" i="0" u="none" strike="noStrike" cap="none">
                <a:solidFill>
                  <a:srgbClr val="FFB248"/>
                </a:solidFill>
                <a:latin typeface="Verdana"/>
                <a:ea typeface="Verdana"/>
                <a:cs typeface="Verdana"/>
                <a:sym typeface="Verdana"/>
              </a:defRPr>
            </a:lvl6pPr>
            <a:lvl7pPr marL="1092200" marR="0" lvl="6" indent="0" algn="l" rtl="0">
              <a:spcBef>
                <a:spcPts val="0"/>
              </a:spcBef>
              <a:spcAft>
                <a:spcPts val="0"/>
              </a:spcAft>
              <a:buClr>
                <a:srgbClr val="FFB248"/>
              </a:buClr>
              <a:buSzPts val="1700"/>
              <a:buFont typeface="Verdana"/>
              <a:buNone/>
              <a:defRPr sz="17300" b="1" i="0" u="none" strike="noStrike" cap="none">
                <a:solidFill>
                  <a:srgbClr val="FFB248"/>
                </a:solidFill>
                <a:latin typeface="Verdana"/>
                <a:ea typeface="Verdana"/>
                <a:cs typeface="Verdana"/>
                <a:sym typeface="Verdana"/>
              </a:defRPr>
            </a:lvl7pPr>
            <a:lvl8pPr marL="1651000" marR="0" lvl="7" indent="0" algn="l" rtl="0">
              <a:spcBef>
                <a:spcPts val="0"/>
              </a:spcBef>
              <a:spcAft>
                <a:spcPts val="0"/>
              </a:spcAft>
              <a:buClr>
                <a:srgbClr val="FFB248"/>
              </a:buClr>
              <a:buSzPts val="1700"/>
              <a:buFont typeface="Verdana"/>
              <a:buNone/>
              <a:defRPr sz="17300" b="1" i="0" u="none" strike="noStrike" cap="none">
                <a:solidFill>
                  <a:srgbClr val="FFB248"/>
                </a:solidFill>
                <a:latin typeface="Verdana"/>
                <a:ea typeface="Verdana"/>
                <a:cs typeface="Verdana"/>
                <a:sym typeface="Verdana"/>
              </a:defRPr>
            </a:lvl8pPr>
            <a:lvl9pPr marL="2197100" marR="0" lvl="8" indent="0" algn="l" rtl="0">
              <a:spcBef>
                <a:spcPts val="0"/>
              </a:spcBef>
              <a:spcAft>
                <a:spcPts val="0"/>
              </a:spcAft>
              <a:buClr>
                <a:srgbClr val="FFB248"/>
              </a:buClr>
              <a:buSzPts val="1700"/>
              <a:buFont typeface="Verdana"/>
              <a:buNone/>
              <a:defRPr sz="17300" b="1" i="0" u="none" strike="noStrike" cap="none">
                <a:solidFill>
                  <a:srgbClr val="FFB248"/>
                </a:solidFill>
                <a:latin typeface="Verdana"/>
                <a:ea typeface="Verdana"/>
                <a:cs typeface="Verdana"/>
                <a:sym typeface="Verdana"/>
              </a:defRPr>
            </a:lvl9pPr>
          </a:lstStyle>
          <a:p>
            <a:endParaRPr/>
          </a:p>
        </p:txBody>
      </p:sp>
      <p:sp>
        <p:nvSpPr>
          <p:cNvPr id="131" name="Shape 131"/>
          <p:cNvSpPr txBox="1">
            <a:spLocks noGrp="1"/>
          </p:cNvSpPr>
          <p:nvPr>
            <p:ph type="body" idx="1"/>
          </p:nvPr>
        </p:nvSpPr>
        <p:spPr>
          <a:xfrm rot="5400000">
            <a:off x="4206148" y="914381"/>
            <a:ext cx="25237500" cy="28529400"/>
          </a:xfrm>
          <a:prstGeom prst="rect">
            <a:avLst/>
          </a:prstGeom>
          <a:noFill/>
          <a:ln>
            <a:noFill/>
          </a:ln>
        </p:spPr>
        <p:txBody>
          <a:bodyPr spcFirstLastPara="1" wrap="square" lIns="109700" tIns="109700" rIns="109700" bIns="109700" anchor="t" anchorCtr="0"/>
          <a:lstStyle>
            <a:lvl1pPr marL="457200" marR="0" lvl="0" indent="-914400" algn="l" rtl="0">
              <a:lnSpc>
                <a:spcPct val="100000"/>
              </a:lnSpc>
              <a:spcBef>
                <a:spcPts val="1200"/>
              </a:spcBef>
              <a:spcAft>
                <a:spcPts val="0"/>
              </a:spcAft>
              <a:buClr>
                <a:schemeClr val="accent1"/>
              </a:buClr>
              <a:buSzPts val="10800"/>
              <a:buFont typeface="Noto Sans Symbols"/>
              <a:buChar char="●"/>
              <a:defRPr sz="13400" b="0" i="0" u="none" strike="noStrike" cap="none">
                <a:solidFill>
                  <a:schemeClr val="dk1"/>
                </a:solidFill>
                <a:latin typeface="Verdana"/>
                <a:ea typeface="Verdana"/>
                <a:cs typeface="Verdana"/>
                <a:sym typeface="Verdana"/>
              </a:defRPr>
            </a:lvl1pPr>
            <a:lvl2pPr marL="914400" marR="0" lvl="1" indent="-958850" algn="l" rtl="0">
              <a:lnSpc>
                <a:spcPct val="100000"/>
              </a:lnSpc>
              <a:spcBef>
                <a:spcPts val="1200"/>
              </a:spcBef>
              <a:spcAft>
                <a:spcPts val="0"/>
              </a:spcAft>
              <a:buClr>
                <a:schemeClr val="accent1"/>
              </a:buClr>
              <a:buSzPts val="11500"/>
              <a:buFont typeface="Verdana"/>
              <a:buChar char="◦"/>
              <a:defRPr sz="11500" b="0" i="0" u="none" strike="noStrike" cap="none">
                <a:solidFill>
                  <a:schemeClr val="dk1"/>
                </a:solidFill>
                <a:latin typeface="Verdana"/>
                <a:ea typeface="Verdana"/>
                <a:cs typeface="Verdana"/>
                <a:sym typeface="Verdana"/>
              </a:defRPr>
            </a:lvl2pPr>
            <a:lvl3pPr marL="1371600" marR="0" lvl="2" indent="-901700" algn="l" rtl="0">
              <a:lnSpc>
                <a:spcPct val="100000"/>
              </a:lnSpc>
              <a:spcBef>
                <a:spcPts val="1200"/>
              </a:spcBef>
              <a:spcAft>
                <a:spcPts val="0"/>
              </a:spcAft>
              <a:buClr>
                <a:srgbClr val="E96D4D"/>
              </a:buClr>
              <a:buSzPts val="10600"/>
              <a:buFont typeface="Noto Sans Symbols"/>
              <a:buChar char="⚫"/>
              <a:defRPr sz="10600" b="0" i="0" u="none" strike="noStrike" cap="none">
                <a:solidFill>
                  <a:schemeClr val="dk1"/>
                </a:solidFill>
                <a:latin typeface="Verdana"/>
                <a:ea typeface="Verdana"/>
                <a:cs typeface="Verdana"/>
                <a:sym typeface="Verdana"/>
              </a:defRPr>
            </a:lvl3pPr>
            <a:lvl4pPr marL="1828800" marR="0" lvl="3" indent="-876300" algn="l" rtl="0">
              <a:lnSpc>
                <a:spcPct val="100000"/>
              </a:lnSpc>
              <a:spcBef>
                <a:spcPts val="1100"/>
              </a:spcBef>
              <a:spcAft>
                <a:spcPts val="0"/>
              </a:spcAft>
              <a:buClr>
                <a:srgbClr val="E96D4D"/>
              </a:buClr>
              <a:buSzPts val="10200"/>
              <a:buFont typeface="Verdana"/>
              <a:buChar char="◦"/>
              <a:defRPr sz="9100" b="0" i="0" u="none" strike="noStrike" cap="none">
                <a:solidFill>
                  <a:schemeClr val="dk1"/>
                </a:solidFill>
                <a:latin typeface="Verdana"/>
                <a:ea typeface="Verdana"/>
                <a:cs typeface="Verdana"/>
                <a:sym typeface="Verdana"/>
              </a:defRPr>
            </a:lvl4pPr>
            <a:lvl5pPr marL="2286000" marR="0" lvl="4" indent="-774700" algn="l" rtl="0">
              <a:lnSpc>
                <a:spcPct val="100000"/>
              </a:lnSpc>
              <a:spcBef>
                <a:spcPts val="1200"/>
              </a:spcBef>
              <a:spcAft>
                <a:spcPts val="0"/>
              </a:spcAft>
              <a:buClr>
                <a:srgbClr val="E48F7B"/>
              </a:buClr>
              <a:buSzPts val="8600"/>
              <a:buFont typeface="Noto Sans Symbols"/>
              <a:buChar char="⚫"/>
              <a:defRPr sz="8600" b="0" i="0" u="none" strike="noStrike" cap="none">
                <a:solidFill>
                  <a:schemeClr val="dk1"/>
                </a:solidFill>
                <a:latin typeface="Verdana"/>
                <a:ea typeface="Verdana"/>
                <a:cs typeface="Verdana"/>
                <a:sym typeface="Verdana"/>
              </a:defRPr>
            </a:lvl5pPr>
            <a:lvl6pPr marL="2743200" marR="0" lvl="5" indent="-749300" algn="l" rtl="0">
              <a:lnSpc>
                <a:spcPct val="100000"/>
              </a:lnSpc>
              <a:spcBef>
                <a:spcPts val="1200"/>
              </a:spcBef>
              <a:spcAft>
                <a:spcPts val="0"/>
              </a:spcAft>
              <a:buClr>
                <a:srgbClr val="E48E78"/>
              </a:buClr>
              <a:buSzPts val="8200"/>
              <a:buFont typeface="Verdana"/>
              <a:buChar char="◦"/>
              <a:defRPr sz="8200" b="0" i="0" u="none" strike="noStrike" cap="none">
                <a:solidFill>
                  <a:schemeClr val="dk1"/>
                </a:solidFill>
                <a:latin typeface="Verdana"/>
                <a:ea typeface="Verdana"/>
                <a:cs typeface="Verdana"/>
                <a:sym typeface="Verdana"/>
              </a:defRPr>
            </a:lvl6pPr>
            <a:lvl7pPr marL="3200400" marR="0" lvl="6" indent="-685800" algn="l" rtl="0">
              <a:lnSpc>
                <a:spcPct val="100000"/>
              </a:lnSpc>
              <a:spcBef>
                <a:spcPts val="1200"/>
              </a:spcBef>
              <a:spcAft>
                <a:spcPts val="0"/>
              </a:spcAft>
              <a:buClr>
                <a:srgbClr val="E48E78"/>
              </a:buClr>
              <a:buSzPts val="7200"/>
              <a:buFont typeface="Noto Sans Symbols"/>
              <a:buChar char="⚫"/>
              <a:defRPr sz="7200" b="0" i="0" u="none" strike="noStrike" cap="none">
                <a:solidFill>
                  <a:schemeClr val="dk1"/>
                </a:solidFill>
                <a:latin typeface="Verdana"/>
                <a:ea typeface="Verdana"/>
                <a:cs typeface="Verdana"/>
                <a:sym typeface="Verdana"/>
              </a:defRPr>
            </a:lvl7pPr>
            <a:lvl8pPr marL="3657600" marR="0" lvl="7" indent="-685800" algn="l" rtl="0">
              <a:lnSpc>
                <a:spcPct val="100000"/>
              </a:lnSpc>
              <a:spcBef>
                <a:spcPts val="1200"/>
              </a:spcBef>
              <a:spcAft>
                <a:spcPts val="0"/>
              </a:spcAft>
              <a:buClr>
                <a:srgbClr val="E48E78"/>
              </a:buClr>
              <a:buSzPts val="7200"/>
              <a:buFont typeface="Verdana"/>
              <a:buChar char="◦"/>
              <a:defRPr sz="7200" b="0" i="0" u="none" strike="noStrike" cap="none">
                <a:solidFill>
                  <a:schemeClr val="dk1"/>
                </a:solidFill>
                <a:latin typeface="Verdana"/>
                <a:ea typeface="Verdana"/>
                <a:cs typeface="Verdana"/>
                <a:sym typeface="Verdana"/>
              </a:defRPr>
            </a:lvl8pPr>
            <a:lvl9pPr marL="4114800" marR="0" lvl="8" indent="-685800" algn="l" rtl="0">
              <a:lnSpc>
                <a:spcPct val="100000"/>
              </a:lnSpc>
              <a:spcBef>
                <a:spcPts val="1200"/>
              </a:spcBef>
              <a:spcAft>
                <a:spcPts val="0"/>
              </a:spcAft>
              <a:buClr>
                <a:srgbClr val="E48E78"/>
              </a:buClr>
              <a:buSzPts val="7200"/>
              <a:buFont typeface="Noto Sans Symbols"/>
              <a:buChar char="⚫"/>
              <a:defRPr sz="7200" b="0" i="0" u="none" strike="noStrike" cap="none">
                <a:solidFill>
                  <a:schemeClr val="dk1"/>
                </a:solidFill>
                <a:latin typeface="Verdana"/>
                <a:ea typeface="Verdana"/>
                <a:cs typeface="Verdana"/>
                <a:sym typeface="Verdana"/>
              </a:defRPr>
            </a:lvl9pPr>
          </a:lstStyle>
          <a:p>
            <a:endParaRPr/>
          </a:p>
        </p:txBody>
      </p:sp>
      <p:sp>
        <p:nvSpPr>
          <p:cNvPr id="132" name="Shape 132"/>
          <p:cNvSpPr txBox="1">
            <a:spLocks noGrp="1"/>
          </p:cNvSpPr>
          <p:nvPr>
            <p:ph type="dt" idx="10"/>
          </p:nvPr>
        </p:nvSpPr>
        <p:spPr>
          <a:xfrm>
            <a:off x="18126075" y="29337000"/>
            <a:ext cx="10972800" cy="1752600"/>
          </a:xfrm>
          <a:prstGeom prst="rect">
            <a:avLst/>
          </a:prstGeom>
          <a:noFill/>
          <a:ln>
            <a:noFill/>
          </a:ln>
        </p:spPr>
        <p:txBody>
          <a:bodyPr spcFirstLastPara="1" wrap="square" lIns="109700" tIns="109700" rIns="109700" bIns="109700" anchor="b" anchorCtr="0"/>
          <a:lstStyle>
            <a:lvl1pPr marL="0" marR="0" lvl="0" indent="0" algn="r" rtl="0">
              <a:lnSpc>
                <a:spcPct val="100000"/>
              </a:lnSpc>
              <a:spcBef>
                <a:spcPts val="0"/>
              </a:spcBef>
              <a:spcAft>
                <a:spcPts val="0"/>
              </a:spcAft>
              <a:buClr>
                <a:srgbClr val="B7AD92"/>
              </a:buClr>
              <a:buSzPts val="1700"/>
              <a:buFont typeface="Arial"/>
              <a:buNone/>
              <a:defRPr sz="4800" b="0" i="0" u="none" strike="noStrike" cap="none">
                <a:solidFill>
                  <a:srgbClr val="B7AD92"/>
                </a:solidFill>
                <a:latin typeface="Arial"/>
                <a:ea typeface="Arial"/>
                <a:cs typeface="Arial"/>
                <a:sym typeface="Arial"/>
              </a:defRPr>
            </a:lvl1pPr>
            <a:lvl2pPr marL="546100" marR="0" lvl="1" indent="0" algn="l" rtl="0">
              <a:lnSpc>
                <a:spcPct val="100000"/>
              </a:lnSpc>
              <a:spcBef>
                <a:spcPts val="0"/>
              </a:spcBef>
              <a:spcAft>
                <a:spcPts val="0"/>
              </a:spcAft>
              <a:buClr>
                <a:schemeClr val="dk1"/>
              </a:buClr>
              <a:buSzPts val="1700"/>
              <a:buFont typeface="Arial"/>
              <a:buNone/>
              <a:defRPr sz="9100" b="0" i="0" u="none" strike="noStrike" cap="none">
                <a:solidFill>
                  <a:schemeClr val="dk1"/>
                </a:solidFill>
                <a:latin typeface="Arial"/>
                <a:ea typeface="Arial"/>
                <a:cs typeface="Arial"/>
                <a:sym typeface="Arial"/>
              </a:defRPr>
            </a:lvl2pPr>
            <a:lvl3pPr marL="1092200" marR="0" lvl="2" indent="0" algn="l" rtl="0">
              <a:lnSpc>
                <a:spcPct val="100000"/>
              </a:lnSpc>
              <a:spcBef>
                <a:spcPts val="0"/>
              </a:spcBef>
              <a:spcAft>
                <a:spcPts val="0"/>
              </a:spcAft>
              <a:buClr>
                <a:schemeClr val="dk1"/>
              </a:buClr>
              <a:buSzPts val="1700"/>
              <a:buFont typeface="Arial"/>
              <a:buNone/>
              <a:defRPr sz="9100" b="0" i="0" u="none" strike="noStrike" cap="none">
                <a:solidFill>
                  <a:schemeClr val="dk1"/>
                </a:solidFill>
                <a:latin typeface="Arial"/>
                <a:ea typeface="Arial"/>
                <a:cs typeface="Arial"/>
                <a:sym typeface="Arial"/>
              </a:defRPr>
            </a:lvl3pPr>
            <a:lvl4pPr marL="1651000" marR="0" lvl="3" indent="0" algn="l" rtl="0">
              <a:lnSpc>
                <a:spcPct val="100000"/>
              </a:lnSpc>
              <a:spcBef>
                <a:spcPts val="0"/>
              </a:spcBef>
              <a:spcAft>
                <a:spcPts val="0"/>
              </a:spcAft>
              <a:buClr>
                <a:schemeClr val="dk1"/>
              </a:buClr>
              <a:buSzPts val="1700"/>
              <a:buFont typeface="Arial"/>
              <a:buNone/>
              <a:defRPr sz="9100" b="0" i="0" u="none" strike="noStrike" cap="none">
                <a:solidFill>
                  <a:schemeClr val="dk1"/>
                </a:solidFill>
                <a:latin typeface="Arial"/>
                <a:ea typeface="Arial"/>
                <a:cs typeface="Arial"/>
                <a:sym typeface="Arial"/>
              </a:defRPr>
            </a:lvl4pPr>
            <a:lvl5pPr marL="2197100" marR="0" lvl="4" indent="0" algn="l" rtl="0">
              <a:lnSpc>
                <a:spcPct val="100000"/>
              </a:lnSpc>
              <a:spcBef>
                <a:spcPts val="0"/>
              </a:spcBef>
              <a:spcAft>
                <a:spcPts val="0"/>
              </a:spcAft>
              <a:buClr>
                <a:schemeClr val="dk1"/>
              </a:buClr>
              <a:buSzPts val="1700"/>
              <a:buFont typeface="Arial"/>
              <a:buNone/>
              <a:defRPr sz="9100" b="0" i="0" u="none" strike="noStrike" cap="none">
                <a:solidFill>
                  <a:schemeClr val="dk1"/>
                </a:solidFill>
                <a:latin typeface="Arial"/>
                <a:ea typeface="Arial"/>
                <a:cs typeface="Arial"/>
                <a:sym typeface="Arial"/>
              </a:defRPr>
            </a:lvl5pPr>
            <a:lvl6pPr marL="2743200" marR="0" lvl="5" indent="0" algn="l" rtl="0">
              <a:lnSpc>
                <a:spcPct val="100000"/>
              </a:lnSpc>
              <a:spcBef>
                <a:spcPts val="0"/>
              </a:spcBef>
              <a:spcAft>
                <a:spcPts val="0"/>
              </a:spcAft>
              <a:buClr>
                <a:schemeClr val="dk1"/>
              </a:buClr>
              <a:buSzPts val="1700"/>
              <a:buFont typeface="Arial"/>
              <a:buNone/>
              <a:defRPr sz="9100" b="0" i="0" u="none" strike="noStrike" cap="none">
                <a:solidFill>
                  <a:schemeClr val="dk1"/>
                </a:solidFill>
                <a:latin typeface="Arial"/>
                <a:ea typeface="Arial"/>
                <a:cs typeface="Arial"/>
                <a:sym typeface="Arial"/>
              </a:defRPr>
            </a:lvl6pPr>
            <a:lvl7pPr marL="3289300" marR="0" lvl="6" indent="0" algn="l" rtl="0">
              <a:lnSpc>
                <a:spcPct val="100000"/>
              </a:lnSpc>
              <a:spcBef>
                <a:spcPts val="0"/>
              </a:spcBef>
              <a:spcAft>
                <a:spcPts val="0"/>
              </a:spcAft>
              <a:buClr>
                <a:schemeClr val="dk1"/>
              </a:buClr>
              <a:buSzPts val="1700"/>
              <a:buFont typeface="Arial"/>
              <a:buNone/>
              <a:defRPr sz="9100" b="0" i="0" u="none" strike="noStrike" cap="none">
                <a:solidFill>
                  <a:schemeClr val="dk1"/>
                </a:solidFill>
                <a:latin typeface="Arial"/>
                <a:ea typeface="Arial"/>
                <a:cs typeface="Arial"/>
                <a:sym typeface="Arial"/>
              </a:defRPr>
            </a:lvl7pPr>
            <a:lvl8pPr marL="3835400" marR="0" lvl="7" indent="0" algn="l" rtl="0">
              <a:lnSpc>
                <a:spcPct val="100000"/>
              </a:lnSpc>
              <a:spcBef>
                <a:spcPts val="0"/>
              </a:spcBef>
              <a:spcAft>
                <a:spcPts val="0"/>
              </a:spcAft>
              <a:buClr>
                <a:schemeClr val="dk1"/>
              </a:buClr>
              <a:buSzPts val="1700"/>
              <a:buFont typeface="Arial"/>
              <a:buNone/>
              <a:defRPr sz="9100" b="0" i="0" u="none" strike="noStrike" cap="none">
                <a:solidFill>
                  <a:schemeClr val="dk1"/>
                </a:solidFill>
                <a:latin typeface="Arial"/>
                <a:ea typeface="Arial"/>
                <a:cs typeface="Arial"/>
                <a:sym typeface="Arial"/>
              </a:defRPr>
            </a:lvl8pPr>
            <a:lvl9pPr marL="4394200" marR="0" lvl="8" indent="0" algn="l" rtl="0">
              <a:lnSpc>
                <a:spcPct val="100000"/>
              </a:lnSpc>
              <a:spcBef>
                <a:spcPts val="0"/>
              </a:spcBef>
              <a:spcAft>
                <a:spcPts val="0"/>
              </a:spcAft>
              <a:buClr>
                <a:schemeClr val="dk1"/>
              </a:buClr>
              <a:buSzPts val="1700"/>
              <a:buFont typeface="Arial"/>
              <a:buNone/>
              <a:defRPr sz="9100" b="0" i="0" u="none" strike="noStrike" cap="none">
                <a:solidFill>
                  <a:schemeClr val="dk1"/>
                </a:solidFill>
                <a:latin typeface="Arial"/>
                <a:ea typeface="Arial"/>
                <a:cs typeface="Arial"/>
                <a:sym typeface="Arial"/>
              </a:defRPr>
            </a:lvl9pPr>
          </a:lstStyle>
          <a:p>
            <a:endParaRPr/>
          </a:p>
        </p:txBody>
      </p:sp>
      <p:sp>
        <p:nvSpPr>
          <p:cNvPr id="133" name="Shape 133"/>
          <p:cNvSpPr txBox="1">
            <a:spLocks noGrp="1"/>
          </p:cNvSpPr>
          <p:nvPr>
            <p:ph type="ftr" idx="11"/>
          </p:nvPr>
        </p:nvSpPr>
        <p:spPr>
          <a:xfrm>
            <a:off x="29098875" y="29337000"/>
            <a:ext cx="10972800" cy="1752600"/>
          </a:xfrm>
          <a:prstGeom prst="rect">
            <a:avLst/>
          </a:prstGeom>
          <a:noFill/>
          <a:ln>
            <a:noFill/>
          </a:ln>
        </p:spPr>
        <p:txBody>
          <a:bodyPr spcFirstLastPara="1" wrap="square" lIns="109700" tIns="109700" rIns="109700" bIns="109700" anchor="b" anchorCtr="0"/>
          <a:lstStyle>
            <a:lvl1pPr marL="0" marR="0" lvl="0" indent="0" algn="l" rtl="0">
              <a:lnSpc>
                <a:spcPct val="100000"/>
              </a:lnSpc>
              <a:spcBef>
                <a:spcPts val="0"/>
              </a:spcBef>
              <a:spcAft>
                <a:spcPts val="0"/>
              </a:spcAft>
              <a:buClr>
                <a:srgbClr val="B7AD92"/>
              </a:buClr>
              <a:buSzPts val="1700"/>
              <a:buFont typeface="Arial"/>
              <a:buNone/>
              <a:defRPr sz="4800" b="0" i="0" u="none" strike="noStrike" cap="none">
                <a:solidFill>
                  <a:srgbClr val="B7AD92"/>
                </a:solidFill>
                <a:latin typeface="Arial"/>
                <a:ea typeface="Arial"/>
                <a:cs typeface="Arial"/>
                <a:sym typeface="Arial"/>
              </a:defRPr>
            </a:lvl1pPr>
            <a:lvl2pPr marL="546100" marR="0" lvl="1" indent="0" algn="l" rtl="0">
              <a:lnSpc>
                <a:spcPct val="100000"/>
              </a:lnSpc>
              <a:spcBef>
                <a:spcPts val="0"/>
              </a:spcBef>
              <a:spcAft>
                <a:spcPts val="0"/>
              </a:spcAft>
              <a:buClr>
                <a:schemeClr val="dk1"/>
              </a:buClr>
              <a:buSzPts val="1700"/>
              <a:buFont typeface="Arial"/>
              <a:buNone/>
              <a:defRPr sz="9100" b="0" i="0" u="none" strike="noStrike" cap="none">
                <a:solidFill>
                  <a:schemeClr val="dk1"/>
                </a:solidFill>
                <a:latin typeface="Arial"/>
                <a:ea typeface="Arial"/>
                <a:cs typeface="Arial"/>
                <a:sym typeface="Arial"/>
              </a:defRPr>
            </a:lvl2pPr>
            <a:lvl3pPr marL="1092200" marR="0" lvl="2" indent="0" algn="l" rtl="0">
              <a:lnSpc>
                <a:spcPct val="100000"/>
              </a:lnSpc>
              <a:spcBef>
                <a:spcPts val="0"/>
              </a:spcBef>
              <a:spcAft>
                <a:spcPts val="0"/>
              </a:spcAft>
              <a:buClr>
                <a:schemeClr val="dk1"/>
              </a:buClr>
              <a:buSzPts val="1700"/>
              <a:buFont typeface="Arial"/>
              <a:buNone/>
              <a:defRPr sz="9100" b="0" i="0" u="none" strike="noStrike" cap="none">
                <a:solidFill>
                  <a:schemeClr val="dk1"/>
                </a:solidFill>
                <a:latin typeface="Arial"/>
                <a:ea typeface="Arial"/>
                <a:cs typeface="Arial"/>
                <a:sym typeface="Arial"/>
              </a:defRPr>
            </a:lvl3pPr>
            <a:lvl4pPr marL="1651000" marR="0" lvl="3" indent="0" algn="l" rtl="0">
              <a:lnSpc>
                <a:spcPct val="100000"/>
              </a:lnSpc>
              <a:spcBef>
                <a:spcPts val="0"/>
              </a:spcBef>
              <a:spcAft>
                <a:spcPts val="0"/>
              </a:spcAft>
              <a:buClr>
                <a:schemeClr val="dk1"/>
              </a:buClr>
              <a:buSzPts val="1700"/>
              <a:buFont typeface="Arial"/>
              <a:buNone/>
              <a:defRPr sz="9100" b="0" i="0" u="none" strike="noStrike" cap="none">
                <a:solidFill>
                  <a:schemeClr val="dk1"/>
                </a:solidFill>
                <a:latin typeface="Arial"/>
                <a:ea typeface="Arial"/>
                <a:cs typeface="Arial"/>
                <a:sym typeface="Arial"/>
              </a:defRPr>
            </a:lvl4pPr>
            <a:lvl5pPr marL="2197100" marR="0" lvl="4" indent="0" algn="l" rtl="0">
              <a:lnSpc>
                <a:spcPct val="100000"/>
              </a:lnSpc>
              <a:spcBef>
                <a:spcPts val="0"/>
              </a:spcBef>
              <a:spcAft>
                <a:spcPts val="0"/>
              </a:spcAft>
              <a:buClr>
                <a:schemeClr val="dk1"/>
              </a:buClr>
              <a:buSzPts val="1700"/>
              <a:buFont typeface="Arial"/>
              <a:buNone/>
              <a:defRPr sz="9100" b="0" i="0" u="none" strike="noStrike" cap="none">
                <a:solidFill>
                  <a:schemeClr val="dk1"/>
                </a:solidFill>
                <a:latin typeface="Arial"/>
                <a:ea typeface="Arial"/>
                <a:cs typeface="Arial"/>
                <a:sym typeface="Arial"/>
              </a:defRPr>
            </a:lvl5pPr>
            <a:lvl6pPr marL="2743200" marR="0" lvl="5" indent="0" algn="l" rtl="0">
              <a:lnSpc>
                <a:spcPct val="100000"/>
              </a:lnSpc>
              <a:spcBef>
                <a:spcPts val="0"/>
              </a:spcBef>
              <a:spcAft>
                <a:spcPts val="0"/>
              </a:spcAft>
              <a:buClr>
                <a:schemeClr val="dk1"/>
              </a:buClr>
              <a:buSzPts val="1700"/>
              <a:buFont typeface="Arial"/>
              <a:buNone/>
              <a:defRPr sz="9100" b="0" i="0" u="none" strike="noStrike" cap="none">
                <a:solidFill>
                  <a:schemeClr val="dk1"/>
                </a:solidFill>
                <a:latin typeface="Arial"/>
                <a:ea typeface="Arial"/>
                <a:cs typeface="Arial"/>
                <a:sym typeface="Arial"/>
              </a:defRPr>
            </a:lvl6pPr>
            <a:lvl7pPr marL="3289300" marR="0" lvl="6" indent="0" algn="l" rtl="0">
              <a:lnSpc>
                <a:spcPct val="100000"/>
              </a:lnSpc>
              <a:spcBef>
                <a:spcPts val="0"/>
              </a:spcBef>
              <a:spcAft>
                <a:spcPts val="0"/>
              </a:spcAft>
              <a:buClr>
                <a:schemeClr val="dk1"/>
              </a:buClr>
              <a:buSzPts val="1700"/>
              <a:buFont typeface="Arial"/>
              <a:buNone/>
              <a:defRPr sz="9100" b="0" i="0" u="none" strike="noStrike" cap="none">
                <a:solidFill>
                  <a:schemeClr val="dk1"/>
                </a:solidFill>
                <a:latin typeface="Arial"/>
                <a:ea typeface="Arial"/>
                <a:cs typeface="Arial"/>
                <a:sym typeface="Arial"/>
              </a:defRPr>
            </a:lvl7pPr>
            <a:lvl8pPr marL="3835400" marR="0" lvl="7" indent="0" algn="l" rtl="0">
              <a:lnSpc>
                <a:spcPct val="100000"/>
              </a:lnSpc>
              <a:spcBef>
                <a:spcPts val="0"/>
              </a:spcBef>
              <a:spcAft>
                <a:spcPts val="0"/>
              </a:spcAft>
              <a:buClr>
                <a:schemeClr val="dk1"/>
              </a:buClr>
              <a:buSzPts val="1700"/>
              <a:buFont typeface="Arial"/>
              <a:buNone/>
              <a:defRPr sz="9100" b="0" i="0" u="none" strike="noStrike" cap="none">
                <a:solidFill>
                  <a:schemeClr val="dk1"/>
                </a:solidFill>
                <a:latin typeface="Arial"/>
                <a:ea typeface="Arial"/>
                <a:cs typeface="Arial"/>
                <a:sym typeface="Arial"/>
              </a:defRPr>
            </a:lvl8pPr>
            <a:lvl9pPr marL="4394200" marR="0" lvl="8" indent="0" algn="l" rtl="0">
              <a:lnSpc>
                <a:spcPct val="100000"/>
              </a:lnSpc>
              <a:spcBef>
                <a:spcPts val="0"/>
              </a:spcBef>
              <a:spcAft>
                <a:spcPts val="0"/>
              </a:spcAft>
              <a:buClr>
                <a:schemeClr val="dk1"/>
              </a:buClr>
              <a:buSzPts val="1700"/>
              <a:buFont typeface="Arial"/>
              <a:buNone/>
              <a:defRPr sz="9100" b="0" i="0" u="none" strike="noStrike" cap="none">
                <a:solidFill>
                  <a:schemeClr val="dk1"/>
                </a:solidFill>
                <a:latin typeface="Arial"/>
                <a:ea typeface="Arial"/>
                <a:cs typeface="Arial"/>
                <a:sym typeface="Arial"/>
              </a:defRPr>
            </a:lvl9pPr>
          </a:lstStyle>
          <a:p>
            <a:endParaRPr/>
          </a:p>
        </p:txBody>
      </p:sp>
      <p:sp>
        <p:nvSpPr>
          <p:cNvPr id="134" name="Shape 134"/>
          <p:cNvSpPr txBox="1">
            <a:spLocks noGrp="1"/>
          </p:cNvSpPr>
          <p:nvPr>
            <p:ph type="sldNum" idx="12"/>
          </p:nvPr>
        </p:nvSpPr>
        <p:spPr>
          <a:xfrm>
            <a:off x="40071675" y="29337000"/>
            <a:ext cx="2194500" cy="1752600"/>
          </a:xfrm>
          <a:prstGeom prst="rect">
            <a:avLst/>
          </a:prstGeom>
          <a:noFill/>
          <a:ln>
            <a:noFill/>
          </a:ln>
        </p:spPr>
        <p:txBody>
          <a:bodyPr spcFirstLastPara="1" wrap="square" lIns="438900" tIns="219450" rIns="438900" bIns="219450" anchor="b" anchorCtr="0">
            <a:noAutofit/>
          </a:bodyPr>
          <a:lstStyle>
            <a:lvl1pPr marL="0" marR="0" lvl="0" indent="0" algn="r" rtl="0">
              <a:lnSpc>
                <a:spcPct val="100000"/>
              </a:lnSpc>
              <a:spcBef>
                <a:spcPts val="0"/>
              </a:spcBef>
              <a:spcAft>
                <a:spcPts val="0"/>
              </a:spcAft>
              <a:buClr>
                <a:srgbClr val="B9AF93"/>
              </a:buClr>
              <a:buFont typeface="Arial"/>
              <a:buNone/>
              <a:defRPr sz="4800" b="0" i="0" u="none" strike="noStrike" cap="none">
                <a:solidFill>
                  <a:srgbClr val="B9AF93"/>
                </a:solidFill>
                <a:latin typeface="Arial"/>
                <a:ea typeface="Arial"/>
                <a:cs typeface="Arial"/>
                <a:sym typeface="Arial"/>
              </a:defRPr>
            </a:lvl1pPr>
            <a:lvl2pPr marL="0" marR="0" lvl="1" indent="0" algn="r" rtl="0">
              <a:lnSpc>
                <a:spcPct val="100000"/>
              </a:lnSpc>
              <a:spcBef>
                <a:spcPts val="0"/>
              </a:spcBef>
              <a:spcAft>
                <a:spcPts val="0"/>
              </a:spcAft>
              <a:buClr>
                <a:srgbClr val="B9AF93"/>
              </a:buClr>
              <a:buFont typeface="Arial"/>
              <a:buNone/>
              <a:defRPr sz="4800" b="0" i="0" u="none" strike="noStrike" cap="none">
                <a:solidFill>
                  <a:srgbClr val="B9AF93"/>
                </a:solidFill>
                <a:latin typeface="Arial"/>
                <a:ea typeface="Arial"/>
                <a:cs typeface="Arial"/>
                <a:sym typeface="Arial"/>
              </a:defRPr>
            </a:lvl2pPr>
            <a:lvl3pPr marL="0" marR="0" lvl="2" indent="0" algn="r" rtl="0">
              <a:lnSpc>
                <a:spcPct val="100000"/>
              </a:lnSpc>
              <a:spcBef>
                <a:spcPts val="0"/>
              </a:spcBef>
              <a:spcAft>
                <a:spcPts val="0"/>
              </a:spcAft>
              <a:buClr>
                <a:srgbClr val="B9AF93"/>
              </a:buClr>
              <a:buFont typeface="Arial"/>
              <a:buNone/>
              <a:defRPr sz="4800" b="0" i="0" u="none" strike="noStrike" cap="none">
                <a:solidFill>
                  <a:srgbClr val="B9AF93"/>
                </a:solidFill>
                <a:latin typeface="Arial"/>
                <a:ea typeface="Arial"/>
                <a:cs typeface="Arial"/>
                <a:sym typeface="Arial"/>
              </a:defRPr>
            </a:lvl3pPr>
            <a:lvl4pPr marL="0" marR="0" lvl="3" indent="0" algn="r" rtl="0">
              <a:lnSpc>
                <a:spcPct val="100000"/>
              </a:lnSpc>
              <a:spcBef>
                <a:spcPts val="0"/>
              </a:spcBef>
              <a:spcAft>
                <a:spcPts val="0"/>
              </a:spcAft>
              <a:buClr>
                <a:srgbClr val="B9AF93"/>
              </a:buClr>
              <a:buFont typeface="Arial"/>
              <a:buNone/>
              <a:defRPr sz="4800" b="0" i="0" u="none" strike="noStrike" cap="none">
                <a:solidFill>
                  <a:srgbClr val="B9AF93"/>
                </a:solidFill>
                <a:latin typeface="Arial"/>
                <a:ea typeface="Arial"/>
                <a:cs typeface="Arial"/>
                <a:sym typeface="Arial"/>
              </a:defRPr>
            </a:lvl4pPr>
            <a:lvl5pPr marL="0" marR="0" lvl="4" indent="0" algn="r" rtl="0">
              <a:lnSpc>
                <a:spcPct val="100000"/>
              </a:lnSpc>
              <a:spcBef>
                <a:spcPts val="0"/>
              </a:spcBef>
              <a:spcAft>
                <a:spcPts val="0"/>
              </a:spcAft>
              <a:buClr>
                <a:srgbClr val="B9AF93"/>
              </a:buClr>
              <a:buFont typeface="Arial"/>
              <a:buNone/>
              <a:defRPr sz="4800" b="0" i="0" u="none" strike="noStrike" cap="none">
                <a:solidFill>
                  <a:srgbClr val="B9AF93"/>
                </a:solidFill>
                <a:latin typeface="Arial"/>
                <a:ea typeface="Arial"/>
                <a:cs typeface="Arial"/>
                <a:sym typeface="Arial"/>
              </a:defRPr>
            </a:lvl5pPr>
            <a:lvl6pPr marL="0" marR="0" lvl="5" indent="0" algn="r" rtl="0">
              <a:lnSpc>
                <a:spcPct val="100000"/>
              </a:lnSpc>
              <a:spcBef>
                <a:spcPts val="0"/>
              </a:spcBef>
              <a:spcAft>
                <a:spcPts val="0"/>
              </a:spcAft>
              <a:buClr>
                <a:srgbClr val="B9AF93"/>
              </a:buClr>
              <a:buFont typeface="Arial"/>
              <a:buNone/>
              <a:defRPr sz="4800" b="0" i="0" u="none" strike="noStrike" cap="none">
                <a:solidFill>
                  <a:srgbClr val="B9AF93"/>
                </a:solidFill>
                <a:latin typeface="Arial"/>
                <a:ea typeface="Arial"/>
                <a:cs typeface="Arial"/>
                <a:sym typeface="Arial"/>
              </a:defRPr>
            </a:lvl6pPr>
            <a:lvl7pPr marL="0" marR="0" lvl="6" indent="0" algn="r" rtl="0">
              <a:lnSpc>
                <a:spcPct val="100000"/>
              </a:lnSpc>
              <a:spcBef>
                <a:spcPts val="0"/>
              </a:spcBef>
              <a:spcAft>
                <a:spcPts val="0"/>
              </a:spcAft>
              <a:buClr>
                <a:srgbClr val="B9AF93"/>
              </a:buClr>
              <a:buFont typeface="Arial"/>
              <a:buNone/>
              <a:defRPr sz="4800" b="0" i="0" u="none" strike="noStrike" cap="none">
                <a:solidFill>
                  <a:srgbClr val="B9AF93"/>
                </a:solidFill>
                <a:latin typeface="Arial"/>
                <a:ea typeface="Arial"/>
                <a:cs typeface="Arial"/>
                <a:sym typeface="Arial"/>
              </a:defRPr>
            </a:lvl7pPr>
            <a:lvl8pPr marL="0" marR="0" lvl="7" indent="0" algn="r" rtl="0">
              <a:lnSpc>
                <a:spcPct val="100000"/>
              </a:lnSpc>
              <a:spcBef>
                <a:spcPts val="0"/>
              </a:spcBef>
              <a:spcAft>
                <a:spcPts val="0"/>
              </a:spcAft>
              <a:buClr>
                <a:srgbClr val="B9AF93"/>
              </a:buClr>
              <a:buFont typeface="Arial"/>
              <a:buNone/>
              <a:defRPr sz="4800" b="0" i="0" u="none" strike="noStrike" cap="none">
                <a:solidFill>
                  <a:srgbClr val="B9AF93"/>
                </a:solidFill>
                <a:latin typeface="Arial"/>
                <a:ea typeface="Arial"/>
                <a:cs typeface="Arial"/>
                <a:sym typeface="Arial"/>
              </a:defRPr>
            </a:lvl8pPr>
            <a:lvl9pPr marL="0" marR="0" lvl="8" indent="0" algn="r" rtl="0">
              <a:lnSpc>
                <a:spcPct val="100000"/>
              </a:lnSpc>
              <a:spcBef>
                <a:spcPts val="0"/>
              </a:spcBef>
              <a:spcAft>
                <a:spcPts val="0"/>
              </a:spcAft>
              <a:buClr>
                <a:srgbClr val="B9AF93"/>
              </a:buClr>
              <a:buFont typeface="Arial"/>
              <a:buNone/>
              <a:defRPr sz="4800" b="0" i="0" u="none" strike="noStrike" cap="none">
                <a:solidFill>
                  <a:srgbClr val="B9AF93"/>
                </a:solidFill>
                <a:latin typeface="Arial"/>
                <a:ea typeface="Arial"/>
                <a:cs typeface="Arial"/>
                <a:sym typeface="Aria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1496160" y="2848160"/>
            <a:ext cx="40898700" cy="3665400"/>
          </a:xfrm>
          <a:prstGeom prst="rect">
            <a:avLst/>
          </a:prstGeom>
        </p:spPr>
        <p:txBody>
          <a:bodyPr spcFirstLastPara="1" wrap="square" lIns="479450" tIns="479450" rIns="479450" bIns="479450" anchor="t" anchorCtr="0"/>
          <a:lstStyle>
            <a:lvl1pPr lvl="0">
              <a:spcBef>
                <a:spcPts val="0"/>
              </a:spcBef>
              <a:spcAft>
                <a:spcPts val="0"/>
              </a:spcAft>
              <a:buSzPts val="14600"/>
              <a:buNone/>
              <a:defRPr/>
            </a:lvl1pPr>
            <a:lvl2pPr lvl="1">
              <a:spcBef>
                <a:spcPts val="0"/>
              </a:spcBef>
              <a:spcAft>
                <a:spcPts val="0"/>
              </a:spcAft>
              <a:buSzPts val="14600"/>
              <a:buNone/>
              <a:defRPr/>
            </a:lvl2pPr>
            <a:lvl3pPr lvl="2">
              <a:spcBef>
                <a:spcPts val="0"/>
              </a:spcBef>
              <a:spcAft>
                <a:spcPts val="0"/>
              </a:spcAft>
              <a:buSzPts val="14600"/>
              <a:buNone/>
              <a:defRPr/>
            </a:lvl3pPr>
            <a:lvl4pPr lvl="3">
              <a:spcBef>
                <a:spcPts val="0"/>
              </a:spcBef>
              <a:spcAft>
                <a:spcPts val="0"/>
              </a:spcAft>
              <a:buSzPts val="14600"/>
              <a:buNone/>
              <a:defRPr/>
            </a:lvl4pPr>
            <a:lvl5pPr lvl="4">
              <a:spcBef>
                <a:spcPts val="0"/>
              </a:spcBef>
              <a:spcAft>
                <a:spcPts val="0"/>
              </a:spcAft>
              <a:buSzPts val="14600"/>
              <a:buNone/>
              <a:defRPr/>
            </a:lvl5pPr>
            <a:lvl6pPr lvl="5">
              <a:spcBef>
                <a:spcPts val="0"/>
              </a:spcBef>
              <a:spcAft>
                <a:spcPts val="0"/>
              </a:spcAft>
              <a:buSzPts val="14600"/>
              <a:buNone/>
              <a:defRPr/>
            </a:lvl6pPr>
            <a:lvl7pPr lvl="6">
              <a:spcBef>
                <a:spcPts val="0"/>
              </a:spcBef>
              <a:spcAft>
                <a:spcPts val="0"/>
              </a:spcAft>
              <a:buSzPts val="14600"/>
              <a:buNone/>
              <a:defRPr/>
            </a:lvl7pPr>
            <a:lvl8pPr lvl="7">
              <a:spcBef>
                <a:spcPts val="0"/>
              </a:spcBef>
              <a:spcAft>
                <a:spcPts val="0"/>
              </a:spcAft>
              <a:buSzPts val="14600"/>
              <a:buNone/>
              <a:defRPr/>
            </a:lvl8pPr>
            <a:lvl9pPr lvl="8">
              <a:spcBef>
                <a:spcPts val="0"/>
              </a:spcBef>
              <a:spcAft>
                <a:spcPts val="0"/>
              </a:spcAft>
              <a:buSzPts val="14600"/>
              <a:buNone/>
              <a:defRPr/>
            </a:lvl9pPr>
          </a:lstStyle>
          <a:p>
            <a:endParaRPr/>
          </a:p>
        </p:txBody>
      </p:sp>
      <p:sp>
        <p:nvSpPr>
          <p:cNvPr id="18" name="Shape 18"/>
          <p:cNvSpPr txBox="1">
            <a:spLocks noGrp="1"/>
          </p:cNvSpPr>
          <p:nvPr>
            <p:ph type="body" idx="1"/>
          </p:nvPr>
        </p:nvSpPr>
        <p:spPr>
          <a:xfrm>
            <a:off x="1496160" y="7375840"/>
            <a:ext cx="40898700" cy="21864900"/>
          </a:xfrm>
          <a:prstGeom prst="rect">
            <a:avLst/>
          </a:prstGeom>
        </p:spPr>
        <p:txBody>
          <a:bodyPr spcFirstLastPara="1" wrap="square" lIns="479450" tIns="479450" rIns="479450" bIns="479450" anchor="t" anchorCtr="0"/>
          <a:lstStyle>
            <a:lvl1pPr marL="457200" lvl="0" indent="-831850">
              <a:spcBef>
                <a:spcPts val="0"/>
              </a:spcBef>
              <a:spcAft>
                <a:spcPts val="0"/>
              </a:spcAft>
              <a:buSzPts val="9500"/>
              <a:buChar char="●"/>
              <a:defRPr/>
            </a:lvl1pPr>
            <a:lvl2pPr marL="914400" lvl="1" indent="-692150">
              <a:spcBef>
                <a:spcPts val="8400"/>
              </a:spcBef>
              <a:spcAft>
                <a:spcPts val="0"/>
              </a:spcAft>
              <a:buSzPts val="7300"/>
              <a:buChar char="○"/>
              <a:defRPr/>
            </a:lvl2pPr>
            <a:lvl3pPr marL="1371600" lvl="2" indent="-692150">
              <a:spcBef>
                <a:spcPts val="8400"/>
              </a:spcBef>
              <a:spcAft>
                <a:spcPts val="0"/>
              </a:spcAft>
              <a:buSzPts val="7300"/>
              <a:buChar char="■"/>
              <a:defRPr/>
            </a:lvl3pPr>
            <a:lvl4pPr marL="1828800" lvl="3" indent="-692150">
              <a:spcBef>
                <a:spcPts val="8400"/>
              </a:spcBef>
              <a:spcAft>
                <a:spcPts val="0"/>
              </a:spcAft>
              <a:buSzPts val="7300"/>
              <a:buChar char="●"/>
              <a:defRPr/>
            </a:lvl4pPr>
            <a:lvl5pPr marL="2286000" lvl="4" indent="-692150">
              <a:spcBef>
                <a:spcPts val="8400"/>
              </a:spcBef>
              <a:spcAft>
                <a:spcPts val="0"/>
              </a:spcAft>
              <a:buSzPts val="7300"/>
              <a:buChar char="○"/>
              <a:defRPr/>
            </a:lvl5pPr>
            <a:lvl6pPr marL="2743200" lvl="5" indent="-692150">
              <a:spcBef>
                <a:spcPts val="8400"/>
              </a:spcBef>
              <a:spcAft>
                <a:spcPts val="0"/>
              </a:spcAft>
              <a:buSzPts val="7300"/>
              <a:buChar char="■"/>
              <a:defRPr/>
            </a:lvl6pPr>
            <a:lvl7pPr marL="3200400" lvl="6" indent="-692150">
              <a:spcBef>
                <a:spcPts val="8400"/>
              </a:spcBef>
              <a:spcAft>
                <a:spcPts val="0"/>
              </a:spcAft>
              <a:buSzPts val="7300"/>
              <a:buChar char="●"/>
              <a:defRPr/>
            </a:lvl7pPr>
            <a:lvl8pPr marL="3657600" lvl="7" indent="-692150">
              <a:spcBef>
                <a:spcPts val="8400"/>
              </a:spcBef>
              <a:spcAft>
                <a:spcPts val="0"/>
              </a:spcAft>
              <a:buSzPts val="7300"/>
              <a:buChar char="○"/>
              <a:defRPr/>
            </a:lvl8pPr>
            <a:lvl9pPr marL="4114800" lvl="8" indent="-692150">
              <a:spcBef>
                <a:spcPts val="8400"/>
              </a:spcBef>
              <a:spcAft>
                <a:spcPts val="8400"/>
              </a:spcAft>
              <a:buSzPts val="7300"/>
              <a:buChar char="■"/>
              <a:defRPr/>
            </a:lvl9pPr>
          </a:lstStyle>
          <a:p>
            <a:endParaRPr/>
          </a:p>
        </p:txBody>
      </p:sp>
      <p:sp>
        <p:nvSpPr>
          <p:cNvPr id="19" name="Shape 19"/>
          <p:cNvSpPr txBox="1">
            <a:spLocks noGrp="1"/>
          </p:cNvSpPr>
          <p:nvPr>
            <p:ph type="sldNum" idx="12"/>
          </p:nvPr>
        </p:nvSpPr>
        <p:spPr>
          <a:xfrm>
            <a:off x="40667798" y="29844588"/>
            <a:ext cx="2633700" cy="2519100"/>
          </a:xfrm>
          <a:prstGeom prst="rect">
            <a:avLst/>
          </a:prstGeom>
        </p:spPr>
        <p:txBody>
          <a:bodyPr spcFirstLastPara="1" wrap="square" lIns="479450" tIns="479450" rIns="479450" bIns="4794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1496160" y="2848160"/>
            <a:ext cx="40898700" cy="3665400"/>
          </a:xfrm>
          <a:prstGeom prst="rect">
            <a:avLst/>
          </a:prstGeom>
        </p:spPr>
        <p:txBody>
          <a:bodyPr spcFirstLastPara="1" wrap="square" lIns="479450" tIns="479450" rIns="479450" bIns="479450" anchor="t" anchorCtr="0"/>
          <a:lstStyle>
            <a:lvl1pPr lvl="0">
              <a:spcBef>
                <a:spcPts val="0"/>
              </a:spcBef>
              <a:spcAft>
                <a:spcPts val="0"/>
              </a:spcAft>
              <a:buSzPts val="14600"/>
              <a:buNone/>
              <a:defRPr/>
            </a:lvl1pPr>
            <a:lvl2pPr lvl="1">
              <a:spcBef>
                <a:spcPts val="0"/>
              </a:spcBef>
              <a:spcAft>
                <a:spcPts val="0"/>
              </a:spcAft>
              <a:buSzPts val="14600"/>
              <a:buNone/>
              <a:defRPr/>
            </a:lvl2pPr>
            <a:lvl3pPr lvl="2">
              <a:spcBef>
                <a:spcPts val="0"/>
              </a:spcBef>
              <a:spcAft>
                <a:spcPts val="0"/>
              </a:spcAft>
              <a:buSzPts val="14600"/>
              <a:buNone/>
              <a:defRPr/>
            </a:lvl3pPr>
            <a:lvl4pPr lvl="3">
              <a:spcBef>
                <a:spcPts val="0"/>
              </a:spcBef>
              <a:spcAft>
                <a:spcPts val="0"/>
              </a:spcAft>
              <a:buSzPts val="14600"/>
              <a:buNone/>
              <a:defRPr/>
            </a:lvl4pPr>
            <a:lvl5pPr lvl="4">
              <a:spcBef>
                <a:spcPts val="0"/>
              </a:spcBef>
              <a:spcAft>
                <a:spcPts val="0"/>
              </a:spcAft>
              <a:buSzPts val="14600"/>
              <a:buNone/>
              <a:defRPr/>
            </a:lvl5pPr>
            <a:lvl6pPr lvl="5">
              <a:spcBef>
                <a:spcPts val="0"/>
              </a:spcBef>
              <a:spcAft>
                <a:spcPts val="0"/>
              </a:spcAft>
              <a:buSzPts val="14600"/>
              <a:buNone/>
              <a:defRPr/>
            </a:lvl6pPr>
            <a:lvl7pPr lvl="6">
              <a:spcBef>
                <a:spcPts val="0"/>
              </a:spcBef>
              <a:spcAft>
                <a:spcPts val="0"/>
              </a:spcAft>
              <a:buSzPts val="14600"/>
              <a:buNone/>
              <a:defRPr/>
            </a:lvl7pPr>
            <a:lvl8pPr lvl="7">
              <a:spcBef>
                <a:spcPts val="0"/>
              </a:spcBef>
              <a:spcAft>
                <a:spcPts val="0"/>
              </a:spcAft>
              <a:buSzPts val="14600"/>
              <a:buNone/>
              <a:defRPr/>
            </a:lvl8pPr>
            <a:lvl9pPr lvl="8">
              <a:spcBef>
                <a:spcPts val="0"/>
              </a:spcBef>
              <a:spcAft>
                <a:spcPts val="0"/>
              </a:spcAft>
              <a:buSzPts val="14600"/>
              <a:buNone/>
              <a:defRPr/>
            </a:lvl9pPr>
          </a:lstStyle>
          <a:p>
            <a:endParaRPr/>
          </a:p>
        </p:txBody>
      </p:sp>
      <p:sp>
        <p:nvSpPr>
          <p:cNvPr id="22" name="Shape 22"/>
          <p:cNvSpPr txBox="1">
            <a:spLocks noGrp="1"/>
          </p:cNvSpPr>
          <p:nvPr>
            <p:ph type="body" idx="1"/>
          </p:nvPr>
        </p:nvSpPr>
        <p:spPr>
          <a:xfrm>
            <a:off x="1496160" y="7375840"/>
            <a:ext cx="19199700" cy="21864900"/>
          </a:xfrm>
          <a:prstGeom prst="rect">
            <a:avLst/>
          </a:prstGeom>
        </p:spPr>
        <p:txBody>
          <a:bodyPr spcFirstLastPara="1" wrap="square" lIns="479450" tIns="479450" rIns="479450" bIns="479450" anchor="t" anchorCtr="0"/>
          <a:lstStyle>
            <a:lvl1pPr marL="457200" lvl="0" indent="-692150">
              <a:spcBef>
                <a:spcPts val="0"/>
              </a:spcBef>
              <a:spcAft>
                <a:spcPts val="0"/>
              </a:spcAft>
              <a:buSzPts val="7300"/>
              <a:buChar char="●"/>
              <a:defRPr sz="7300"/>
            </a:lvl1pPr>
            <a:lvl2pPr marL="914400" lvl="1" indent="-622300">
              <a:spcBef>
                <a:spcPts val="8400"/>
              </a:spcBef>
              <a:spcAft>
                <a:spcPts val="0"/>
              </a:spcAft>
              <a:buSzPts val="6200"/>
              <a:buChar char="○"/>
              <a:defRPr sz="6200"/>
            </a:lvl2pPr>
            <a:lvl3pPr marL="1371600" lvl="2" indent="-622300">
              <a:spcBef>
                <a:spcPts val="8400"/>
              </a:spcBef>
              <a:spcAft>
                <a:spcPts val="0"/>
              </a:spcAft>
              <a:buSzPts val="6200"/>
              <a:buChar char="■"/>
              <a:defRPr sz="6200"/>
            </a:lvl3pPr>
            <a:lvl4pPr marL="1828800" lvl="3" indent="-622300">
              <a:spcBef>
                <a:spcPts val="8400"/>
              </a:spcBef>
              <a:spcAft>
                <a:spcPts val="0"/>
              </a:spcAft>
              <a:buSzPts val="6200"/>
              <a:buChar char="●"/>
              <a:defRPr sz="6200"/>
            </a:lvl4pPr>
            <a:lvl5pPr marL="2286000" lvl="4" indent="-622300">
              <a:spcBef>
                <a:spcPts val="8400"/>
              </a:spcBef>
              <a:spcAft>
                <a:spcPts val="0"/>
              </a:spcAft>
              <a:buSzPts val="6200"/>
              <a:buChar char="○"/>
              <a:defRPr sz="6200"/>
            </a:lvl5pPr>
            <a:lvl6pPr marL="2743200" lvl="5" indent="-622300">
              <a:spcBef>
                <a:spcPts val="8400"/>
              </a:spcBef>
              <a:spcAft>
                <a:spcPts val="0"/>
              </a:spcAft>
              <a:buSzPts val="6200"/>
              <a:buChar char="■"/>
              <a:defRPr sz="6200"/>
            </a:lvl6pPr>
            <a:lvl7pPr marL="3200400" lvl="6" indent="-622300">
              <a:spcBef>
                <a:spcPts val="8400"/>
              </a:spcBef>
              <a:spcAft>
                <a:spcPts val="0"/>
              </a:spcAft>
              <a:buSzPts val="6200"/>
              <a:buChar char="●"/>
              <a:defRPr sz="6200"/>
            </a:lvl7pPr>
            <a:lvl8pPr marL="3657600" lvl="7" indent="-622300">
              <a:spcBef>
                <a:spcPts val="8400"/>
              </a:spcBef>
              <a:spcAft>
                <a:spcPts val="0"/>
              </a:spcAft>
              <a:buSzPts val="6200"/>
              <a:buChar char="○"/>
              <a:defRPr sz="6200"/>
            </a:lvl8pPr>
            <a:lvl9pPr marL="4114800" lvl="8" indent="-622300">
              <a:spcBef>
                <a:spcPts val="8400"/>
              </a:spcBef>
              <a:spcAft>
                <a:spcPts val="8400"/>
              </a:spcAft>
              <a:buSzPts val="6200"/>
              <a:buChar char="■"/>
              <a:defRPr sz="6200"/>
            </a:lvl9pPr>
          </a:lstStyle>
          <a:p>
            <a:endParaRPr/>
          </a:p>
        </p:txBody>
      </p:sp>
      <p:sp>
        <p:nvSpPr>
          <p:cNvPr id="23" name="Shape 23"/>
          <p:cNvSpPr txBox="1">
            <a:spLocks noGrp="1"/>
          </p:cNvSpPr>
          <p:nvPr>
            <p:ph type="body" idx="2"/>
          </p:nvPr>
        </p:nvSpPr>
        <p:spPr>
          <a:xfrm>
            <a:off x="23195520" y="7375840"/>
            <a:ext cx="19199700" cy="21864900"/>
          </a:xfrm>
          <a:prstGeom prst="rect">
            <a:avLst/>
          </a:prstGeom>
        </p:spPr>
        <p:txBody>
          <a:bodyPr spcFirstLastPara="1" wrap="square" lIns="479450" tIns="479450" rIns="479450" bIns="479450" anchor="t" anchorCtr="0"/>
          <a:lstStyle>
            <a:lvl1pPr marL="457200" lvl="0" indent="-692150">
              <a:spcBef>
                <a:spcPts val="0"/>
              </a:spcBef>
              <a:spcAft>
                <a:spcPts val="0"/>
              </a:spcAft>
              <a:buSzPts val="7300"/>
              <a:buChar char="●"/>
              <a:defRPr sz="7300"/>
            </a:lvl1pPr>
            <a:lvl2pPr marL="914400" lvl="1" indent="-622300">
              <a:spcBef>
                <a:spcPts val="8400"/>
              </a:spcBef>
              <a:spcAft>
                <a:spcPts val="0"/>
              </a:spcAft>
              <a:buSzPts val="6200"/>
              <a:buChar char="○"/>
              <a:defRPr sz="6200"/>
            </a:lvl2pPr>
            <a:lvl3pPr marL="1371600" lvl="2" indent="-622300">
              <a:spcBef>
                <a:spcPts val="8400"/>
              </a:spcBef>
              <a:spcAft>
                <a:spcPts val="0"/>
              </a:spcAft>
              <a:buSzPts val="6200"/>
              <a:buChar char="■"/>
              <a:defRPr sz="6200"/>
            </a:lvl3pPr>
            <a:lvl4pPr marL="1828800" lvl="3" indent="-622300">
              <a:spcBef>
                <a:spcPts val="8400"/>
              </a:spcBef>
              <a:spcAft>
                <a:spcPts val="0"/>
              </a:spcAft>
              <a:buSzPts val="6200"/>
              <a:buChar char="●"/>
              <a:defRPr sz="6200"/>
            </a:lvl4pPr>
            <a:lvl5pPr marL="2286000" lvl="4" indent="-622300">
              <a:spcBef>
                <a:spcPts val="8400"/>
              </a:spcBef>
              <a:spcAft>
                <a:spcPts val="0"/>
              </a:spcAft>
              <a:buSzPts val="6200"/>
              <a:buChar char="○"/>
              <a:defRPr sz="6200"/>
            </a:lvl5pPr>
            <a:lvl6pPr marL="2743200" lvl="5" indent="-622300">
              <a:spcBef>
                <a:spcPts val="8400"/>
              </a:spcBef>
              <a:spcAft>
                <a:spcPts val="0"/>
              </a:spcAft>
              <a:buSzPts val="6200"/>
              <a:buChar char="■"/>
              <a:defRPr sz="6200"/>
            </a:lvl6pPr>
            <a:lvl7pPr marL="3200400" lvl="6" indent="-622300">
              <a:spcBef>
                <a:spcPts val="8400"/>
              </a:spcBef>
              <a:spcAft>
                <a:spcPts val="0"/>
              </a:spcAft>
              <a:buSzPts val="6200"/>
              <a:buChar char="●"/>
              <a:defRPr sz="6200"/>
            </a:lvl7pPr>
            <a:lvl8pPr marL="3657600" lvl="7" indent="-622300">
              <a:spcBef>
                <a:spcPts val="8400"/>
              </a:spcBef>
              <a:spcAft>
                <a:spcPts val="0"/>
              </a:spcAft>
              <a:buSzPts val="6200"/>
              <a:buChar char="○"/>
              <a:defRPr sz="6200"/>
            </a:lvl8pPr>
            <a:lvl9pPr marL="4114800" lvl="8" indent="-622300">
              <a:spcBef>
                <a:spcPts val="8400"/>
              </a:spcBef>
              <a:spcAft>
                <a:spcPts val="8400"/>
              </a:spcAft>
              <a:buSzPts val="6200"/>
              <a:buChar char="■"/>
              <a:defRPr sz="6200"/>
            </a:lvl9pPr>
          </a:lstStyle>
          <a:p>
            <a:endParaRPr/>
          </a:p>
        </p:txBody>
      </p:sp>
      <p:sp>
        <p:nvSpPr>
          <p:cNvPr id="24" name="Shape 24"/>
          <p:cNvSpPr txBox="1">
            <a:spLocks noGrp="1"/>
          </p:cNvSpPr>
          <p:nvPr>
            <p:ph type="sldNum" idx="12"/>
          </p:nvPr>
        </p:nvSpPr>
        <p:spPr>
          <a:xfrm>
            <a:off x="40667798" y="29844588"/>
            <a:ext cx="2633700" cy="2519100"/>
          </a:xfrm>
          <a:prstGeom prst="rect">
            <a:avLst/>
          </a:prstGeom>
        </p:spPr>
        <p:txBody>
          <a:bodyPr spcFirstLastPara="1" wrap="square" lIns="479450" tIns="479450" rIns="479450" bIns="4794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1496160" y="2848160"/>
            <a:ext cx="40898700" cy="3665400"/>
          </a:xfrm>
          <a:prstGeom prst="rect">
            <a:avLst/>
          </a:prstGeom>
        </p:spPr>
        <p:txBody>
          <a:bodyPr spcFirstLastPara="1" wrap="square" lIns="479450" tIns="479450" rIns="479450" bIns="479450" anchor="t" anchorCtr="0"/>
          <a:lstStyle>
            <a:lvl1pPr lvl="0">
              <a:spcBef>
                <a:spcPts val="0"/>
              </a:spcBef>
              <a:spcAft>
                <a:spcPts val="0"/>
              </a:spcAft>
              <a:buSzPts val="14600"/>
              <a:buNone/>
              <a:defRPr/>
            </a:lvl1pPr>
            <a:lvl2pPr lvl="1">
              <a:spcBef>
                <a:spcPts val="0"/>
              </a:spcBef>
              <a:spcAft>
                <a:spcPts val="0"/>
              </a:spcAft>
              <a:buSzPts val="14600"/>
              <a:buNone/>
              <a:defRPr/>
            </a:lvl2pPr>
            <a:lvl3pPr lvl="2">
              <a:spcBef>
                <a:spcPts val="0"/>
              </a:spcBef>
              <a:spcAft>
                <a:spcPts val="0"/>
              </a:spcAft>
              <a:buSzPts val="14600"/>
              <a:buNone/>
              <a:defRPr/>
            </a:lvl3pPr>
            <a:lvl4pPr lvl="3">
              <a:spcBef>
                <a:spcPts val="0"/>
              </a:spcBef>
              <a:spcAft>
                <a:spcPts val="0"/>
              </a:spcAft>
              <a:buSzPts val="14600"/>
              <a:buNone/>
              <a:defRPr/>
            </a:lvl4pPr>
            <a:lvl5pPr lvl="4">
              <a:spcBef>
                <a:spcPts val="0"/>
              </a:spcBef>
              <a:spcAft>
                <a:spcPts val="0"/>
              </a:spcAft>
              <a:buSzPts val="14600"/>
              <a:buNone/>
              <a:defRPr/>
            </a:lvl5pPr>
            <a:lvl6pPr lvl="5">
              <a:spcBef>
                <a:spcPts val="0"/>
              </a:spcBef>
              <a:spcAft>
                <a:spcPts val="0"/>
              </a:spcAft>
              <a:buSzPts val="14600"/>
              <a:buNone/>
              <a:defRPr/>
            </a:lvl6pPr>
            <a:lvl7pPr lvl="6">
              <a:spcBef>
                <a:spcPts val="0"/>
              </a:spcBef>
              <a:spcAft>
                <a:spcPts val="0"/>
              </a:spcAft>
              <a:buSzPts val="14600"/>
              <a:buNone/>
              <a:defRPr/>
            </a:lvl7pPr>
            <a:lvl8pPr lvl="7">
              <a:spcBef>
                <a:spcPts val="0"/>
              </a:spcBef>
              <a:spcAft>
                <a:spcPts val="0"/>
              </a:spcAft>
              <a:buSzPts val="14600"/>
              <a:buNone/>
              <a:defRPr/>
            </a:lvl8pPr>
            <a:lvl9pPr lvl="8">
              <a:spcBef>
                <a:spcPts val="0"/>
              </a:spcBef>
              <a:spcAft>
                <a:spcPts val="0"/>
              </a:spcAft>
              <a:buSzPts val="14600"/>
              <a:buNone/>
              <a:defRPr/>
            </a:lvl9pPr>
          </a:lstStyle>
          <a:p>
            <a:endParaRPr/>
          </a:p>
        </p:txBody>
      </p:sp>
      <p:sp>
        <p:nvSpPr>
          <p:cNvPr id="27" name="Shape 27"/>
          <p:cNvSpPr txBox="1">
            <a:spLocks noGrp="1"/>
          </p:cNvSpPr>
          <p:nvPr>
            <p:ph type="sldNum" idx="12"/>
          </p:nvPr>
        </p:nvSpPr>
        <p:spPr>
          <a:xfrm>
            <a:off x="40667798" y="29844588"/>
            <a:ext cx="2633700" cy="2519100"/>
          </a:xfrm>
          <a:prstGeom prst="rect">
            <a:avLst/>
          </a:prstGeom>
        </p:spPr>
        <p:txBody>
          <a:bodyPr spcFirstLastPara="1" wrap="square" lIns="479450" tIns="479450" rIns="479450" bIns="4794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1496160" y="3555840"/>
            <a:ext cx="13478400" cy="4836600"/>
          </a:xfrm>
          <a:prstGeom prst="rect">
            <a:avLst/>
          </a:prstGeom>
        </p:spPr>
        <p:txBody>
          <a:bodyPr spcFirstLastPara="1" wrap="square" lIns="479450" tIns="479450" rIns="479450" bIns="479450" anchor="b" anchorCtr="0"/>
          <a:lstStyle>
            <a:lvl1pPr lvl="0">
              <a:spcBef>
                <a:spcPts val="0"/>
              </a:spcBef>
              <a:spcAft>
                <a:spcPts val="0"/>
              </a:spcAft>
              <a:buSzPts val="12600"/>
              <a:buNone/>
              <a:defRPr sz="12600"/>
            </a:lvl1pPr>
            <a:lvl2pPr lvl="1">
              <a:spcBef>
                <a:spcPts val="0"/>
              </a:spcBef>
              <a:spcAft>
                <a:spcPts val="0"/>
              </a:spcAft>
              <a:buSzPts val="12600"/>
              <a:buNone/>
              <a:defRPr sz="12600"/>
            </a:lvl2pPr>
            <a:lvl3pPr lvl="2">
              <a:spcBef>
                <a:spcPts val="0"/>
              </a:spcBef>
              <a:spcAft>
                <a:spcPts val="0"/>
              </a:spcAft>
              <a:buSzPts val="12600"/>
              <a:buNone/>
              <a:defRPr sz="12600"/>
            </a:lvl3pPr>
            <a:lvl4pPr lvl="3">
              <a:spcBef>
                <a:spcPts val="0"/>
              </a:spcBef>
              <a:spcAft>
                <a:spcPts val="0"/>
              </a:spcAft>
              <a:buSzPts val="12600"/>
              <a:buNone/>
              <a:defRPr sz="12600"/>
            </a:lvl4pPr>
            <a:lvl5pPr lvl="4">
              <a:spcBef>
                <a:spcPts val="0"/>
              </a:spcBef>
              <a:spcAft>
                <a:spcPts val="0"/>
              </a:spcAft>
              <a:buSzPts val="12600"/>
              <a:buNone/>
              <a:defRPr sz="12600"/>
            </a:lvl5pPr>
            <a:lvl6pPr lvl="5">
              <a:spcBef>
                <a:spcPts val="0"/>
              </a:spcBef>
              <a:spcAft>
                <a:spcPts val="0"/>
              </a:spcAft>
              <a:buSzPts val="12600"/>
              <a:buNone/>
              <a:defRPr sz="12600"/>
            </a:lvl6pPr>
            <a:lvl7pPr lvl="6">
              <a:spcBef>
                <a:spcPts val="0"/>
              </a:spcBef>
              <a:spcAft>
                <a:spcPts val="0"/>
              </a:spcAft>
              <a:buSzPts val="12600"/>
              <a:buNone/>
              <a:defRPr sz="12600"/>
            </a:lvl7pPr>
            <a:lvl8pPr lvl="7">
              <a:spcBef>
                <a:spcPts val="0"/>
              </a:spcBef>
              <a:spcAft>
                <a:spcPts val="0"/>
              </a:spcAft>
              <a:buSzPts val="12600"/>
              <a:buNone/>
              <a:defRPr sz="12600"/>
            </a:lvl8pPr>
            <a:lvl9pPr lvl="8">
              <a:spcBef>
                <a:spcPts val="0"/>
              </a:spcBef>
              <a:spcAft>
                <a:spcPts val="0"/>
              </a:spcAft>
              <a:buSzPts val="12600"/>
              <a:buNone/>
              <a:defRPr sz="12600"/>
            </a:lvl9pPr>
          </a:lstStyle>
          <a:p>
            <a:endParaRPr/>
          </a:p>
        </p:txBody>
      </p:sp>
      <p:sp>
        <p:nvSpPr>
          <p:cNvPr id="30" name="Shape 30"/>
          <p:cNvSpPr txBox="1">
            <a:spLocks noGrp="1"/>
          </p:cNvSpPr>
          <p:nvPr>
            <p:ph type="body" idx="1"/>
          </p:nvPr>
        </p:nvSpPr>
        <p:spPr>
          <a:xfrm>
            <a:off x="1496160" y="8893440"/>
            <a:ext cx="13478400" cy="20348400"/>
          </a:xfrm>
          <a:prstGeom prst="rect">
            <a:avLst/>
          </a:prstGeom>
        </p:spPr>
        <p:txBody>
          <a:bodyPr spcFirstLastPara="1" wrap="square" lIns="479450" tIns="479450" rIns="479450" bIns="479450" anchor="t" anchorCtr="0"/>
          <a:lstStyle>
            <a:lvl1pPr marL="457200" lvl="0" indent="-622300">
              <a:spcBef>
                <a:spcPts val="0"/>
              </a:spcBef>
              <a:spcAft>
                <a:spcPts val="0"/>
              </a:spcAft>
              <a:buSzPts val="6200"/>
              <a:buChar char="●"/>
              <a:defRPr sz="6200"/>
            </a:lvl1pPr>
            <a:lvl2pPr marL="914400" lvl="1" indent="-622300">
              <a:spcBef>
                <a:spcPts val="8400"/>
              </a:spcBef>
              <a:spcAft>
                <a:spcPts val="0"/>
              </a:spcAft>
              <a:buSzPts val="6200"/>
              <a:buChar char="○"/>
              <a:defRPr sz="6200"/>
            </a:lvl2pPr>
            <a:lvl3pPr marL="1371600" lvl="2" indent="-622300">
              <a:spcBef>
                <a:spcPts val="8400"/>
              </a:spcBef>
              <a:spcAft>
                <a:spcPts val="0"/>
              </a:spcAft>
              <a:buSzPts val="6200"/>
              <a:buChar char="■"/>
              <a:defRPr sz="6200"/>
            </a:lvl3pPr>
            <a:lvl4pPr marL="1828800" lvl="3" indent="-622300">
              <a:spcBef>
                <a:spcPts val="8400"/>
              </a:spcBef>
              <a:spcAft>
                <a:spcPts val="0"/>
              </a:spcAft>
              <a:buSzPts val="6200"/>
              <a:buChar char="●"/>
              <a:defRPr sz="6200"/>
            </a:lvl4pPr>
            <a:lvl5pPr marL="2286000" lvl="4" indent="-622300">
              <a:spcBef>
                <a:spcPts val="8400"/>
              </a:spcBef>
              <a:spcAft>
                <a:spcPts val="0"/>
              </a:spcAft>
              <a:buSzPts val="6200"/>
              <a:buChar char="○"/>
              <a:defRPr sz="6200"/>
            </a:lvl5pPr>
            <a:lvl6pPr marL="2743200" lvl="5" indent="-622300">
              <a:spcBef>
                <a:spcPts val="8400"/>
              </a:spcBef>
              <a:spcAft>
                <a:spcPts val="0"/>
              </a:spcAft>
              <a:buSzPts val="6200"/>
              <a:buChar char="■"/>
              <a:defRPr sz="6200"/>
            </a:lvl6pPr>
            <a:lvl7pPr marL="3200400" lvl="6" indent="-622300">
              <a:spcBef>
                <a:spcPts val="8400"/>
              </a:spcBef>
              <a:spcAft>
                <a:spcPts val="0"/>
              </a:spcAft>
              <a:buSzPts val="6200"/>
              <a:buChar char="●"/>
              <a:defRPr sz="6200"/>
            </a:lvl7pPr>
            <a:lvl8pPr marL="3657600" lvl="7" indent="-622300">
              <a:spcBef>
                <a:spcPts val="8400"/>
              </a:spcBef>
              <a:spcAft>
                <a:spcPts val="0"/>
              </a:spcAft>
              <a:buSzPts val="6200"/>
              <a:buChar char="○"/>
              <a:defRPr sz="6200"/>
            </a:lvl8pPr>
            <a:lvl9pPr marL="4114800" lvl="8" indent="-622300">
              <a:spcBef>
                <a:spcPts val="8400"/>
              </a:spcBef>
              <a:spcAft>
                <a:spcPts val="8400"/>
              </a:spcAft>
              <a:buSzPts val="6200"/>
              <a:buChar char="■"/>
              <a:defRPr sz="6200"/>
            </a:lvl9pPr>
          </a:lstStyle>
          <a:p>
            <a:endParaRPr/>
          </a:p>
        </p:txBody>
      </p:sp>
      <p:sp>
        <p:nvSpPr>
          <p:cNvPr id="31" name="Shape 31"/>
          <p:cNvSpPr txBox="1">
            <a:spLocks noGrp="1"/>
          </p:cNvSpPr>
          <p:nvPr>
            <p:ph type="sldNum" idx="12"/>
          </p:nvPr>
        </p:nvSpPr>
        <p:spPr>
          <a:xfrm>
            <a:off x="40667798" y="29844588"/>
            <a:ext cx="2633700" cy="2519100"/>
          </a:xfrm>
          <a:prstGeom prst="rect">
            <a:avLst/>
          </a:prstGeom>
        </p:spPr>
        <p:txBody>
          <a:bodyPr spcFirstLastPara="1" wrap="square" lIns="479450" tIns="479450" rIns="479450" bIns="4794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2353200" y="2880960"/>
            <a:ext cx="30565500" cy="26181000"/>
          </a:xfrm>
          <a:prstGeom prst="rect">
            <a:avLst/>
          </a:prstGeom>
        </p:spPr>
        <p:txBody>
          <a:bodyPr spcFirstLastPara="1" wrap="square" lIns="479450" tIns="479450" rIns="479450" bIns="479450" anchor="ctr" anchorCtr="0"/>
          <a:lstStyle>
            <a:lvl1pPr lvl="0">
              <a:spcBef>
                <a:spcPts val="0"/>
              </a:spcBef>
              <a:spcAft>
                <a:spcPts val="0"/>
              </a:spcAft>
              <a:buSzPts val="25200"/>
              <a:buNone/>
              <a:defRPr sz="25200"/>
            </a:lvl1pPr>
            <a:lvl2pPr lvl="1">
              <a:spcBef>
                <a:spcPts val="0"/>
              </a:spcBef>
              <a:spcAft>
                <a:spcPts val="0"/>
              </a:spcAft>
              <a:buSzPts val="25200"/>
              <a:buNone/>
              <a:defRPr sz="25200"/>
            </a:lvl2pPr>
            <a:lvl3pPr lvl="2">
              <a:spcBef>
                <a:spcPts val="0"/>
              </a:spcBef>
              <a:spcAft>
                <a:spcPts val="0"/>
              </a:spcAft>
              <a:buSzPts val="25200"/>
              <a:buNone/>
              <a:defRPr sz="25200"/>
            </a:lvl3pPr>
            <a:lvl4pPr lvl="3">
              <a:spcBef>
                <a:spcPts val="0"/>
              </a:spcBef>
              <a:spcAft>
                <a:spcPts val="0"/>
              </a:spcAft>
              <a:buSzPts val="25200"/>
              <a:buNone/>
              <a:defRPr sz="25200"/>
            </a:lvl4pPr>
            <a:lvl5pPr lvl="4">
              <a:spcBef>
                <a:spcPts val="0"/>
              </a:spcBef>
              <a:spcAft>
                <a:spcPts val="0"/>
              </a:spcAft>
              <a:buSzPts val="25200"/>
              <a:buNone/>
              <a:defRPr sz="25200"/>
            </a:lvl5pPr>
            <a:lvl6pPr lvl="5">
              <a:spcBef>
                <a:spcPts val="0"/>
              </a:spcBef>
              <a:spcAft>
                <a:spcPts val="0"/>
              </a:spcAft>
              <a:buSzPts val="25200"/>
              <a:buNone/>
              <a:defRPr sz="25200"/>
            </a:lvl6pPr>
            <a:lvl7pPr lvl="6">
              <a:spcBef>
                <a:spcPts val="0"/>
              </a:spcBef>
              <a:spcAft>
                <a:spcPts val="0"/>
              </a:spcAft>
              <a:buSzPts val="25200"/>
              <a:buNone/>
              <a:defRPr sz="25200"/>
            </a:lvl7pPr>
            <a:lvl8pPr lvl="7">
              <a:spcBef>
                <a:spcPts val="0"/>
              </a:spcBef>
              <a:spcAft>
                <a:spcPts val="0"/>
              </a:spcAft>
              <a:buSzPts val="25200"/>
              <a:buNone/>
              <a:defRPr sz="25200"/>
            </a:lvl8pPr>
            <a:lvl9pPr lvl="8">
              <a:spcBef>
                <a:spcPts val="0"/>
              </a:spcBef>
              <a:spcAft>
                <a:spcPts val="0"/>
              </a:spcAft>
              <a:buSzPts val="25200"/>
              <a:buNone/>
              <a:defRPr sz="25200"/>
            </a:lvl9pPr>
          </a:lstStyle>
          <a:p>
            <a:endParaRPr/>
          </a:p>
        </p:txBody>
      </p:sp>
      <p:sp>
        <p:nvSpPr>
          <p:cNvPr id="34" name="Shape 34"/>
          <p:cNvSpPr txBox="1">
            <a:spLocks noGrp="1"/>
          </p:cNvSpPr>
          <p:nvPr>
            <p:ph type="sldNum" idx="12"/>
          </p:nvPr>
        </p:nvSpPr>
        <p:spPr>
          <a:xfrm>
            <a:off x="40667798" y="29844588"/>
            <a:ext cx="2633700" cy="2519100"/>
          </a:xfrm>
          <a:prstGeom prst="rect">
            <a:avLst/>
          </a:prstGeom>
        </p:spPr>
        <p:txBody>
          <a:bodyPr spcFirstLastPara="1" wrap="square" lIns="479450" tIns="479450" rIns="479450" bIns="4794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Shape 36"/>
          <p:cNvSpPr/>
          <p:nvPr/>
        </p:nvSpPr>
        <p:spPr>
          <a:xfrm>
            <a:off x="21945600" y="-800"/>
            <a:ext cx="21945600" cy="32918400"/>
          </a:xfrm>
          <a:prstGeom prst="rect">
            <a:avLst/>
          </a:prstGeom>
          <a:solidFill>
            <a:schemeClr val="lt2"/>
          </a:solidFill>
          <a:ln>
            <a:noFill/>
          </a:ln>
        </p:spPr>
        <p:txBody>
          <a:bodyPr spcFirstLastPara="1" wrap="square" lIns="479450" tIns="479450" rIns="479450" bIns="479450" anchor="ctr" anchorCtr="0">
            <a:noAutofit/>
          </a:bodyPr>
          <a:lstStyle/>
          <a:p>
            <a:pPr marL="0" lvl="0" indent="0">
              <a:spcBef>
                <a:spcPts val="0"/>
              </a:spcBef>
              <a:spcAft>
                <a:spcPts val="0"/>
              </a:spcAft>
              <a:buNone/>
            </a:pPr>
            <a:endParaRPr/>
          </a:p>
        </p:txBody>
      </p:sp>
      <p:sp>
        <p:nvSpPr>
          <p:cNvPr id="37" name="Shape 37"/>
          <p:cNvSpPr txBox="1">
            <a:spLocks noGrp="1"/>
          </p:cNvSpPr>
          <p:nvPr>
            <p:ph type="title"/>
          </p:nvPr>
        </p:nvSpPr>
        <p:spPr>
          <a:xfrm>
            <a:off x="1274400" y="7892320"/>
            <a:ext cx="19416900" cy="9486600"/>
          </a:xfrm>
          <a:prstGeom prst="rect">
            <a:avLst/>
          </a:prstGeom>
        </p:spPr>
        <p:txBody>
          <a:bodyPr spcFirstLastPara="1" wrap="square" lIns="479450" tIns="479450" rIns="479450" bIns="479450" anchor="b" anchorCtr="0"/>
          <a:lstStyle>
            <a:lvl1pPr lvl="0" algn="ctr">
              <a:spcBef>
                <a:spcPts val="0"/>
              </a:spcBef>
              <a:spcAft>
                <a:spcPts val="0"/>
              </a:spcAft>
              <a:buSzPts val="22100"/>
              <a:buNone/>
              <a:defRPr sz="22100"/>
            </a:lvl1pPr>
            <a:lvl2pPr lvl="1" algn="ctr">
              <a:spcBef>
                <a:spcPts val="0"/>
              </a:spcBef>
              <a:spcAft>
                <a:spcPts val="0"/>
              </a:spcAft>
              <a:buSzPts val="22100"/>
              <a:buNone/>
              <a:defRPr sz="22100"/>
            </a:lvl2pPr>
            <a:lvl3pPr lvl="2" algn="ctr">
              <a:spcBef>
                <a:spcPts val="0"/>
              </a:spcBef>
              <a:spcAft>
                <a:spcPts val="0"/>
              </a:spcAft>
              <a:buSzPts val="22100"/>
              <a:buNone/>
              <a:defRPr sz="22100"/>
            </a:lvl3pPr>
            <a:lvl4pPr lvl="3" algn="ctr">
              <a:spcBef>
                <a:spcPts val="0"/>
              </a:spcBef>
              <a:spcAft>
                <a:spcPts val="0"/>
              </a:spcAft>
              <a:buSzPts val="22100"/>
              <a:buNone/>
              <a:defRPr sz="22100"/>
            </a:lvl4pPr>
            <a:lvl5pPr lvl="4" algn="ctr">
              <a:spcBef>
                <a:spcPts val="0"/>
              </a:spcBef>
              <a:spcAft>
                <a:spcPts val="0"/>
              </a:spcAft>
              <a:buSzPts val="22100"/>
              <a:buNone/>
              <a:defRPr sz="22100"/>
            </a:lvl5pPr>
            <a:lvl6pPr lvl="5" algn="ctr">
              <a:spcBef>
                <a:spcPts val="0"/>
              </a:spcBef>
              <a:spcAft>
                <a:spcPts val="0"/>
              </a:spcAft>
              <a:buSzPts val="22100"/>
              <a:buNone/>
              <a:defRPr sz="22100"/>
            </a:lvl6pPr>
            <a:lvl7pPr lvl="6" algn="ctr">
              <a:spcBef>
                <a:spcPts val="0"/>
              </a:spcBef>
              <a:spcAft>
                <a:spcPts val="0"/>
              </a:spcAft>
              <a:buSzPts val="22100"/>
              <a:buNone/>
              <a:defRPr sz="22100"/>
            </a:lvl7pPr>
            <a:lvl8pPr lvl="7" algn="ctr">
              <a:spcBef>
                <a:spcPts val="0"/>
              </a:spcBef>
              <a:spcAft>
                <a:spcPts val="0"/>
              </a:spcAft>
              <a:buSzPts val="22100"/>
              <a:buNone/>
              <a:defRPr sz="22100"/>
            </a:lvl8pPr>
            <a:lvl9pPr lvl="8" algn="ctr">
              <a:spcBef>
                <a:spcPts val="0"/>
              </a:spcBef>
              <a:spcAft>
                <a:spcPts val="0"/>
              </a:spcAft>
              <a:buSzPts val="22100"/>
              <a:buNone/>
              <a:defRPr sz="22100"/>
            </a:lvl9pPr>
          </a:lstStyle>
          <a:p>
            <a:endParaRPr/>
          </a:p>
        </p:txBody>
      </p:sp>
      <p:sp>
        <p:nvSpPr>
          <p:cNvPr id="38" name="Shape 38"/>
          <p:cNvSpPr txBox="1">
            <a:spLocks noGrp="1"/>
          </p:cNvSpPr>
          <p:nvPr>
            <p:ph type="subTitle" idx="1"/>
          </p:nvPr>
        </p:nvSpPr>
        <p:spPr>
          <a:xfrm>
            <a:off x="1274400" y="17939680"/>
            <a:ext cx="19416900" cy="7904400"/>
          </a:xfrm>
          <a:prstGeom prst="rect">
            <a:avLst/>
          </a:prstGeom>
        </p:spPr>
        <p:txBody>
          <a:bodyPr spcFirstLastPara="1" wrap="square" lIns="479450" tIns="479450" rIns="479450" bIns="479450" anchor="t" anchorCtr="0"/>
          <a:lstStyle>
            <a:lvl1pPr lvl="0" algn="ctr">
              <a:lnSpc>
                <a:spcPct val="100000"/>
              </a:lnSpc>
              <a:spcBef>
                <a:spcPts val="0"/>
              </a:spcBef>
              <a:spcAft>
                <a:spcPts val="0"/>
              </a:spcAft>
              <a:buSzPts val="11000"/>
              <a:buNone/>
              <a:defRPr sz="11000"/>
            </a:lvl1pPr>
            <a:lvl2pPr lvl="1" algn="ctr">
              <a:lnSpc>
                <a:spcPct val="100000"/>
              </a:lnSpc>
              <a:spcBef>
                <a:spcPts val="0"/>
              </a:spcBef>
              <a:spcAft>
                <a:spcPts val="0"/>
              </a:spcAft>
              <a:buSzPts val="11000"/>
              <a:buNone/>
              <a:defRPr sz="11000"/>
            </a:lvl2pPr>
            <a:lvl3pPr lvl="2" algn="ctr">
              <a:lnSpc>
                <a:spcPct val="100000"/>
              </a:lnSpc>
              <a:spcBef>
                <a:spcPts val="0"/>
              </a:spcBef>
              <a:spcAft>
                <a:spcPts val="0"/>
              </a:spcAft>
              <a:buSzPts val="11000"/>
              <a:buNone/>
              <a:defRPr sz="11000"/>
            </a:lvl3pPr>
            <a:lvl4pPr lvl="3" algn="ctr">
              <a:lnSpc>
                <a:spcPct val="100000"/>
              </a:lnSpc>
              <a:spcBef>
                <a:spcPts val="0"/>
              </a:spcBef>
              <a:spcAft>
                <a:spcPts val="0"/>
              </a:spcAft>
              <a:buSzPts val="11000"/>
              <a:buNone/>
              <a:defRPr sz="11000"/>
            </a:lvl4pPr>
            <a:lvl5pPr lvl="4" algn="ctr">
              <a:lnSpc>
                <a:spcPct val="100000"/>
              </a:lnSpc>
              <a:spcBef>
                <a:spcPts val="0"/>
              </a:spcBef>
              <a:spcAft>
                <a:spcPts val="0"/>
              </a:spcAft>
              <a:buSzPts val="11000"/>
              <a:buNone/>
              <a:defRPr sz="11000"/>
            </a:lvl5pPr>
            <a:lvl6pPr lvl="5" algn="ctr">
              <a:lnSpc>
                <a:spcPct val="100000"/>
              </a:lnSpc>
              <a:spcBef>
                <a:spcPts val="0"/>
              </a:spcBef>
              <a:spcAft>
                <a:spcPts val="0"/>
              </a:spcAft>
              <a:buSzPts val="11000"/>
              <a:buNone/>
              <a:defRPr sz="11000"/>
            </a:lvl6pPr>
            <a:lvl7pPr lvl="6" algn="ctr">
              <a:lnSpc>
                <a:spcPct val="100000"/>
              </a:lnSpc>
              <a:spcBef>
                <a:spcPts val="0"/>
              </a:spcBef>
              <a:spcAft>
                <a:spcPts val="0"/>
              </a:spcAft>
              <a:buSzPts val="11000"/>
              <a:buNone/>
              <a:defRPr sz="11000"/>
            </a:lvl7pPr>
            <a:lvl8pPr lvl="7" algn="ctr">
              <a:lnSpc>
                <a:spcPct val="100000"/>
              </a:lnSpc>
              <a:spcBef>
                <a:spcPts val="0"/>
              </a:spcBef>
              <a:spcAft>
                <a:spcPts val="0"/>
              </a:spcAft>
              <a:buSzPts val="11000"/>
              <a:buNone/>
              <a:defRPr sz="11000"/>
            </a:lvl8pPr>
            <a:lvl9pPr lvl="8" algn="ctr">
              <a:lnSpc>
                <a:spcPct val="100000"/>
              </a:lnSpc>
              <a:spcBef>
                <a:spcPts val="0"/>
              </a:spcBef>
              <a:spcAft>
                <a:spcPts val="0"/>
              </a:spcAft>
              <a:buSzPts val="11000"/>
              <a:buNone/>
              <a:defRPr sz="11000"/>
            </a:lvl9pPr>
          </a:lstStyle>
          <a:p>
            <a:endParaRPr/>
          </a:p>
        </p:txBody>
      </p:sp>
      <p:sp>
        <p:nvSpPr>
          <p:cNvPr id="39" name="Shape 39"/>
          <p:cNvSpPr txBox="1">
            <a:spLocks noGrp="1"/>
          </p:cNvSpPr>
          <p:nvPr>
            <p:ph type="body" idx="2"/>
          </p:nvPr>
        </p:nvSpPr>
        <p:spPr>
          <a:xfrm>
            <a:off x="23709600" y="4634080"/>
            <a:ext cx="18417600" cy="23649000"/>
          </a:xfrm>
          <a:prstGeom prst="rect">
            <a:avLst/>
          </a:prstGeom>
        </p:spPr>
        <p:txBody>
          <a:bodyPr spcFirstLastPara="1" wrap="square" lIns="479450" tIns="479450" rIns="479450" bIns="479450" anchor="ctr" anchorCtr="0"/>
          <a:lstStyle>
            <a:lvl1pPr marL="457200" lvl="0" indent="-831850">
              <a:spcBef>
                <a:spcPts val="0"/>
              </a:spcBef>
              <a:spcAft>
                <a:spcPts val="0"/>
              </a:spcAft>
              <a:buSzPts val="9500"/>
              <a:buChar char="●"/>
              <a:defRPr/>
            </a:lvl1pPr>
            <a:lvl2pPr marL="914400" lvl="1" indent="-692150">
              <a:spcBef>
                <a:spcPts val="8400"/>
              </a:spcBef>
              <a:spcAft>
                <a:spcPts val="0"/>
              </a:spcAft>
              <a:buSzPts val="7300"/>
              <a:buChar char="○"/>
              <a:defRPr/>
            </a:lvl2pPr>
            <a:lvl3pPr marL="1371600" lvl="2" indent="-692150">
              <a:spcBef>
                <a:spcPts val="8400"/>
              </a:spcBef>
              <a:spcAft>
                <a:spcPts val="0"/>
              </a:spcAft>
              <a:buSzPts val="7300"/>
              <a:buChar char="■"/>
              <a:defRPr/>
            </a:lvl3pPr>
            <a:lvl4pPr marL="1828800" lvl="3" indent="-692150">
              <a:spcBef>
                <a:spcPts val="8400"/>
              </a:spcBef>
              <a:spcAft>
                <a:spcPts val="0"/>
              </a:spcAft>
              <a:buSzPts val="7300"/>
              <a:buChar char="●"/>
              <a:defRPr/>
            </a:lvl4pPr>
            <a:lvl5pPr marL="2286000" lvl="4" indent="-692150">
              <a:spcBef>
                <a:spcPts val="8400"/>
              </a:spcBef>
              <a:spcAft>
                <a:spcPts val="0"/>
              </a:spcAft>
              <a:buSzPts val="7300"/>
              <a:buChar char="○"/>
              <a:defRPr/>
            </a:lvl5pPr>
            <a:lvl6pPr marL="2743200" lvl="5" indent="-692150">
              <a:spcBef>
                <a:spcPts val="8400"/>
              </a:spcBef>
              <a:spcAft>
                <a:spcPts val="0"/>
              </a:spcAft>
              <a:buSzPts val="7300"/>
              <a:buChar char="■"/>
              <a:defRPr/>
            </a:lvl6pPr>
            <a:lvl7pPr marL="3200400" lvl="6" indent="-692150">
              <a:spcBef>
                <a:spcPts val="8400"/>
              </a:spcBef>
              <a:spcAft>
                <a:spcPts val="0"/>
              </a:spcAft>
              <a:buSzPts val="7300"/>
              <a:buChar char="●"/>
              <a:defRPr/>
            </a:lvl7pPr>
            <a:lvl8pPr marL="3657600" lvl="7" indent="-692150">
              <a:spcBef>
                <a:spcPts val="8400"/>
              </a:spcBef>
              <a:spcAft>
                <a:spcPts val="0"/>
              </a:spcAft>
              <a:buSzPts val="7300"/>
              <a:buChar char="○"/>
              <a:defRPr/>
            </a:lvl8pPr>
            <a:lvl9pPr marL="4114800" lvl="8" indent="-692150">
              <a:spcBef>
                <a:spcPts val="8400"/>
              </a:spcBef>
              <a:spcAft>
                <a:spcPts val="8400"/>
              </a:spcAft>
              <a:buSzPts val="7300"/>
              <a:buChar char="■"/>
              <a:defRPr/>
            </a:lvl9pPr>
          </a:lstStyle>
          <a:p>
            <a:endParaRPr/>
          </a:p>
        </p:txBody>
      </p:sp>
      <p:sp>
        <p:nvSpPr>
          <p:cNvPr id="40" name="Shape 40"/>
          <p:cNvSpPr txBox="1">
            <a:spLocks noGrp="1"/>
          </p:cNvSpPr>
          <p:nvPr>
            <p:ph type="sldNum" idx="12"/>
          </p:nvPr>
        </p:nvSpPr>
        <p:spPr>
          <a:xfrm>
            <a:off x="40667798" y="29844588"/>
            <a:ext cx="2633700" cy="2519100"/>
          </a:xfrm>
          <a:prstGeom prst="rect">
            <a:avLst/>
          </a:prstGeom>
        </p:spPr>
        <p:txBody>
          <a:bodyPr spcFirstLastPara="1" wrap="square" lIns="479450" tIns="479450" rIns="479450" bIns="4794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1496160" y="27075680"/>
            <a:ext cx="28794300" cy="3872700"/>
          </a:xfrm>
          <a:prstGeom prst="rect">
            <a:avLst/>
          </a:prstGeom>
        </p:spPr>
        <p:txBody>
          <a:bodyPr spcFirstLastPara="1" wrap="square" lIns="479450" tIns="479450" rIns="479450" bIns="479450" anchor="ctr" anchorCtr="0"/>
          <a:lstStyle>
            <a:lvl1pPr marL="457200" lvl="0" indent="-228600">
              <a:lnSpc>
                <a:spcPct val="100000"/>
              </a:lnSpc>
              <a:spcBef>
                <a:spcPts val="0"/>
              </a:spcBef>
              <a:spcAft>
                <a:spcPts val="0"/>
              </a:spcAft>
              <a:buSzPts val="9500"/>
              <a:buNone/>
              <a:defRPr/>
            </a:lvl1pPr>
          </a:lstStyle>
          <a:p>
            <a:endParaRPr/>
          </a:p>
        </p:txBody>
      </p:sp>
      <p:sp>
        <p:nvSpPr>
          <p:cNvPr id="43" name="Shape 43"/>
          <p:cNvSpPr txBox="1">
            <a:spLocks noGrp="1"/>
          </p:cNvSpPr>
          <p:nvPr>
            <p:ph type="sldNum" idx="12"/>
          </p:nvPr>
        </p:nvSpPr>
        <p:spPr>
          <a:xfrm>
            <a:off x="40667798" y="29844588"/>
            <a:ext cx="2633700" cy="2519100"/>
          </a:xfrm>
          <a:prstGeom prst="rect">
            <a:avLst/>
          </a:prstGeom>
        </p:spPr>
        <p:txBody>
          <a:bodyPr spcFirstLastPara="1" wrap="square" lIns="479450" tIns="479450" rIns="479450" bIns="4794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1496160" y="2848160"/>
            <a:ext cx="40898700" cy="3665400"/>
          </a:xfrm>
          <a:prstGeom prst="rect">
            <a:avLst/>
          </a:prstGeom>
          <a:noFill/>
          <a:ln>
            <a:noFill/>
          </a:ln>
        </p:spPr>
        <p:txBody>
          <a:bodyPr spcFirstLastPara="1" wrap="square" lIns="479450" tIns="479450" rIns="479450" bIns="479450" anchor="t" anchorCtr="0"/>
          <a:lstStyle>
            <a:lvl1pPr lvl="0">
              <a:spcBef>
                <a:spcPts val="0"/>
              </a:spcBef>
              <a:spcAft>
                <a:spcPts val="0"/>
              </a:spcAft>
              <a:buClr>
                <a:schemeClr val="dk1"/>
              </a:buClr>
              <a:buSzPts val="14600"/>
              <a:buNone/>
              <a:defRPr sz="14600">
                <a:solidFill>
                  <a:schemeClr val="dk1"/>
                </a:solidFill>
              </a:defRPr>
            </a:lvl1pPr>
            <a:lvl2pPr lvl="1">
              <a:spcBef>
                <a:spcPts val="0"/>
              </a:spcBef>
              <a:spcAft>
                <a:spcPts val="0"/>
              </a:spcAft>
              <a:buClr>
                <a:schemeClr val="dk1"/>
              </a:buClr>
              <a:buSzPts val="14600"/>
              <a:buNone/>
              <a:defRPr sz="14600">
                <a:solidFill>
                  <a:schemeClr val="dk1"/>
                </a:solidFill>
              </a:defRPr>
            </a:lvl2pPr>
            <a:lvl3pPr lvl="2">
              <a:spcBef>
                <a:spcPts val="0"/>
              </a:spcBef>
              <a:spcAft>
                <a:spcPts val="0"/>
              </a:spcAft>
              <a:buClr>
                <a:schemeClr val="dk1"/>
              </a:buClr>
              <a:buSzPts val="14600"/>
              <a:buNone/>
              <a:defRPr sz="14600">
                <a:solidFill>
                  <a:schemeClr val="dk1"/>
                </a:solidFill>
              </a:defRPr>
            </a:lvl3pPr>
            <a:lvl4pPr lvl="3">
              <a:spcBef>
                <a:spcPts val="0"/>
              </a:spcBef>
              <a:spcAft>
                <a:spcPts val="0"/>
              </a:spcAft>
              <a:buClr>
                <a:schemeClr val="dk1"/>
              </a:buClr>
              <a:buSzPts val="14600"/>
              <a:buNone/>
              <a:defRPr sz="14600">
                <a:solidFill>
                  <a:schemeClr val="dk1"/>
                </a:solidFill>
              </a:defRPr>
            </a:lvl4pPr>
            <a:lvl5pPr lvl="4">
              <a:spcBef>
                <a:spcPts val="0"/>
              </a:spcBef>
              <a:spcAft>
                <a:spcPts val="0"/>
              </a:spcAft>
              <a:buClr>
                <a:schemeClr val="dk1"/>
              </a:buClr>
              <a:buSzPts val="14600"/>
              <a:buNone/>
              <a:defRPr sz="14600">
                <a:solidFill>
                  <a:schemeClr val="dk1"/>
                </a:solidFill>
              </a:defRPr>
            </a:lvl5pPr>
            <a:lvl6pPr lvl="5">
              <a:spcBef>
                <a:spcPts val="0"/>
              </a:spcBef>
              <a:spcAft>
                <a:spcPts val="0"/>
              </a:spcAft>
              <a:buClr>
                <a:schemeClr val="dk1"/>
              </a:buClr>
              <a:buSzPts val="14600"/>
              <a:buNone/>
              <a:defRPr sz="14600">
                <a:solidFill>
                  <a:schemeClr val="dk1"/>
                </a:solidFill>
              </a:defRPr>
            </a:lvl6pPr>
            <a:lvl7pPr lvl="6">
              <a:spcBef>
                <a:spcPts val="0"/>
              </a:spcBef>
              <a:spcAft>
                <a:spcPts val="0"/>
              </a:spcAft>
              <a:buClr>
                <a:schemeClr val="dk1"/>
              </a:buClr>
              <a:buSzPts val="14600"/>
              <a:buNone/>
              <a:defRPr sz="14600">
                <a:solidFill>
                  <a:schemeClr val="dk1"/>
                </a:solidFill>
              </a:defRPr>
            </a:lvl7pPr>
            <a:lvl8pPr lvl="7">
              <a:spcBef>
                <a:spcPts val="0"/>
              </a:spcBef>
              <a:spcAft>
                <a:spcPts val="0"/>
              </a:spcAft>
              <a:buClr>
                <a:schemeClr val="dk1"/>
              </a:buClr>
              <a:buSzPts val="14600"/>
              <a:buNone/>
              <a:defRPr sz="14600">
                <a:solidFill>
                  <a:schemeClr val="dk1"/>
                </a:solidFill>
              </a:defRPr>
            </a:lvl8pPr>
            <a:lvl9pPr lvl="8">
              <a:spcBef>
                <a:spcPts val="0"/>
              </a:spcBef>
              <a:spcAft>
                <a:spcPts val="0"/>
              </a:spcAft>
              <a:buClr>
                <a:schemeClr val="dk1"/>
              </a:buClr>
              <a:buSzPts val="14600"/>
              <a:buNone/>
              <a:defRPr sz="14600">
                <a:solidFill>
                  <a:schemeClr val="dk1"/>
                </a:solidFill>
              </a:defRPr>
            </a:lvl9pPr>
          </a:lstStyle>
          <a:p>
            <a:endParaRPr/>
          </a:p>
        </p:txBody>
      </p:sp>
      <p:sp>
        <p:nvSpPr>
          <p:cNvPr id="7" name="Shape 7"/>
          <p:cNvSpPr txBox="1">
            <a:spLocks noGrp="1"/>
          </p:cNvSpPr>
          <p:nvPr>
            <p:ph type="body" idx="1"/>
          </p:nvPr>
        </p:nvSpPr>
        <p:spPr>
          <a:xfrm>
            <a:off x="1496160" y="7375840"/>
            <a:ext cx="40898700" cy="21864900"/>
          </a:xfrm>
          <a:prstGeom prst="rect">
            <a:avLst/>
          </a:prstGeom>
          <a:noFill/>
          <a:ln>
            <a:noFill/>
          </a:ln>
        </p:spPr>
        <p:txBody>
          <a:bodyPr spcFirstLastPara="1" wrap="square" lIns="479450" tIns="479450" rIns="479450" bIns="479450" anchor="t" anchorCtr="0"/>
          <a:lstStyle>
            <a:lvl1pPr marL="457200" lvl="0" indent="-831850">
              <a:lnSpc>
                <a:spcPct val="115000"/>
              </a:lnSpc>
              <a:spcBef>
                <a:spcPts val="0"/>
              </a:spcBef>
              <a:spcAft>
                <a:spcPts val="0"/>
              </a:spcAft>
              <a:buClr>
                <a:schemeClr val="dk2"/>
              </a:buClr>
              <a:buSzPts val="9500"/>
              <a:buChar char="●"/>
              <a:defRPr sz="9500">
                <a:solidFill>
                  <a:schemeClr val="dk2"/>
                </a:solidFill>
              </a:defRPr>
            </a:lvl1pPr>
            <a:lvl2pPr marL="914400" lvl="1" indent="-692150">
              <a:lnSpc>
                <a:spcPct val="115000"/>
              </a:lnSpc>
              <a:spcBef>
                <a:spcPts val="8400"/>
              </a:spcBef>
              <a:spcAft>
                <a:spcPts val="0"/>
              </a:spcAft>
              <a:buClr>
                <a:schemeClr val="dk2"/>
              </a:buClr>
              <a:buSzPts val="7300"/>
              <a:buChar char="○"/>
              <a:defRPr sz="7300">
                <a:solidFill>
                  <a:schemeClr val="dk2"/>
                </a:solidFill>
              </a:defRPr>
            </a:lvl2pPr>
            <a:lvl3pPr marL="1371600" lvl="2" indent="-692150">
              <a:lnSpc>
                <a:spcPct val="115000"/>
              </a:lnSpc>
              <a:spcBef>
                <a:spcPts val="8400"/>
              </a:spcBef>
              <a:spcAft>
                <a:spcPts val="0"/>
              </a:spcAft>
              <a:buClr>
                <a:schemeClr val="dk2"/>
              </a:buClr>
              <a:buSzPts val="7300"/>
              <a:buChar char="■"/>
              <a:defRPr sz="7300">
                <a:solidFill>
                  <a:schemeClr val="dk2"/>
                </a:solidFill>
              </a:defRPr>
            </a:lvl3pPr>
            <a:lvl4pPr marL="1828800" lvl="3" indent="-692150">
              <a:lnSpc>
                <a:spcPct val="115000"/>
              </a:lnSpc>
              <a:spcBef>
                <a:spcPts val="8400"/>
              </a:spcBef>
              <a:spcAft>
                <a:spcPts val="0"/>
              </a:spcAft>
              <a:buClr>
                <a:schemeClr val="dk2"/>
              </a:buClr>
              <a:buSzPts val="7300"/>
              <a:buChar char="●"/>
              <a:defRPr sz="7300">
                <a:solidFill>
                  <a:schemeClr val="dk2"/>
                </a:solidFill>
              </a:defRPr>
            </a:lvl4pPr>
            <a:lvl5pPr marL="2286000" lvl="4" indent="-692150">
              <a:lnSpc>
                <a:spcPct val="115000"/>
              </a:lnSpc>
              <a:spcBef>
                <a:spcPts val="8400"/>
              </a:spcBef>
              <a:spcAft>
                <a:spcPts val="0"/>
              </a:spcAft>
              <a:buClr>
                <a:schemeClr val="dk2"/>
              </a:buClr>
              <a:buSzPts val="7300"/>
              <a:buChar char="○"/>
              <a:defRPr sz="7300">
                <a:solidFill>
                  <a:schemeClr val="dk2"/>
                </a:solidFill>
              </a:defRPr>
            </a:lvl5pPr>
            <a:lvl6pPr marL="2743200" lvl="5" indent="-692150">
              <a:lnSpc>
                <a:spcPct val="115000"/>
              </a:lnSpc>
              <a:spcBef>
                <a:spcPts val="8400"/>
              </a:spcBef>
              <a:spcAft>
                <a:spcPts val="0"/>
              </a:spcAft>
              <a:buClr>
                <a:schemeClr val="dk2"/>
              </a:buClr>
              <a:buSzPts val="7300"/>
              <a:buChar char="■"/>
              <a:defRPr sz="7300">
                <a:solidFill>
                  <a:schemeClr val="dk2"/>
                </a:solidFill>
              </a:defRPr>
            </a:lvl6pPr>
            <a:lvl7pPr marL="3200400" lvl="6" indent="-692150">
              <a:lnSpc>
                <a:spcPct val="115000"/>
              </a:lnSpc>
              <a:spcBef>
                <a:spcPts val="8400"/>
              </a:spcBef>
              <a:spcAft>
                <a:spcPts val="0"/>
              </a:spcAft>
              <a:buClr>
                <a:schemeClr val="dk2"/>
              </a:buClr>
              <a:buSzPts val="7300"/>
              <a:buChar char="●"/>
              <a:defRPr sz="7300">
                <a:solidFill>
                  <a:schemeClr val="dk2"/>
                </a:solidFill>
              </a:defRPr>
            </a:lvl7pPr>
            <a:lvl8pPr marL="3657600" lvl="7" indent="-692150">
              <a:lnSpc>
                <a:spcPct val="115000"/>
              </a:lnSpc>
              <a:spcBef>
                <a:spcPts val="8400"/>
              </a:spcBef>
              <a:spcAft>
                <a:spcPts val="0"/>
              </a:spcAft>
              <a:buClr>
                <a:schemeClr val="dk2"/>
              </a:buClr>
              <a:buSzPts val="7300"/>
              <a:buChar char="○"/>
              <a:defRPr sz="7300">
                <a:solidFill>
                  <a:schemeClr val="dk2"/>
                </a:solidFill>
              </a:defRPr>
            </a:lvl8pPr>
            <a:lvl9pPr marL="4114800" lvl="8" indent="-692150">
              <a:lnSpc>
                <a:spcPct val="115000"/>
              </a:lnSpc>
              <a:spcBef>
                <a:spcPts val="8400"/>
              </a:spcBef>
              <a:spcAft>
                <a:spcPts val="8400"/>
              </a:spcAft>
              <a:buClr>
                <a:schemeClr val="dk2"/>
              </a:buClr>
              <a:buSzPts val="7300"/>
              <a:buChar char="■"/>
              <a:defRPr sz="7300">
                <a:solidFill>
                  <a:schemeClr val="dk2"/>
                </a:solidFill>
              </a:defRPr>
            </a:lvl9pPr>
          </a:lstStyle>
          <a:p>
            <a:endParaRPr/>
          </a:p>
        </p:txBody>
      </p:sp>
      <p:sp>
        <p:nvSpPr>
          <p:cNvPr id="8" name="Shape 8"/>
          <p:cNvSpPr txBox="1">
            <a:spLocks noGrp="1"/>
          </p:cNvSpPr>
          <p:nvPr>
            <p:ph type="sldNum" idx="12"/>
          </p:nvPr>
        </p:nvSpPr>
        <p:spPr>
          <a:xfrm>
            <a:off x="40667798" y="29844588"/>
            <a:ext cx="2633700" cy="2519100"/>
          </a:xfrm>
          <a:prstGeom prst="rect">
            <a:avLst/>
          </a:prstGeom>
          <a:noFill/>
          <a:ln>
            <a:noFill/>
          </a:ln>
        </p:spPr>
        <p:txBody>
          <a:bodyPr spcFirstLastPara="1" wrap="square" lIns="479450" tIns="479450" rIns="479450" bIns="479450" anchor="ctr" anchorCtr="0">
            <a:noAutofit/>
          </a:bodyPr>
          <a:lstStyle>
            <a:lvl1pPr lvl="0" algn="r">
              <a:buNone/>
              <a:defRPr sz="5300">
                <a:solidFill>
                  <a:schemeClr val="dk2"/>
                </a:solidFill>
              </a:defRPr>
            </a:lvl1pPr>
            <a:lvl2pPr lvl="1" algn="r">
              <a:buNone/>
              <a:defRPr sz="5300">
                <a:solidFill>
                  <a:schemeClr val="dk2"/>
                </a:solidFill>
              </a:defRPr>
            </a:lvl2pPr>
            <a:lvl3pPr lvl="2" algn="r">
              <a:buNone/>
              <a:defRPr sz="5300">
                <a:solidFill>
                  <a:schemeClr val="dk2"/>
                </a:solidFill>
              </a:defRPr>
            </a:lvl3pPr>
            <a:lvl4pPr lvl="3" algn="r">
              <a:buNone/>
              <a:defRPr sz="5300">
                <a:solidFill>
                  <a:schemeClr val="dk2"/>
                </a:solidFill>
              </a:defRPr>
            </a:lvl4pPr>
            <a:lvl5pPr lvl="4" algn="r">
              <a:buNone/>
              <a:defRPr sz="5300">
                <a:solidFill>
                  <a:schemeClr val="dk2"/>
                </a:solidFill>
              </a:defRPr>
            </a:lvl5pPr>
            <a:lvl6pPr lvl="5" algn="r">
              <a:buNone/>
              <a:defRPr sz="5300">
                <a:solidFill>
                  <a:schemeClr val="dk2"/>
                </a:solidFill>
              </a:defRPr>
            </a:lvl6pPr>
            <a:lvl7pPr lvl="6" algn="r">
              <a:buNone/>
              <a:defRPr sz="5300">
                <a:solidFill>
                  <a:schemeClr val="dk2"/>
                </a:solidFill>
              </a:defRPr>
            </a:lvl7pPr>
            <a:lvl8pPr lvl="7" algn="r">
              <a:buNone/>
              <a:defRPr sz="5300">
                <a:solidFill>
                  <a:schemeClr val="dk2"/>
                </a:solidFill>
              </a:defRPr>
            </a:lvl8pPr>
            <a:lvl9pPr lvl="8" algn="r">
              <a:buNone/>
              <a:defRPr sz="5300">
                <a:solidFill>
                  <a:schemeClr val="dk2"/>
                </a:solidFill>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50"/>
        <p:cNvGrpSpPr/>
        <p:nvPr/>
      </p:nvGrpSpPr>
      <p:grpSpPr>
        <a:xfrm>
          <a:off x="0" y="0"/>
          <a:ext cx="0" cy="0"/>
          <a:chOff x="0" y="0"/>
          <a:chExt cx="0" cy="0"/>
        </a:xfrm>
      </p:grpSpPr>
      <p:sp>
        <p:nvSpPr>
          <p:cNvPr id="51" name="Shape 51"/>
          <p:cNvSpPr/>
          <p:nvPr/>
        </p:nvSpPr>
        <p:spPr>
          <a:xfrm>
            <a:off x="1463040" y="1579244"/>
            <a:ext cx="40953600" cy="29744700"/>
          </a:xfrm>
          <a:prstGeom prst="roundRect">
            <a:avLst>
              <a:gd name="adj" fmla="val 2081"/>
            </a:avLst>
          </a:prstGeom>
          <a:gradFill>
            <a:gsLst>
              <a:gs pos="0">
                <a:srgbClr val="FFFFFF"/>
              </a:gs>
              <a:gs pos="98000">
                <a:srgbClr val="FFFFFF"/>
              </a:gs>
              <a:gs pos="99060">
                <a:srgbClr val="F6F6F6"/>
              </a:gs>
              <a:gs pos="100000">
                <a:srgbClr val="D8D8D8"/>
              </a:gs>
            </a:gsLst>
            <a:lin ang="5400012" scaled="0"/>
          </a:gradFill>
          <a:ln w="9525" cap="rnd" cmpd="sng">
            <a:solidFill>
              <a:srgbClr val="A2A0A0"/>
            </a:solidFill>
            <a:prstDash val="solid"/>
            <a:round/>
            <a:headEnd type="none" w="sm" len="sm"/>
            <a:tailEnd type="none" w="sm" len="sm"/>
          </a:ln>
        </p:spPr>
        <p:txBody>
          <a:bodyPr spcFirstLastPara="1" wrap="square" lIns="438900" tIns="219450" rIns="438900" bIns="219450" anchor="ctr" anchorCtr="0">
            <a:noAutofit/>
          </a:bodyPr>
          <a:lstStyle/>
          <a:p>
            <a:pPr marL="0" marR="0" lvl="0" indent="0" algn="ctr" rtl="0">
              <a:lnSpc>
                <a:spcPct val="100000"/>
              </a:lnSpc>
              <a:spcBef>
                <a:spcPts val="0"/>
              </a:spcBef>
              <a:spcAft>
                <a:spcPts val="0"/>
              </a:spcAft>
              <a:buClr>
                <a:srgbClr val="000000"/>
              </a:buClr>
              <a:buFont typeface="Arial"/>
              <a:buNone/>
            </a:pPr>
            <a:endParaRPr sz="9100" b="0" i="0" u="none" strike="noStrike" cap="none">
              <a:solidFill>
                <a:schemeClr val="lt1"/>
              </a:solidFill>
              <a:latin typeface="Arial"/>
              <a:ea typeface="Arial"/>
              <a:cs typeface="Arial"/>
              <a:sym typeface="Arial"/>
            </a:endParaRPr>
          </a:p>
        </p:txBody>
      </p:sp>
      <p:sp>
        <p:nvSpPr>
          <p:cNvPr id="52" name="Shape 52"/>
          <p:cNvSpPr/>
          <p:nvPr/>
        </p:nvSpPr>
        <p:spPr>
          <a:xfrm>
            <a:off x="2009262" y="2083978"/>
            <a:ext cx="39872400" cy="26334600"/>
          </a:xfrm>
          <a:prstGeom prst="roundRect">
            <a:avLst>
              <a:gd name="adj" fmla="val 2127"/>
            </a:avLst>
          </a:prstGeom>
          <a:gradFill>
            <a:gsLst>
              <a:gs pos="0">
                <a:schemeClr val="lt1"/>
              </a:gs>
              <a:gs pos="55000">
                <a:srgbClr val="DFDFDF"/>
              </a:gs>
              <a:gs pos="100000">
                <a:srgbClr val="9E9E9E"/>
              </a:gs>
            </a:gsLst>
            <a:path path="circle">
              <a:fillToRect l="50000" t="50000" r="50000" b="50000"/>
            </a:path>
            <a:tileRect/>
          </a:gradFill>
          <a:ln>
            <a:noFill/>
          </a:ln>
        </p:spPr>
        <p:txBody>
          <a:bodyPr spcFirstLastPara="1" wrap="square" lIns="438900" tIns="219450" rIns="438900" bIns="219450" anchor="ctr" anchorCtr="0">
            <a:noAutofit/>
          </a:bodyPr>
          <a:lstStyle/>
          <a:p>
            <a:pPr marL="0" marR="0" lvl="0" indent="0" algn="ctr" rtl="0">
              <a:lnSpc>
                <a:spcPct val="100000"/>
              </a:lnSpc>
              <a:spcBef>
                <a:spcPts val="0"/>
              </a:spcBef>
              <a:spcAft>
                <a:spcPts val="0"/>
              </a:spcAft>
              <a:buClr>
                <a:srgbClr val="000000"/>
              </a:buClr>
              <a:buFont typeface="Arial"/>
              <a:buNone/>
            </a:pPr>
            <a:endParaRPr sz="9100" b="0" i="0" u="none" strike="noStrike" cap="none">
              <a:solidFill>
                <a:schemeClr val="lt1"/>
              </a:solidFill>
              <a:latin typeface="Arial"/>
              <a:ea typeface="Arial"/>
              <a:cs typeface="Arial"/>
              <a:sym typeface="Arial"/>
            </a:endParaRPr>
          </a:p>
        </p:txBody>
      </p:sp>
      <p:sp>
        <p:nvSpPr>
          <p:cNvPr id="53" name="Shape 53"/>
          <p:cNvSpPr txBox="1">
            <a:spLocks noGrp="1"/>
          </p:cNvSpPr>
          <p:nvPr>
            <p:ph type="title"/>
          </p:nvPr>
        </p:nvSpPr>
        <p:spPr>
          <a:xfrm>
            <a:off x="2413636" y="23930610"/>
            <a:ext cx="39282900" cy="5048400"/>
          </a:xfrm>
          <a:prstGeom prst="rect">
            <a:avLst/>
          </a:prstGeom>
          <a:noFill/>
          <a:ln>
            <a:noFill/>
          </a:ln>
        </p:spPr>
        <p:txBody>
          <a:bodyPr spcFirstLastPara="1" wrap="square" lIns="109700" tIns="109700" rIns="109700" bIns="109700" anchor="b" anchorCtr="0"/>
          <a:lstStyle>
            <a:lvl1pPr marL="0" marR="0" lvl="0" indent="0" algn="l" rtl="0">
              <a:lnSpc>
                <a:spcPct val="100000"/>
              </a:lnSpc>
              <a:spcBef>
                <a:spcPts val="0"/>
              </a:spcBef>
              <a:spcAft>
                <a:spcPts val="0"/>
              </a:spcAft>
              <a:buClr>
                <a:srgbClr val="FFB248"/>
              </a:buClr>
              <a:buSzPts val="1700"/>
              <a:buFont typeface="Verdana"/>
              <a:buNone/>
              <a:defRPr sz="17300" b="1" i="0" u="none" strike="noStrike" cap="none">
                <a:solidFill>
                  <a:srgbClr val="FFB248"/>
                </a:solidFill>
                <a:latin typeface="Verdana"/>
                <a:ea typeface="Verdana"/>
                <a:cs typeface="Verdana"/>
                <a:sym typeface="Verdana"/>
              </a:defRPr>
            </a:lvl1pPr>
            <a:lvl2pPr marL="0" marR="0" lvl="1" indent="0" algn="l" rtl="0">
              <a:spcBef>
                <a:spcPts val="0"/>
              </a:spcBef>
              <a:spcAft>
                <a:spcPts val="0"/>
              </a:spcAft>
              <a:buClr>
                <a:srgbClr val="FFB248"/>
              </a:buClr>
              <a:buSzPts val="1700"/>
              <a:buFont typeface="Verdana"/>
              <a:buNone/>
              <a:defRPr sz="17300" b="1" i="0" u="none" strike="noStrike" cap="none">
                <a:solidFill>
                  <a:srgbClr val="FFB248"/>
                </a:solidFill>
                <a:latin typeface="Verdana"/>
                <a:ea typeface="Verdana"/>
                <a:cs typeface="Verdana"/>
                <a:sym typeface="Verdana"/>
              </a:defRPr>
            </a:lvl2pPr>
            <a:lvl3pPr marL="0" marR="0" lvl="2" indent="0" algn="l" rtl="0">
              <a:spcBef>
                <a:spcPts val="0"/>
              </a:spcBef>
              <a:spcAft>
                <a:spcPts val="0"/>
              </a:spcAft>
              <a:buClr>
                <a:srgbClr val="FFB248"/>
              </a:buClr>
              <a:buSzPts val="1700"/>
              <a:buFont typeface="Verdana"/>
              <a:buNone/>
              <a:defRPr sz="17300" b="1" i="0" u="none" strike="noStrike" cap="none">
                <a:solidFill>
                  <a:srgbClr val="FFB248"/>
                </a:solidFill>
                <a:latin typeface="Verdana"/>
                <a:ea typeface="Verdana"/>
                <a:cs typeface="Verdana"/>
                <a:sym typeface="Verdana"/>
              </a:defRPr>
            </a:lvl3pPr>
            <a:lvl4pPr marL="0" marR="0" lvl="3" indent="0" algn="l" rtl="0">
              <a:spcBef>
                <a:spcPts val="0"/>
              </a:spcBef>
              <a:spcAft>
                <a:spcPts val="0"/>
              </a:spcAft>
              <a:buClr>
                <a:srgbClr val="FFB248"/>
              </a:buClr>
              <a:buSzPts val="1700"/>
              <a:buFont typeface="Verdana"/>
              <a:buNone/>
              <a:defRPr sz="17300" b="1" i="0" u="none" strike="noStrike" cap="none">
                <a:solidFill>
                  <a:srgbClr val="FFB248"/>
                </a:solidFill>
                <a:latin typeface="Verdana"/>
                <a:ea typeface="Verdana"/>
                <a:cs typeface="Verdana"/>
                <a:sym typeface="Verdana"/>
              </a:defRPr>
            </a:lvl4pPr>
            <a:lvl5pPr marL="0" marR="0" lvl="4" indent="0" algn="l" rtl="0">
              <a:spcBef>
                <a:spcPts val="0"/>
              </a:spcBef>
              <a:spcAft>
                <a:spcPts val="0"/>
              </a:spcAft>
              <a:buClr>
                <a:srgbClr val="FFB248"/>
              </a:buClr>
              <a:buSzPts val="1700"/>
              <a:buFont typeface="Verdana"/>
              <a:buNone/>
              <a:defRPr sz="17300" b="1" i="0" u="none" strike="noStrike" cap="none">
                <a:solidFill>
                  <a:srgbClr val="FFB248"/>
                </a:solidFill>
                <a:latin typeface="Verdana"/>
                <a:ea typeface="Verdana"/>
                <a:cs typeface="Verdana"/>
                <a:sym typeface="Verdana"/>
              </a:defRPr>
            </a:lvl5pPr>
            <a:lvl6pPr marL="546100" marR="0" lvl="5" indent="0" algn="l" rtl="0">
              <a:spcBef>
                <a:spcPts val="0"/>
              </a:spcBef>
              <a:spcAft>
                <a:spcPts val="0"/>
              </a:spcAft>
              <a:buClr>
                <a:srgbClr val="FFB248"/>
              </a:buClr>
              <a:buSzPts val="1700"/>
              <a:buFont typeface="Verdana"/>
              <a:buNone/>
              <a:defRPr sz="17300" b="1" i="0" u="none" strike="noStrike" cap="none">
                <a:solidFill>
                  <a:srgbClr val="FFB248"/>
                </a:solidFill>
                <a:latin typeface="Verdana"/>
                <a:ea typeface="Verdana"/>
                <a:cs typeface="Verdana"/>
                <a:sym typeface="Verdana"/>
              </a:defRPr>
            </a:lvl6pPr>
            <a:lvl7pPr marL="1092200" marR="0" lvl="6" indent="0" algn="l" rtl="0">
              <a:spcBef>
                <a:spcPts val="0"/>
              </a:spcBef>
              <a:spcAft>
                <a:spcPts val="0"/>
              </a:spcAft>
              <a:buClr>
                <a:srgbClr val="FFB248"/>
              </a:buClr>
              <a:buSzPts val="1700"/>
              <a:buFont typeface="Verdana"/>
              <a:buNone/>
              <a:defRPr sz="17300" b="1" i="0" u="none" strike="noStrike" cap="none">
                <a:solidFill>
                  <a:srgbClr val="FFB248"/>
                </a:solidFill>
                <a:latin typeface="Verdana"/>
                <a:ea typeface="Verdana"/>
                <a:cs typeface="Verdana"/>
                <a:sym typeface="Verdana"/>
              </a:defRPr>
            </a:lvl7pPr>
            <a:lvl8pPr marL="1651000" marR="0" lvl="7" indent="0" algn="l" rtl="0">
              <a:spcBef>
                <a:spcPts val="0"/>
              </a:spcBef>
              <a:spcAft>
                <a:spcPts val="0"/>
              </a:spcAft>
              <a:buClr>
                <a:srgbClr val="FFB248"/>
              </a:buClr>
              <a:buSzPts val="1700"/>
              <a:buFont typeface="Verdana"/>
              <a:buNone/>
              <a:defRPr sz="17300" b="1" i="0" u="none" strike="noStrike" cap="none">
                <a:solidFill>
                  <a:srgbClr val="FFB248"/>
                </a:solidFill>
                <a:latin typeface="Verdana"/>
                <a:ea typeface="Verdana"/>
                <a:cs typeface="Verdana"/>
                <a:sym typeface="Verdana"/>
              </a:defRPr>
            </a:lvl8pPr>
            <a:lvl9pPr marL="2197100" marR="0" lvl="8" indent="0" algn="l" rtl="0">
              <a:spcBef>
                <a:spcPts val="0"/>
              </a:spcBef>
              <a:spcAft>
                <a:spcPts val="0"/>
              </a:spcAft>
              <a:buClr>
                <a:srgbClr val="FFB248"/>
              </a:buClr>
              <a:buSzPts val="1700"/>
              <a:buFont typeface="Verdana"/>
              <a:buNone/>
              <a:defRPr sz="17300" b="1" i="0" u="none" strike="noStrike" cap="none">
                <a:solidFill>
                  <a:srgbClr val="FFB248"/>
                </a:solidFill>
                <a:latin typeface="Verdana"/>
                <a:ea typeface="Verdana"/>
                <a:cs typeface="Verdana"/>
                <a:sym typeface="Verdana"/>
              </a:defRPr>
            </a:lvl9pPr>
          </a:lstStyle>
          <a:p>
            <a:endParaRPr/>
          </a:p>
        </p:txBody>
      </p:sp>
      <p:sp>
        <p:nvSpPr>
          <p:cNvPr id="54" name="Shape 54"/>
          <p:cNvSpPr txBox="1">
            <a:spLocks noGrp="1"/>
          </p:cNvSpPr>
          <p:nvPr>
            <p:ph type="body" idx="1"/>
          </p:nvPr>
        </p:nvSpPr>
        <p:spPr>
          <a:xfrm>
            <a:off x="2413636" y="2545080"/>
            <a:ext cx="39282900" cy="20103600"/>
          </a:xfrm>
          <a:prstGeom prst="rect">
            <a:avLst/>
          </a:prstGeom>
          <a:noFill/>
          <a:ln>
            <a:noFill/>
          </a:ln>
        </p:spPr>
        <p:txBody>
          <a:bodyPr spcFirstLastPara="1" wrap="square" lIns="109700" tIns="109700" rIns="109700" bIns="109700" anchor="t" anchorCtr="0"/>
          <a:lstStyle>
            <a:lvl1pPr marL="457200" marR="0" lvl="0" indent="-914400" algn="l" rtl="0">
              <a:lnSpc>
                <a:spcPct val="100000"/>
              </a:lnSpc>
              <a:spcBef>
                <a:spcPts val="1200"/>
              </a:spcBef>
              <a:spcAft>
                <a:spcPts val="0"/>
              </a:spcAft>
              <a:buClr>
                <a:schemeClr val="accent1"/>
              </a:buClr>
              <a:buSzPts val="10800"/>
              <a:buFont typeface="Noto Sans Symbols"/>
              <a:buChar char="●"/>
              <a:defRPr sz="13400" b="0" i="0" u="none" strike="noStrike" cap="none">
                <a:solidFill>
                  <a:schemeClr val="dk1"/>
                </a:solidFill>
                <a:latin typeface="Verdana"/>
                <a:ea typeface="Verdana"/>
                <a:cs typeface="Verdana"/>
                <a:sym typeface="Verdana"/>
              </a:defRPr>
            </a:lvl1pPr>
            <a:lvl2pPr marL="914400" marR="0" lvl="1" indent="-958850" algn="l" rtl="0">
              <a:lnSpc>
                <a:spcPct val="100000"/>
              </a:lnSpc>
              <a:spcBef>
                <a:spcPts val="1200"/>
              </a:spcBef>
              <a:spcAft>
                <a:spcPts val="0"/>
              </a:spcAft>
              <a:buClr>
                <a:schemeClr val="accent1"/>
              </a:buClr>
              <a:buSzPts val="11500"/>
              <a:buFont typeface="Verdana"/>
              <a:buChar char="◦"/>
              <a:defRPr sz="11500" b="0" i="0" u="none" strike="noStrike" cap="none">
                <a:solidFill>
                  <a:schemeClr val="dk1"/>
                </a:solidFill>
                <a:latin typeface="Verdana"/>
                <a:ea typeface="Verdana"/>
                <a:cs typeface="Verdana"/>
                <a:sym typeface="Verdana"/>
              </a:defRPr>
            </a:lvl2pPr>
            <a:lvl3pPr marL="1371600" marR="0" lvl="2" indent="-901700" algn="l" rtl="0">
              <a:lnSpc>
                <a:spcPct val="100000"/>
              </a:lnSpc>
              <a:spcBef>
                <a:spcPts val="1200"/>
              </a:spcBef>
              <a:spcAft>
                <a:spcPts val="0"/>
              </a:spcAft>
              <a:buClr>
                <a:srgbClr val="E96D4D"/>
              </a:buClr>
              <a:buSzPts val="10600"/>
              <a:buFont typeface="Noto Sans Symbols"/>
              <a:buChar char="⚫"/>
              <a:defRPr sz="10600" b="0" i="0" u="none" strike="noStrike" cap="none">
                <a:solidFill>
                  <a:schemeClr val="dk1"/>
                </a:solidFill>
                <a:latin typeface="Verdana"/>
                <a:ea typeface="Verdana"/>
                <a:cs typeface="Verdana"/>
                <a:sym typeface="Verdana"/>
              </a:defRPr>
            </a:lvl3pPr>
            <a:lvl4pPr marL="1828800" marR="0" lvl="3" indent="-876300" algn="l" rtl="0">
              <a:lnSpc>
                <a:spcPct val="100000"/>
              </a:lnSpc>
              <a:spcBef>
                <a:spcPts val="1100"/>
              </a:spcBef>
              <a:spcAft>
                <a:spcPts val="0"/>
              </a:spcAft>
              <a:buClr>
                <a:srgbClr val="E96D4D"/>
              </a:buClr>
              <a:buSzPts val="10200"/>
              <a:buFont typeface="Verdana"/>
              <a:buChar char="◦"/>
              <a:defRPr sz="9100" b="0" i="0" u="none" strike="noStrike" cap="none">
                <a:solidFill>
                  <a:schemeClr val="dk1"/>
                </a:solidFill>
                <a:latin typeface="Verdana"/>
                <a:ea typeface="Verdana"/>
                <a:cs typeface="Verdana"/>
                <a:sym typeface="Verdana"/>
              </a:defRPr>
            </a:lvl4pPr>
            <a:lvl5pPr marL="2286000" marR="0" lvl="4" indent="-774700" algn="l" rtl="0">
              <a:lnSpc>
                <a:spcPct val="100000"/>
              </a:lnSpc>
              <a:spcBef>
                <a:spcPts val="1200"/>
              </a:spcBef>
              <a:spcAft>
                <a:spcPts val="0"/>
              </a:spcAft>
              <a:buClr>
                <a:srgbClr val="E48F7B"/>
              </a:buClr>
              <a:buSzPts val="8600"/>
              <a:buFont typeface="Noto Sans Symbols"/>
              <a:buChar char="⚫"/>
              <a:defRPr sz="8600" b="0" i="0" u="none" strike="noStrike" cap="none">
                <a:solidFill>
                  <a:schemeClr val="dk1"/>
                </a:solidFill>
                <a:latin typeface="Verdana"/>
                <a:ea typeface="Verdana"/>
                <a:cs typeface="Verdana"/>
                <a:sym typeface="Verdana"/>
              </a:defRPr>
            </a:lvl5pPr>
            <a:lvl6pPr marL="2743200" marR="0" lvl="5" indent="-749300" algn="l" rtl="0">
              <a:lnSpc>
                <a:spcPct val="100000"/>
              </a:lnSpc>
              <a:spcBef>
                <a:spcPts val="1200"/>
              </a:spcBef>
              <a:spcAft>
                <a:spcPts val="0"/>
              </a:spcAft>
              <a:buClr>
                <a:srgbClr val="E48E78"/>
              </a:buClr>
              <a:buSzPts val="8200"/>
              <a:buFont typeface="Verdana"/>
              <a:buChar char="◦"/>
              <a:defRPr sz="8200" b="0" i="0" u="none" strike="noStrike" cap="none">
                <a:solidFill>
                  <a:schemeClr val="dk1"/>
                </a:solidFill>
                <a:latin typeface="Verdana"/>
                <a:ea typeface="Verdana"/>
                <a:cs typeface="Verdana"/>
                <a:sym typeface="Verdana"/>
              </a:defRPr>
            </a:lvl6pPr>
            <a:lvl7pPr marL="3200400" marR="0" lvl="6" indent="-685800" algn="l" rtl="0">
              <a:lnSpc>
                <a:spcPct val="100000"/>
              </a:lnSpc>
              <a:spcBef>
                <a:spcPts val="1200"/>
              </a:spcBef>
              <a:spcAft>
                <a:spcPts val="0"/>
              </a:spcAft>
              <a:buClr>
                <a:srgbClr val="E48E78"/>
              </a:buClr>
              <a:buSzPts val="7200"/>
              <a:buFont typeface="Noto Sans Symbols"/>
              <a:buChar char="⚫"/>
              <a:defRPr sz="7200" b="0" i="0" u="none" strike="noStrike" cap="none">
                <a:solidFill>
                  <a:schemeClr val="dk1"/>
                </a:solidFill>
                <a:latin typeface="Verdana"/>
                <a:ea typeface="Verdana"/>
                <a:cs typeface="Verdana"/>
                <a:sym typeface="Verdana"/>
              </a:defRPr>
            </a:lvl7pPr>
            <a:lvl8pPr marL="3657600" marR="0" lvl="7" indent="-685800" algn="l" rtl="0">
              <a:lnSpc>
                <a:spcPct val="100000"/>
              </a:lnSpc>
              <a:spcBef>
                <a:spcPts val="1200"/>
              </a:spcBef>
              <a:spcAft>
                <a:spcPts val="0"/>
              </a:spcAft>
              <a:buClr>
                <a:srgbClr val="E48E78"/>
              </a:buClr>
              <a:buSzPts val="7200"/>
              <a:buFont typeface="Verdana"/>
              <a:buChar char="◦"/>
              <a:defRPr sz="7200" b="0" i="0" u="none" strike="noStrike" cap="none">
                <a:solidFill>
                  <a:schemeClr val="dk1"/>
                </a:solidFill>
                <a:latin typeface="Verdana"/>
                <a:ea typeface="Verdana"/>
                <a:cs typeface="Verdana"/>
                <a:sym typeface="Verdana"/>
              </a:defRPr>
            </a:lvl8pPr>
            <a:lvl9pPr marL="4114800" marR="0" lvl="8" indent="-685800" algn="l" rtl="0">
              <a:lnSpc>
                <a:spcPct val="100000"/>
              </a:lnSpc>
              <a:spcBef>
                <a:spcPts val="1200"/>
              </a:spcBef>
              <a:spcAft>
                <a:spcPts val="0"/>
              </a:spcAft>
              <a:buClr>
                <a:srgbClr val="E48E78"/>
              </a:buClr>
              <a:buSzPts val="7200"/>
              <a:buFont typeface="Noto Sans Symbols"/>
              <a:buChar char="⚫"/>
              <a:defRPr sz="7200" b="0" i="0" u="none" strike="noStrike" cap="none">
                <a:solidFill>
                  <a:schemeClr val="dk1"/>
                </a:solidFill>
                <a:latin typeface="Verdana"/>
                <a:ea typeface="Verdana"/>
                <a:cs typeface="Verdana"/>
                <a:sym typeface="Verdana"/>
              </a:defRPr>
            </a:lvl9pPr>
          </a:lstStyle>
          <a:p>
            <a:endParaRPr/>
          </a:p>
        </p:txBody>
      </p:sp>
      <p:sp>
        <p:nvSpPr>
          <p:cNvPr id="55" name="Shape 55"/>
          <p:cNvSpPr txBox="1">
            <a:spLocks noGrp="1"/>
          </p:cNvSpPr>
          <p:nvPr>
            <p:ph type="dt" idx="10"/>
          </p:nvPr>
        </p:nvSpPr>
        <p:spPr>
          <a:xfrm>
            <a:off x="18126075" y="29337000"/>
            <a:ext cx="10972800" cy="1752600"/>
          </a:xfrm>
          <a:prstGeom prst="rect">
            <a:avLst/>
          </a:prstGeom>
          <a:noFill/>
          <a:ln>
            <a:noFill/>
          </a:ln>
        </p:spPr>
        <p:txBody>
          <a:bodyPr spcFirstLastPara="1" wrap="square" lIns="109700" tIns="109700" rIns="109700" bIns="109700" anchor="b" anchorCtr="0"/>
          <a:lstStyle>
            <a:lvl1pPr marL="0" marR="0" lvl="0" indent="0" algn="r" rtl="0">
              <a:lnSpc>
                <a:spcPct val="100000"/>
              </a:lnSpc>
              <a:spcBef>
                <a:spcPts val="0"/>
              </a:spcBef>
              <a:spcAft>
                <a:spcPts val="0"/>
              </a:spcAft>
              <a:buClr>
                <a:srgbClr val="B7AD92"/>
              </a:buClr>
              <a:buSzPts val="1700"/>
              <a:buFont typeface="Arial"/>
              <a:buNone/>
              <a:defRPr sz="4800" b="0" i="0" u="none" strike="noStrike" cap="none">
                <a:solidFill>
                  <a:srgbClr val="B7AD92"/>
                </a:solidFill>
                <a:latin typeface="Arial"/>
                <a:ea typeface="Arial"/>
                <a:cs typeface="Arial"/>
                <a:sym typeface="Arial"/>
              </a:defRPr>
            </a:lvl1pPr>
            <a:lvl2pPr marL="546100" marR="0" lvl="1" indent="0" algn="l" rtl="0">
              <a:lnSpc>
                <a:spcPct val="100000"/>
              </a:lnSpc>
              <a:spcBef>
                <a:spcPts val="0"/>
              </a:spcBef>
              <a:spcAft>
                <a:spcPts val="0"/>
              </a:spcAft>
              <a:buClr>
                <a:schemeClr val="dk1"/>
              </a:buClr>
              <a:buSzPts val="1700"/>
              <a:buFont typeface="Arial"/>
              <a:buNone/>
              <a:defRPr sz="9100" b="0" i="0" u="none" strike="noStrike" cap="none">
                <a:solidFill>
                  <a:schemeClr val="dk1"/>
                </a:solidFill>
                <a:latin typeface="Arial"/>
                <a:ea typeface="Arial"/>
                <a:cs typeface="Arial"/>
                <a:sym typeface="Arial"/>
              </a:defRPr>
            </a:lvl2pPr>
            <a:lvl3pPr marL="1092200" marR="0" lvl="2" indent="0" algn="l" rtl="0">
              <a:lnSpc>
                <a:spcPct val="100000"/>
              </a:lnSpc>
              <a:spcBef>
                <a:spcPts val="0"/>
              </a:spcBef>
              <a:spcAft>
                <a:spcPts val="0"/>
              </a:spcAft>
              <a:buClr>
                <a:schemeClr val="dk1"/>
              </a:buClr>
              <a:buSzPts val="1700"/>
              <a:buFont typeface="Arial"/>
              <a:buNone/>
              <a:defRPr sz="9100" b="0" i="0" u="none" strike="noStrike" cap="none">
                <a:solidFill>
                  <a:schemeClr val="dk1"/>
                </a:solidFill>
                <a:latin typeface="Arial"/>
                <a:ea typeface="Arial"/>
                <a:cs typeface="Arial"/>
                <a:sym typeface="Arial"/>
              </a:defRPr>
            </a:lvl3pPr>
            <a:lvl4pPr marL="1651000" marR="0" lvl="3" indent="0" algn="l" rtl="0">
              <a:lnSpc>
                <a:spcPct val="100000"/>
              </a:lnSpc>
              <a:spcBef>
                <a:spcPts val="0"/>
              </a:spcBef>
              <a:spcAft>
                <a:spcPts val="0"/>
              </a:spcAft>
              <a:buClr>
                <a:schemeClr val="dk1"/>
              </a:buClr>
              <a:buSzPts val="1700"/>
              <a:buFont typeface="Arial"/>
              <a:buNone/>
              <a:defRPr sz="9100" b="0" i="0" u="none" strike="noStrike" cap="none">
                <a:solidFill>
                  <a:schemeClr val="dk1"/>
                </a:solidFill>
                <a:latin typeface="Arial"/>
                <a:ea typeface="Arial"/>
                <a:cs typeface="Arial"/>
                <a:sym typeface="Arial"/>
              </a:defRPr>
            </a:lvl4pPr>
            <a:lvl5pPr marL="2197100" marR="0" lvl="4" indent="0" algn="l" rtl="0">
              <a:lnSpc>
                <a:spcPct val="100000"/>
              </a:lnSpc>
              <a:spcBef>
                <a:spcPts val="0"/>
              </a:spcBef>
              <a:spcAft>
                <a:spcPts val="0"/>
              </a:spcAft>
              <a:buClr>
                <a:schemeClr val="dk1"/>
              </a:buClr>
              <a:buSzPts val="1700"/>
              <a:buFont typeface="Arial"/>
              <a:buNone/>
              <a:defRPr sz="9100" b="0" i="0" u="none" strike="noStrike" cap="none">
                <a:solidFill>
                  <a:schemeClr val="dk1"/>
                </a:solidFill>
                <a:latin typeface="Arial"/>
                <a:ea typeface="Arial"/>
                <a:cs typeface="Arial"/>
                <a:sym typeface="Arial"/>
              </a:defRPr>
            </a:lvl5pPr>
            <a:lvl6pPr marL="2743200" marR="0" lvl="5" indent="0" algn="l" rtl="0">
              <a:lnSpc>
                <a:spcPct val="100000"/>
              </a:lnSpc>
              <a:spcBef>
                <a:spcPts val="0"/>
              </a:spcBef>
              <a:spcAft>
                <a:spcPts val="0"/>
              </a:spcAft>
              <a:buClr>
                <a:schemeClr val="dk1"/>
              </a:buClr>
              <a:buSzPts val="1700"/>
              <a:buFont typeface="Arial"/>
              <a:buNone/>
              <a:defRPr sz="9100" b="0" i="0" u="none" strike="noStrike" cap="none">
                <a:solidFill>
                  <a:schemeClr val="dk1"/>
                </a:solidFill>
                <a:latin typeface="Arial"/>
                <a:ea typeface="Arial"/>
                <a:cs typeface="Arial"/>
                <a:sym typeface="Arial"/>
              </a:defRPr>
            </a:lvl6pPr>
            <a:lvl7pPr marL="3289300" marR="0" lvl="6" indent="0" algn="l" rtl="0">
              <a:lnSpc>
                <a:spcPct val="100000"/>
              </a:lnSpc>
              <a:spcBef>
                <a:spcPts val="0"/>
              </a:spcBef>
              <a:spcAft>
                <a:spcPts val="0"/>
              </a:spcAft>
              <a:buClr>
                <a:schemeClr val="dk1"/>
              </a:buClr>
              <a:buSzPts val="1700"/>
              <a:buFont typeface="Arial"/>
              <a:buNone/>
              <a:defRPr sz="9100" b="0" i="0" u="none" strike="noStrike" cap="none">
                <a:solidFill>
                  <a:schemeClr val="dk1"/>
                </a:solidFill>
                <a:latin typeface="Arial"/>
                <a:ea typeface="Arial"/>
                <a:cs typeface="Arial"/>
                <a:sym typeface="Arial"/>
              </a:defRPr>
            </a:lvl7pPr>
            <a:lvl8pPr marL="3835400" marR="0" lvl="7" indent="0" algn="l" rtl="0">
              <a:lnSpc>
                <a:spcPct val="100000"/>
              </a:lnSpc>
              <a:spcBef>
                <a:spcPts val="0"/>
              </a:spcBef>
              <a:spcAft>
                <a:spcPts val="0"/>
              </a:spcAft>
              <a:buClr>
                <a:schemeClr val="dk1"/>
              </a:buClr>
              <a:buSzPts val="1700"/>
              <a:buFont typeface="Arial"/>
              <a:buNone/>
              <a:defRPr sz="9100" b="0" i="0" u="none" strike="noStrike" cap="none">
                <a:solidFill>
                  <a:schemeClr val="dk1"/>
                </a:solidFill>
                <a:latin typeface="Arial"/>
                <a:ea typeface="Arial"/>
                <a:cs typeface="Arial"/>
                <a:sym typeface="Arial"/>
              </a:defRPr>
            </a:lvl8pPr>
            <a:lvl9pPr marL="4394200" marR="0" lvl="8" indent="0" algn="l" rtl="0">
              <a:lnSpc>
                <a:spcPct val="100000"/>
              </a:lnSpc>
              <a:spcBef>
                <a:spcPts val="0"/>
              </a:spcBef>
              <a:spcAft>
                <a:spcPts val="0"/>
              </a:spcAft>
              <a:buClr>
                <a:schemeClr val="dk1"/>
              </a:buClr>
              <a:buSzPts val="1700"/>
              <a:buFont typeface="Arial"/>
              <a:buNone/>
              <a:defRPr sz="9100" b="0" i="0" u="none" strike="noStrike" cap="none">
                <a:solidFill>
                  <a:schemeClr val="dk1"/>
                </a:solidFill>
                <a:latin typeface="Arial"/>
                <a:ea typeface="Arial"/>
                <a:cs typeface="Arial"/>
                <a:sym typeface="Arial"/>
              </a:defRPr>
            </a:lvl9pPr>
          </a:lstStyle>
          <a:p>
            <a:endParaRPr/>
          </a:p>
        </p:txBody>
      </p:sp>
      <p:sp>
        <p:nvSpPr>
          <p:cNvPr id="56" name="Shape 56"/>
          <p:cNvSpPr txBox="1">
            <a:spLocks noGrp="1"/>
          </p:cNvSpPr>
          <p:nvPr>
            <p:ph type="ftr" idx="11"/>
          </p:nvPr>
        </p:nvSpPr>
        <p:spPr>
          <a:xfrm>
            <a:off x="29098875" y="29337000"/>
            <a:ext cx="10972800" cy="1752600"/>
          </a:xfrm>
          <a:prstGeom prst="rect">
            <a:avLst/>
          </a:prstGeom>
          <a:noFill/>
          <a:ln>
            <a:noFill/>
          </a:ln>
        </p:spPr>
        <p:txBody>
          <a:bodyPr spcFirstLastPara="1" wrap="square" lIns="109700" tIns="109700" rIns="109700" bIns="109700" anchor="b" anchorCtr="0"/>
          <a:lstStyle>
            <a:lvl1pPr marL="0" marR="0" lvl="0" indent="0" algn="l" rtl="0">
              <a:lnSpc>
                <a:spcPct val="100000"/>
              </a:lnSpc>
              <a:spcBef>
                <a:spcPts val="0"/>
              </a:spcBef>
              <a:spcAft>
                <a:spcPts val="0"/>
              </a:spcAft>
              <a:buClr>
                <a:srgbClr val="B7AD92"/>
              </a:buClr>
              <a:buSzPts val="1700"/>
              <a:buFont typeface="Arial"/>
              <a:buNone/>
              <a:defRPr sz="4800" b="0" i="0" u="none" strike="noStrike" cap="none">
                <a:solidFill>
                  <a:srgbClr val="B7AD92"/>
                </a:solidFill>
                <a:latin typeface="Arial"/>
                <a:ea typeface="Arial"/>
                <a:cs typeface="Arial"/>
                <a:sym typeface="Arial"/>
              </a:defRPr>
            </a:lvl1pPr>
            <a:lvl2pPr marL="546100" marR="0" lvl="1" indent="0" algn="l" rtl="0">
              <a:lnSpc>
                <a:spcPct val="100000"/>
              </a:lnSpc>
              <a:spcBef>
                <a:spcPts val="0"/>
              </a:spcBef>
              <a:spcAft>
                <a:spcPts val="0"/>
              </a:spcAft>
              <a:buClr>
                <a:schemeClr val="dk1"/>
              </a:buClr>
              <a:buSzPts val="1700"/>
              <a:buFont typeface="Arial"/>
              <a:buNone/>
              <a:defRPr sz="9100" b="0" i="0" u="none" strike="noStrike" cap="none">
                <a:solidFill>
                  <a:schemeClr val="dk1"/>
                </a:solidFill>
                <a:latin typeface="Arial"/>
                <a:ea typeface="Arial"/>
                <a:cs typeface="Arial"/>
                <a:sym typeface="Arial"/>
              </a:defRPr>
            </a:lvl2pPr>
            <a:lvl3pPr marL="1092200" marR="0" lvl="2" indent="0" algn="l" rtl="0">
              <a:lnSpc>
                <a:spcPct val="100000"/>
              </a:lnSpc>
              <a:spcBef>
                <a:spcPts val="0"/>
              </a:spcBef>
              <a:spcAft>
                <a:spcPts val="0"/>
              </a:spcAft>
              <a:buClr>
                <a:schemeClr val="dk1"/>
              </a:buClr>
              <a:buSzPts val="1700"/>
              <a:buFont typeface="Arial"/>
              <a:buNone/>
              <a:defRPr sz="9100" b="0" i="0" u="none" strike="noStrike" cap="none">
                <a:solidFill>
                  <a:schemeClr val="dk1"/>
                </a:solidFill>
                <a:latin typeface="Arial"/>
                <a:ea typeface="Arial"/>
                <a:cs typeface="Arial"/>
                <a:sym typeface="Arial"/>
              </a:defRPr>
            </a:lvl3pPr>
            <a:lvl4pPr marL="1651000" marR="0" lvl="3" indent="0" algn="l" rtl="0">
              <a:lnSpc>
                <a:spcPct val="100000"/>
              </a:lnSpc>
              <a:spcBef>
                <a:spcPts val="0"/>
              </a:spcBef>
              <a:spcAft>
                <a:spcPts val="0"/>
              </a:spcAft>
              <a:buClr>
                <a:schemeClr val="dk1"/>
              </a:buClr>
              <a:buSzPts val="1700"/>
              <a:buFont typeface="Arial"/>
              <a:buNone/>
              <a:defRPr sz="9100" b="0" i="0" u="none" strike="noStrike" cap="none">
                <a:solidFill>
                  <a:schemeClr val="dk1"/>
                </a:solidFill>
                <a:latin typeface="Arial"/>
                <a:ea typeface="Arial"/>
                <a:cs typeface="Arial"/>
                <a:sym typeface="Arial"/>
              </a:defRPr>
            </a:lvl4pPr>
            <a:lvl5pPr marL="2197100" marR="0" lvl="4" indent="0" algn="l" rtl="0">
              <a:lnSpc>
                <a:spcPct val="100000"/>
              </a:lnSpc>
              <a:spcBef>
                <a:spcPts val="0"/>
              </a:spcBef>
              <a:spcAft>
                <a:spcPts val="0"/>
              </a:spcAft>
              <a:buClr>
                <a:schemeClr val="dk1"/>
              </a:buClr>
              <a:buSzPts val="1700"/>
              <a:buFont typeface="Arial"/>
              <a:buNone/>
              <a:defRPr sz="9100" b="0" i="0" u="none" strike="noStrike" cap="none">
                <a:solidFill>
                  <a:schemeClr val="dk1"/>
                </a:solidFill>
                <a:latin typeface="Arial"/>
                <a:ea typeface="Arial"/>
                <a:cs typeface="Arial"/>
                <a:sym typeface="Arial"/>
              </a:defRPr>
            </a:lvl5pPr>
            <a:lvl6pPr marL="2743200" marR="0" lvl="5" indent="0" algn="l" rtl="0">
              <a:lnSpc>
                <a:spcPct val="100000"/>
              </a:lnSpc>
              <a:spcBef>
                <a:spcPts val="0"/>
              </a:spcBef>
              <a:spcAft>
                <a:spcPts val="0"/>
              </a:spcAft>
              <a:buClr>
                <a:schemeClr val="dk1"/>
              </a:buClr>
              <a:buSzPts val="1700"/>
              <a:buFont typeface="Arial"/>
              <a:buNone/>
              <a:defRPr sz="9100" b="0" i="0" u="none" strike="noStrike" cap="none">
                <a:solidFill>
                  <a:schemeClr val="dk1"/>
                </a:solidFill>
                <a:latin typeface="Arial"/>
                <a:ea typeface="Arial"/>
                <a:cs typeface="Arial"/>
                <a:sym typeface="Arial"/>
              </a:defRPr>
            </a:lvl6pPr>
            <a:lvl7pPr marL="3289300" marR="0" lvl="6" indent="0" algn="l" rtl="0">
              <a:lnSpc>
                <a:spcPct val="100000"/>
              </a:lnSpc>
              <a:spcBef>
                <a:spcPts val="0"/>
              </a:spcBef>
              <a:spcAft>
                <a:spcPts val="0"/>
              </a:spcAft>
              <a:buClr>
                <a:schemeClr val="dk1"/>
              </a:buClr>
              <a:buSzPts val="1700"/>
              <a:buFont typeface="Arial"/>
              <a:buNone/>
              <a:defRPr sz="9100" b="0" i="0" u="none" strike="noStrike" cap="none">
                <a:solidFill>
                  <a:schemeClr val="dk1"/>
                </a:solidFill>
                <a:latin typeface="Arial"/>
                <a:ea typeface="Arial"/>
                <a:cs typeface="Arial"/>
                <a:sym typeface="Arial"/>
              </a:defRPr>
            </a:lvl7pPr>
            <a:lvl8pPr marL="3835400" marR="0" lvl="7" indent="0" algn="l" rtl="0">
              <a:lnSpc>
                <a:spcPct val="100000"/>
              </a:lnSpc>
              <a:spcBef>
                <a:spcPts val="0"/>
              </a:spcBef>
              <a:spcAft>
                <a:spcPts val="0"/>
              </a:spcAft>
              <a:buClr>
                <a:schemeClr val="dk1"/>
              </a:buClr>
              <a:buSzPts val="1700"/>
              <a:buFont typeface="Arial"/>
              <a:buNone/>
              <a:defRPr sz="9100" b="0" i="0" u="none" strike="noStrike" cap="none">
                <a:solidFill>
                  <a:schemeClr val="dk1"/>
                </a:solidFill>
                <a:latin typeface="Arial"/>
                <a:ea typeface="Arial"/>
                <a:cs typeface="Arial"/>
                <a:sym typeface="Arial"/>
              </a:defRPr>
            </a:lvl8pPr>
            <a:lvl9pPr marL="4394200" marR="0" lvl="8" indent="0" algn="l" rtl="0">
              <a:lnSpc>
                <a:spcPct val="100000"/>
              </a:lnSpc>
              <a:spcBef>
                <a:spcPts val="0"/>
              </a:spcBef>
              <a:spcAft>
                <a:spcPts val="0"/>
              </a:spcAft>
              <a:buClr>
                <a:schemeClr val="dk1"/>
              </a:buClr>
              <a:buSzPts val="1700"/>
              <a:buFont typeface="Arial"/>
              <a:buNone/>
              <a:defRPr sz="91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sldNum" idx="12"/>
          </p:nvPr>
        </p:nvSpPr>
        <p:spPr>
          <a:xfrm>
            <a:off x="40071675" y="29337000"/>
            <a:ext cx="2194500" cy="1752600"/>
          </a:xfrm>
          <a:prstGeom prst="rect">
            <a:avLst/>
          </a:prstGeom>
          <a:noFill/>
          <a:ln>
            <a:noFill/>
          </a:ln>
        </p:spPr>
        <p:txBody>
          <a:bodyPr spcFirstLastPara="1" wrap="square" lIns="438900" tIns="219450" rIns="438900" bIns="219450" anchor="b" anchorCtr="0">
            <a:noAutofit/>
          </a:bodyPr>
          <a:lstStyle>
            <a:lvl1pPr marL="0" marR="0" lvl="0" indent="0" algn="r" rtl="0">
              <a:lnSpc>
                <a:spcPct val="100000"/>
              </a:lnSpc>
              <a:spcBef>
                <a:spcPts val="0"/>
              </a:spcBef>
              <a:spcAft>
                <a:spcPts val="0"/>
              </a:spcAft>
              <a:buClr>
                <a:srgbClr val="B9AF93"/>
              </a:buClr>
              <a:buFont typeface="Arial"/>
              <a:buNone/>
              <a:defRPr sz="4800" b="0" i="0" u="none" strike="noStrike" cap="none">
                <a:solidFill>
                  <a:srgbClr val="B9AF93"/>
                </a:solidFill>
                <a:latin typeface="Arial"/>
                <a:ea typeface="Arial"/>
                <a:cs typeface="Arial"/>
                <a:sym typeface="Arial"/>
              </a:defRPr>
            </a:lvl1pPr>
            <a:lvl2pPr marL="0" marR="0" lvl="1" indent="0" algn="r" rtl="0">
              <a:lnSpc>
                <a:spcPct val="100000"/>
              </a:lnSpc>
              <a:spcBef>
                <a:spcPts val="0"/>
              </a:spcBef>
              <a:spcAft>
                <a:spcPts val="0"/>
              </a:spcAft>
              <a:buClr>
                <a:srgbClr val="B9AF93"/>
              </a:buClr>
              <a:buFont typeface="Arial"/>
              <a:buNone/>
              <a:defRPr sz="4800" b="0" i="0" u="none" strike="noStrike" cap="none">
                <a:solidFill>
                  <a:srgbClr val="B9AF93"/>
                </a:solidFill>
                <a:latin typeface="Arial"/>
                <a:ea typeface="Arial"/>
                <a:cs typeface="Arial"/>
                <a:sym typeface="Arial"/>
              </a:defRPr>
            </a:lvl2pPr>
            <a:lvl3pPr marL="0" marR="0" lvl="2" indent="0" algn="r" rtl="0">
              <a:lnSpc>
                <a:spcPct val="100000"/>
              </a:lnSpc>
              <a:spcBef>
                <a:spcPts val="0"/>
              </a:spcBef>
              <a:spcAft>
                <a:spcPts val="0"/>
              </a:spcAft>
              <a:buClr>
                <a:srgbClr val="B9AF93"/>
              </a:buClr>
              <a:buFont typeface="Arial"/>
              <a:buNone/>
              <a:defRPr sz="4800" b="0" i="0" u="none" strike="noStrike" cap="none">
                <a:solidFill>
                  <a:srgbClr val="B9AF93"/>
                </a:solidFill>
                <a:latin typeface="Arial"/>
                <a:ea typeface="Arial"/>
                <a:cs typeface="Arial"/>
                <a:sym typeface="Arial"/>
              </a:defRPr>
            </a:lvl3pPr>
            <a:lvl4pPr marL="0" marR="0" lvl="3" indent="0" algn="r" rtl="0">
              <a:lnSpc>
                <a:spcPct val="100000"/>
              </a:lnSpc>
              <a:spcBef>
                <a:spcPts val="0"/>
              </a:spcBef>
              <a:spcAft>
                <a:spcPts val="0"/>
              </a:spcAft>
              <a:buClr>
                <a:srgbClr val="B9AF93"/>
              </a:buClr>
              <a:buFont typeface="Arial"/>
              <a:buNone/>
              <a:defRPr sz="4800" b="0" i="0" u="none" strike="noStrike" cap="none">
                <a:solidFill>
                  <a:srgbClr val="B9AF93"/>
                </a:solidFill>
                <a:latin typeface="Arial"/>
                <a:ea typeface="Arial"/>
                <a:cs typeface="Arial"/>
                <a:sym typeface="Arial"/>
              </a:defRPr>
            </a:lvl4pPr>
            <a:lvl5pPr marL="0" marR="0" lvl="4" indent="0" algn="r" rtl="0">
              <a:lnSpc>
                <a:spcPct val="100000"/>
              </a:lnSpc>
              <a:spcBef>
                <a:spcPts val="0"/>
              </a:spcBef>
              <a:spcAft>
                <a:spcPts val="0"/>
              </a:spcAft>
              <a:buClr>
                <a:srgbClr val="B9AF93"/>
              </a:buClr>
              <a:buFont typeface="Arial"/>
              <a:buNone/>
              <a:defRPr sz="4800" b="0" i="0" u="none" strike="noStrike" cap="none">
                <a:solidFill>
                  <a:srgbClr val="B9AF93"/>
                </a:solidFill>
                <a:latin typeface="Arial"/>
                <a:ea typeface="Arial"/>
                <a:cs typeface="Arial"/>
                <a:sym typeface="Arial"/>
              </a:defRPr>
            </a:lvl5pPr>
            <a:lvl6pPr marL="0" marR="0" lvl="5" indent="0" algn="r" rtl="0">
              <a:lnSpc>
                <a:spcPct val="100000"/>
              </a:lnSpc>
              <a:spcBef>
                <a:spcPts val="0"/>
              </a:spcBef>
              <a:spcAft>
                <a:spcPts val="0"/>
              </a:spcAft>
              <a:buClr>
                <a:srgbClr val="B9AF93"/>
              </a:buClr>
              <a:buFont typeface="Arial"/>
              <a:buNone/>
              <a:defRPr sz="4800" b="0" i="0" u="none" strike="noStrike" cap="none">
                <a:solidFill>
                  <a:srgbClr val="B9AF93"/>
                </a:solidFill>
                <a:latin typeface="Arial"/>
                <a:ea typeface="Arial"/>
                <a:cs typeface="Arial"/>
                <a:sym typeface="Arial"/>
              </a:defRPr>
            </a:lvl6pPr>
            <a:lvl7pPr marL="0" marR="0" lvl="6" indent="0" algn="r" rtl="0">
              <a:lnSpc>
                <a:spcPct val="100000"/>
              </a:lnSpc>
              <a:spcBef>
                <a:spcPts val="0"/>
              </a:spcBef>
              <a:spcAft>
                <a:spcPts val="0"/>
              </a:spcAft>
              <a:buClr>
                <a:srgbClr val="B9AF93"/>
              </a:buClr>
              <a:buFont typeface="Arial"/>
              <a:buNone/>
              <a:defRPr sz="4800" b="0" i="0" u="none" strike="noStrike" cap="none">
                <a:solidFill>
                  <a:srgbClr val="B9AF93"/>
                </a:solidFill>
                <a:latin typeface="Arial"/>
                <a:ea typeface="Arial"/>
                <a:cs typeface="Arial"/>
                <a:sym typeface="Arial"/>
              </a:defRPr>
            </a:lvl7pPr>
            <a:lvl8pPr marL="0" marR="0" lvl="7" indent="0" algn="r" rtl="0">
              <a:lnSpc>
                <a:spcPct val="100000"/>
              </a:lnSpc>
              <a:spcBef>
                <a:spcPts val="0"/>
              </a:spcBef>
              <a:spcAft>
                <a:spcPts val="0"/>
              </a:spcAft>
              <a:buClr>
                <a:srgbClr val="B9AF93"/>
              </a:buClr>
              <a:buFont typeface="Arial"/>
              <a:buNone/>
              <a:defRPr sz="4800" b="0" i="0" u="none" strike="noStrike" cap="none">
                <a:solidFill>
                  <a:srgbClr val="B9AF93"/>
                </a:solidFill>
                <a:latin typeface="Arial"/>
                <a:ea typeface="Arial"/>
                <a:cs typeface="Arial"/>
                <a:sym typeface="Arial"/>
              </a:defRPr>
            </a:lvl8pPr>
            <a:lvl9pPr marL="0" marR="0" lvl="8" indent="0" algn="r" rtl="0">
              <a:lnSpc>
                <a:spcPct val="100000"/>
              </a:lnSpc>
              <a:spcBef>
                <a:spcPts val="0"/>
              </a:spcBef>
              <a:spcAft>
                <a:spcPts val="0"/>
              </a:spcAft>
              <a:buClr>
                <a:srgbClr val="B9AF93"/>
              </a:buClr>
              <a:buFont typeface="Arial"/>
              <a:buNone/>
              <a:defRPr sz="4800" b="0" i="0" u="none" strike="noStrike" cap="none">
                <a:solidFill>
                  <a:srgbClr val="B9AF93"/>
                </a:solidFill>
                <a:latin typeface="Arial"/>
                <a:ea typeface="Arial"/>
                <a:cs typeface="Arial"/>
                <a:sym typeface="Arial"/>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40" name="Shape 140"/>
          <p:cNvSpPr txBox="1"/>
          <p:nvPr/>
        </p:nvSpPr>
        <p:spPr>
          <a:xfrm>
            <a:off x="1411076" y="19134767"/>
            <a:ext cx="12146280" cy="914399"/>
          </a:xfrm>
          <a:prstGeom prst="rect">
            <a:avLst/>
          </a:prstGeom>
          <a:solidFill>
            <a:srgbClr val="660000"/>
          </a:solidFill>
          <a:ln>
            <a:noFill/>
          </a:ln>
        </p:spPr>
        <p:txBody>
          <a:bodyPr spcFirstLastPara="1" wrap="square" lIns="101275" tIns="50650" rIns="101275" bIns="50650" anchor="t" anchorCtr="0">
            <a:noAutofit/>
          </a:bodyPr>
          <a:lstStyle/>
          <a:p>
            <a:pPr marL="0" marR="0" lvl="0" indent="0" algn="l" rtl="0">
              <a:lnSpc>
                <a:spcPct val="100000"/>
              </a:lnSpc>
              <a:spcBef>
                <a:spcPts val="0"/>
              </a:spcBef>
              <a:spcAft>
                <a:spcPts val="0"/>
              </a:spcAft>
              <a:buClr>
                <a:srgbClr val="855309"/>
              </a:buClr>
              <a:buFont typeface="Arial"/>
              <a:buNone/>
            </a:pPr>
            <a:r>
              <a:rPr lang="en" sz="5300" b="1" dirty="0">
                <a:solidFill>
                  <a:srgbClr val="FFFFFF"/>
                </a:solidFill>
              </a:rPr>
              <a:t>Software Design:</a:t>
            </a:r>
            <a:endParaRPr sz="5300" b="1" i="0" u="none" strike="noStrike" cap="none" dirty="0">
              <a:solidFill>
                <a:srgbClr val="FFFFFF"/>
              </a:solidFill>
              <a:latin typeface="Arial"/>
              <a:ea typeface="Arial"/>
              <a:cs typeface="Arial"/>
              <a:sym typeface="Arial"/>
            </a:endParaRPr>
          </a:p>
        </p:txBody>
      </p:sp>
      <p:sp>
        <p:nvSpPr>
          <p:cNvPr id="142" name="Shape 142"/>
          <p:cNvSpPr txBox="1"/>
          <p:nvPr/>
        </p:nvSpPr>
        <p:spPr>
          <a:xfrm>
            <a:off x="15299304" y="5617450"/>
            <a:ext cx="12247736" cy="914399"/>
          </a:xfrm>
          <a:prstGeom prst="rect">
            <a:avLst/>
          </a:prstGeom>
          <a:solidFill>
            <a:srgbClr val="660000"/>
          </a:solidFill>
          <a:ln>
            <a:noFill/>
          </a:ln>
        </p:spPr>
        <p:txBody>
          <a:bodyPr spcFirstLastPara="1" wrap="square" lIns="101275" tIns="50650" rIns="101275" bIns="50650" anchor="t" anchorCtr="0">
            <a:noAutofit/>
          </a:bodyPr>
          <a:lstStyle/>
          <a:p>
            <a:pPr marL="0" lvl="0" indent="0" rtl="0">
              <a:spcBef>
                <a:spcPts val="0"/>
              </a:spcBef>
              <a:spcAft>
                <a:spcPts val="0"/>
              </a:spcAft>
              <a:buClr>
                <a:srgbClr val="855309"/>
              </a:buClr>
              <a:buFont typeface="Arial"/>
              <a:buNone/>
            </a:pPr>
            <a:r>
              <a:rPr lang="en" sz="5300" b="1" dirty="0">
                <a:solidFill>
                  <a:srgbClr val="FFFFFF"/>
                </a:solidFill>
              </a:rPr>
              <a:t>Application Features (Administrator):</a:t>
            </a:r>
            <a:endParaRPr sz="5300" b="1" i="0" u="none" strike="noStrike" cap="none" dirty="0">
              <a:solidFill>
                <a:srgbClr val="FFFFFF"/>
              </a:solidFill>
              <a:latin typeface="Arial"/>
              <a:ea typeface="Arial"/>
              <a:cs typeface="Arial"/>
              <a:sym typeface="Arial"/>
            </a:endParaRPr>
          </a:p>
        </p:txBody>
      </p:sp>
      <p:sp>
        <p:nvSpPr>
          <p:cNvPr id="144" name="Shape 144"/>
          <p:cNvSpPr txBox="1"/>
          <p:nvPr/>
        </p:nvSpPr>
        <p:spPr>
          <a:xfrm>
            <a:off x="29099865" y="5617450"/>
            <a:ext cx="12146280" cy="914399"/>
          </a:xfrm>
          <a:prstGeom prst="rect">
            <a:avLst/>
          </a:prstGeom>
          <a:solidFill>
            <a:srgbClr val="660000"/>
          </a:solidFill>
          <a:ln>
            <a:noFill/>
          </a:ln>
        </p:spPr>
        <p:txBody>
          <a:bodyPr spcFirstLastPara="1" wrap="square" lIns="101275" tIns="50650" rIns="101275" bIns="50650" anchor="t" anchorCtr="0">
            <a:noAutofit/>
          </a:bodyPr>
          <a:lstStyle/>
          <a:p>
            <a:pPr marL="0" marR="0" lvl="0" indent="0" algn="l" rtl="0">
              <a:lnSpc>
                <a:spcPct val="100000"/>
              </a:lnSpc>
              <a:spcBef>
                <a:spcPts val="0"/>
              </a:spcBef>
              <a:spcAft>
                <a:spcPts val="0"/>
              </a:spcAft>
              <a:buClr>
                <a:srgbClr val="855309"/>
              </a:buClr>
              <a:buFont typeface="Arial"/>
              <a:buNone/>
            </a:pPr>
            <a:r>
              <a:rPr lang="en" sz="5300" b="1" dirty="0">
                <a:solidFill>
                  <a:srgbClr val="FFFFFF"/>
                </a:solidFill>
              </a:rPr>
              <a:t>Application Features (Student):</a:t>
            </a:r>
            <a:endParaRPr sz="5300" b="1" i="0" u="none" strike="noStrike" cap="none" dirty="0">
              <a:solidFill>
                <a:srgbClr val="FFFFFF"/>
              </a:solidFill>
              <a:latin typeface="Arial"/>
              <a:ea typeface="Arial"/>
              <a:cs typeface="Arial"/>
              <a:sym typeface="Arial"/>
            </a:endParaRPr>
          </a:p>
        </p:txBody>
      </p:sp>
      <p:sp>
        <p:nvSpPr>
          <p:cNvPr id="145" name="Shape 145"/>
          <p:cNvSpPr txBox="1"/>
          <p:nvPr/>
        </p:nvSpPr>
        <p:spPr>
          <a:xfrm>
            <a:off x="29137407" y="26272349"/>
            <a:ext cx="12252900" cy="4689202"/>
          </a:xfrm>
          <a:prstGeom prst="rect">
            <a:avLst/>
          </a:prstGeom>
          <a:noFill/>
          <a:ln>
            <a:noFill/>
          </a:ln>
        </p:spPr>
        <p:txBody>
          <a:bodyPr spcFirstLastPara="1" wrap="square" lIns="101275" tIns="50650" rIns="101275" bIns="50650" anchor="t" anchorCtr="0">
            <a:noAutofit/>
          </a:bodyPr>
          <a:lstStyle/>
          <a:p>
            <a:pPr marL="0" lvl="0" indent="0" algn="just" rtl="0">
              <a:spcBef>
                <a:spcPts val="0"/>
              </a:spcBef>
              <a:spcAft>
                <a:spcPts val="0"/>
              </a:spcAft>
              <a:buClr>
                <a:schemeClr val="dk1"/>
              </a:buClr>
              <a:buSzPts val="1100"/>
              <a:buFont typeface="Arial"/>
              <a:buNone/>
            </a:pPr>
            <a:r>
              <a:rPr lang="en" sz="2800" b="1" dirty="0">
                <a:solidFill>
                  <a:schemeClr val="dk1"/>
                </a:solidFill>
              </a:rPr>
              <a:t>Test Early and Often</a:t>
            </a:r>
            <a:endParaRPr sz="2800" b="1" dirty="0">
              <a:solidFill>
                <a:schemeClr val="dk1"/>
              </a:solidFill>
            </a:endParaRPr>
          </a:p>
          <a:p>
            <a:pPr marL="1092200" lvl="0" indent="-444500" algn="just" rtl="0">
              <a:spcBef>
                <a:spcPts val="0"/>
              </a:spcBef>
              <a:spcAft>
                <a:spcPts val="0"/>
              </a:spcAft>
              <a:buClr>
                <a:schemeClr val="dk1"/>
              </a:buClr>
              <a:buSzPts val="2800"/>
              <a:buChar char="●"/>
            </a:pPr>
            <a:r>
              <a:rPr lang="en" sz="2800" dirty="0">
                <a:solidFill>
                  <a:schemeClr val="dk1"/>
                </a:solidFill>
              </a:rPr>
              <a:t>Without frequently testing, making small feature changes could have potentially widespread bad consequences.</a:t>
            </a:r>
            <a:endParaRPr sz="2800" dirty="0">
              <a:solidFill>
                <a:schemeClr val="dk1"/>
              </a:solidFill>
            </a:endParaRPr>
          </a:p>
          <a:p>
            <a:pPr marL="0" lvl="0" indent="0" algn="just" rtl="0">
              <a:spcBef>
                <a:spcPts val="0"/>
              </a:spcBef>
              <a:spcAft>
                <a:spcPts val="0"/>
              </a:spcAft>
              <a:buNone/>
            </a:pPr>
            <a:endParaRPr sz="2800" dirty="0">
              <a:solidFill>
                <a:schemeClr val="dk1"/>
              </a:solidFill>
            </a:endParaRPr>
          </a:p>
          <a:p>
            <a:pPr marL="0" lvl="0" indent="0" algn="just" rtl="0">
              <a:spcBef>
                <a:spcPts val="0"/>
              </a:spcBef>
              <a:spcAft>
                <a:spcPts val="0"/>
              </a:spcAft>
              <a:buClr>
                <a:schemeClr val="dk1"/>
              </a:buClr>
              <a:buSzPts val="1100"/>
              <a:buFont typeface="Arial"/>
              <a:buNone/>
            </a:pPr>
            <a:r>
              <a:rPr lang="en" sz="2800" b="1" dirty="0">
                <a:solidFill>
                  <a:schemeClr val="dk1"/>
                </a:solidFill>
              </a:rPr>
              <a:t>Test Locally and on Heroku</a:t>
            </a:r>
            <a:endParaRPr sz="2800" b="1" dirty="0">
              <a:solidFill>
                <a:schemeClr val="dk1"/>
              </a:solidFill>
            </a:endParaRPr>
          </a:p>
          <a:p>
            <a:pPr marL="1092200" lvl="0" indent="-444500" algn="just" rtl="0">
              <a:spcBef>
                <a:spcPts val="0"/>
              </a:spcBef>
              <a:spcAft>
                <a:spcPts val="0"/>
              </a:spcAft>
              <a:buClr>
                <a:schemeClr val="dk1"/>
              </a:buClr>
              <a:buSzPts val="2800"/>
              <a:buChar char="●"/>
            </a:pPr>
            <a:r>
              <a:rPr lang="en" sz="2800" dirty="0">
                <a:solidFill>
                  <a:schemeClr val="dk1"/>
                </a:solidFill>
              </a:rPr>
              <a:t>Features that work locally often do not work once deployed.</a:t>
            </a:r>
            <a:endParaRPr sz="2800" dirty="0">
              <a:solidFill>
                <a:schemeClr val="dk1"/>
              </a:solidFill>
            </a:endParaRPr>
          </a:p>
          <a:p>
            <a:pPr marL="0" lvl="0" indent="0" algn="just" rtl="0">
              <a:spcBef>
                <a:spcPts val="0"/>
              </a:spcBef>
              <a:spcAft>
                <a:spcPts val="0"/>
              </a:spcAft>
              <a:buNone/>
            </a:pPr>
            <a:endParaRPr sz="2800" dirty="0">
              <a:solidFill>
                <a:schemeClr val="dk1"/>
              </a:solidFill>
            </a:endParaRPr>
          </a:p>
          <a:p>
            <a:pPr marL="0" lvl="0" indent="0" algn="just" rtl="0">
              <a:spcBef>
                <a:spcPts val="0"/>
              </a:spcBef>
              <a:spcAft>
                <a:spcPts val="0"/>
              </a:spcAft>
              <a:buClr>
                <a:schemeClr val="dk1"/>
              </a:buClr>
              <a:buSzPts val="1100"/>
              <a:buFont typeface="Arial"/>
              <a:buNone/>
            </a:pPr>
            <a:r>
              <a:rPr lang="en-US" sz="2800" b="1" dirty="0">
                <a:solidFill>
                  <a:schemeClr val="dk1"/>
                </a:solidFill>
              </a:rPr>
              <a:t>Team</a:t>
            </a:r>
            <a:r>
              <a:rPr lang="en" sz="2800" b="1" dirty="0">
                <a:solidFill>
                  <a:schemeClr val="dk1"/>
                </a:solidFill>
              </a:rPr>
              <a:t> Communication is Key</a:t>
            </a:r>
            <a:endParaRPr sz="2800" b="1" dirty="0">
              <a:solidFill>
                <a:schemeClr val="dk1"/>
              </a:solidFill>
            </a:endParaRPr>
          </a:p>
          <a:p>
            <a:pPr marL="1092200" lvl="0" indent="-444500" algn="just" rtl="0">
              <a:spcBef>
                <a:spcPts val="0"/>
              </a:spcBef>
              <a:spcAft>
                <a:spcPts val="0"/>
              </a:spcAft>
              <a:buClr>
                <a:schemeClr val="dk1"/>
              </a:buClr>
              <a:buSzPts val="2800"/>
              <a:buChar char="●"/>
            </a:pPr>
            <a:r>
              <a:rPr lang="en-US" sz="2800" dirty="0">
                <a:solidFill>
                  <a:schemeClr val="dk1"/>
                </a:solidFill>
              </a:rPr>
              <a:t>When two or more teammates have overlapping responsibilities that involve schema or controller design, it should be defined and agreed on before implementing user stories</a:t>
            </a:r>
            <a:endParaRPr sz="2800" dirty="0">
              <a:solidFill>
                <a:schemeClr val="dk1"/>
              </a:solidFill>
            </a:endParaRPr>
          </a:p>
          <a:p>
            <a:pPr marL="0" lvl="0" indent="0" algn="just" rtl="0">
              <a:spcBef>
                <a:spcPts val="0"/>
              </a:spcBef>
              <a:spcAft>
                <a:spcPts val="0"/>
              </a:spcAft>
              <a:buNone/>
            </a:pPr>
            <a:endParaRPr sz="2800" dirty="0">
              <a:solidFill>
                <a:schemeClr val="dk1"/>
              </a:solidFill>
            </a:endParaRPr>
          </a:p>
          <a:p>
            <a:pPr marL="0" lvl="0" indent="0" algn="just" rtl="0">
              <a:spcBef>
                <a:spcPts val="0"/>
              </a:spcBef>
              <a:spcAft>
                <a:spcPts val="0"/>
              </a:spcAft>
              <a:buNone/>
            </a:pPr>
            <a:endParaRPr dirty="0"/>
          </a:p>
        </p:txBody>
      </p:sp>
      <p:sp>
        <p:nvSpPr>
          <p:cNvPr id="146" name="Shape 146"/>
          <p:cNvSpPr txBox="1"/>
          <p:nvPr/>
        </p:nvSpPr>
        <p:spPr>
          <a:xfrm>
            <a:off x="29142571" y="25053149"/>
            <a:ext cx="12247736" cy="914398"/>
          </a:xfrm>
          <a:prstGeom prst="rect">
            <a:avLst/>
          </a:prstGeom>
          <a:solidFill>
            <a:srgbClr val="660000"/>
          </a:solidFill>
          <a:ln>
            <a:noFill/>
          </a:ln>
        </p:spPr>
        <p:txBody>
          <a:bodyPr spcFirstLastPara="1" wrap="square" lIns="101275" tIns="50650" rIns="101275" bIns="50650" anchor="t" anchorCtr="0">
            <a:noAutofit/>
          </a:bodyPr>
          <a:lstStyle/>
          <a:p>
            <a:pPr marL="0" marR="0" lvl="0" indent="0" algn="l" rtl="0">
              <a:lnSpc>
                <a:spcPct val="100000"/>
              </a:lnSpc>
              <a:spcBef>
                <a:spcPts val="0"/>
              </a:spcBef>
              <a:spcAft>
                <a:spcPts val="0"/>
              </a:spcAft>
              <a:buClr>
                <a:srgbClr val="855309"/>
              </a:buClr>
              <a:buFont typeface="Arial"/>
              <a:buNone/>
            </a:pPr>
            <a:r>
              <a:rPr lang="en-US" sz="5300" b="1" dirty="0">
                <a:solidFill>
                  <a:srgbClr val="FFFFFF"/>
                </a:solidFill>
              </a:rPr>
              <a:t>Lessons Learned &amp; Challenges</a:t>
            </a:r>
            <a:r>
              <a:rPr lang="en" sz="5300" b="1" dirty="0">
                <a:solidFill>
                  <a:srgbClr val="FFFFFF"/>
                </a:solidFill>
              </a:rPr>
              <a:t>:</a:t>
            </a:r>
            <a:endParaRPr sz="4300" b="1" i="0" u="none" strike="noStrike" cap="none" dirty="0">
              <a:solidFill>
                <a:srgbClr val="FFFFFF"/>
              </a:solidFill>
              <a:latin typeface="Arial"/>
              <a:ea typeface="Arial"/>
              <a:cs typeface="Arial"/>
              <a:sym typeface="Arial"/>
            </a:endParaRPr>
          </a:p>
        </p:txBody>
      </p:sp>
      <p:sp>
        <p:nvSpPr>
          <p:cNvPr id="147" name="Shape 147"/>
          <p:cNvSpPr txBox="1"/>
          <p:nvPr/>
        </p:nvSpPr>
        <p:spPr>
          <a:xfrm>
            <a:off x="1561248" y="13024662"/>
            <a:ext cx="12146280" cy="914399"/>
          </a:xfrm>
          <a:prstGeom prst="rect">
            <a:avLst/>
          </a:prstGeom>
          <a:solidFill>
            <a:srgbClr val="660000"/>
          </a:solidFill>
          <a:ln>
            <a:noFill/>
          </a:ln>
        </p:spPr>
        <p:txBody>
          <a:bodyPr spcFirstLastPara="1" wrap="square" lIns="101275" tIns="50650" rIns="101275" bIns="50650" anchor="t" anchorCtr="0">
            <a:noAutofit/>
          </a:bodyPr>
          <a:lstStyle/>
          <a:p>
            <a:pPr marL="0" marR="0" lvl="0" indent="0" algn="l" rtl="0">
              <a:lnSpc>
                <a:spcPct val="100000"/>
              </a:lnSpc>
              <a:spcBef>
                <a:spcPts val="0"/>
              </a:spcBef>
              <a:spcAft>
                <a:spcPts val="0"/>
              </a:spcAft>
              <a:buClr>
                <a:srgbClr val="855309"/>
              </a:buClr>
              <a:buFont typeface="Arial"/>
              <a:buNone/>
            </a:pPr>
            <a:r>
              <a:rPr lang="en" sz="5300" b="1" dirty="0">
                <a:solidFill>
                  <a:srgbClr val="FFFFFF"/>
                </a:solidFill>
              </a:rPr>
              <a:t>Application Goals:</a:t>
            </a:r>
            <a:endParaRPr sz="4800" b="1" i="0" u="none" strike="noStrike" cap="none" dirty="0">
              <a:solidFill>
                <a:srgbClr val="FFFFFF"/>
              </a:solidFill>
              <a:latin typeface="Arial"/>
              <a:ea typeface="Arial"/>
              <a:cs typeface="Arial"/>
              <a:sym typeface="Arial"/>
            </a:endParaRPr>
          </a:p>
        </p:txBody>
      </p:sp>
      <p:sp>
        <p:nvSpPr>
          <p:cNvPr id="148" name="Shape 148"/>
          <p:cNvSpPr txBox="1"/>
          <p:nvPr/>
        </p:nvSpPr>
        <p:spPr>
          <a:xfrm>
            <a:off x="1446969" y="14322030"/>
            <a:ext cx="12146280" cy="4272146"/>
          </a:xfrm>
          <a:prstGeom prst="rect">
            <a:avLst/>
          </a:prstGeom>
          <a:noFill/>
          <a:ln>
            <a:noFill/>
          </a:ln>
        </p:spPr>
        <p:txBody>
          <a:bodyPr spcFirstLastPara="1" wrap="square" lIns="109700" tIns="109700" rIns="109700" bIns="109700" anchor="t" anchorCtr="0">
            <a:noAutofit/>
          </a:bodyPr>
          <a:lstStyle/>
          <a:p>
            <a:pPr marL="1092200" marR="0" lvl="0" indent="-444500" algn="just" rtl="0">
              <a:lnSpc>
                <a:spcPct val="100000"/>
              </a:lnSpc>
              <a:spcBef>
                <a:spcPts val="0"/>
              </a:spcBef>
              <a:spcAft>
                <a:spcPts val="0"/>
              </a:spcAft>
              <a:buSzPts val="2800"/>
              <a:buChar char="●"/>
            </a:pPr>
            <a:r>
              <a:rPr lang="en-US" sz="2800" dirty="0"/>
              <a:t>Secure login for both administrators and students</a:t>
            </a:r>
          </a:p>
          <a:p>
            <a:pPr marL="1092200" marR="0" lvl="0" indent="-444500" algn="just" rtl="0">
              <a:lnSpc>
                <a:spcPct val="100000"/>
              </a:lnSpc>
              <a:spcBef>
                <a:spcPts val="0"/>
              </a:spcBef>
              <a:spcAft>
                <a:spcPts val="0"/>
              </a:spcAft>
              <a:buSzPts val="2800"/>
              <a:buChar char="●"/>
            </a:pPr>
            <a:r>
              <a:rPr lang="en-US" sz="2800" dirty="0"/>
              <a:t>Access to the application only for pre-approved users</a:t>
            </a:r>
          </a:p>
          <a:p>
            <a:pPr marL="1092200" marR="0" lvl="0" indent="-444500" algn="just" rtl="0">
              <a:lnSpc>
                <a:spcPct val="100000"/>
              </a:lnSpc>
              <a:spcBef>
                <a:spcPts val="0"/>
              </a:spcBef>
              <a:spcAft>
                <a:spcPts val="0"/>
              </a:spcAft>
              <a:buSzPts val="2800"/>
              <a:buChar char="●"/>
            </a:pPr>
            <a:r>
              <a:rPr lang="en-US" sz="2800" dirty="0"/>
              <a:t>Allow students to choose courses for their schedules from a set of confirmed TAMU courses</a:t>
            </a:r>
          </a:p>
          <a:p>
            <a:pPr marL="1092200" marR="0" lvl="0" indent="-444500" algn="just" rtl="0">
              <a:lnSpc>
                <a:spcPct val="100000"/>
              </a:lnSpc>
              <a:spcBef>
                <a:spcPts val="0"/>
              </a:spcBef>
              <a:spcAft>
                <a:spcPts val="0"/>
              </a:spcAft>
              <a:buSzPts val="2800"/>
              <a:buChar char="●"/>
            </a:pPr>
            <a:r>
              <a:rPr lang="en-US" sz="2800" dirty="0"/>
              <a:t>Mass uploading of student information by the administrator</a:t>
            </a:r>
          </a:p>
          <a:p>
            <a:pPr marL="1092200" marR="0" lvl="0" indent="-444500" algn="just" rtl="0">
              <a:lnSpc>
                <a:spcPct val="100000"/>
              </a:lnSpc>
              <a:spcBef>
                <a:spcPts val="0"/>
              </a:spcBef>
              <a:spcAft>
                <a:spcPts val="0"/>
              </a:spcAft>
              <a:buSzPts val="2800"/>
              <a:buChar char="●"/>
            </a:pPr>
            <a:r>
              <a:rPr lang="en-US" sz="2800" dirty="0"/>
              <a:t>Cohort, student, and administrator management</a:t>
            </a:r>
          </a:p>
          <a:p>
            <a:pPr marL="1092200" marR="0" lvl="0" indent="-444500" algn="just" rtl="0">
              <a:lnSpc>
                <a:spcPct val="100000"/>
              </a:lnSpc>
              <a:spcBef>
                <a:spcPts val="0"/>
              </a:spcBef>
              <a:spcAft>
                <a:spcPts val="0"/>
              </a:spcAft>
              <a:buSzPts val="2800"/>
              <a:buChar char="●"/>
            </a:pPr>
            <a:r>
              <a:rPr lang="en-US" sz="2800" dirty="0"/>
              <a:t>Allow administrators to choose an active semester and define a time range for students to add schedules for it</a:t>
            </a:r>
          </a:p>
          <a:p>
            <a:pPr marL="1092200" marR="0" lvl="0" indent="-444500" algn="just" rtl="0">
              <a:lnSpc>
                <a:spcPct val="100000"/>
              </a:lnSpc>
              <a:spcBef>
                <a:spcPts val="0"/>
              </a:spcBef>
              <a:spcAft>
                <a:spcPts val="0"/>
              </a:spcAft>
              <a:buSzPts val="2800"/>
              <a:buChar char="●"/>
            </a:pPr>
            <a:r>
              <a:rPr lang="en-US" sz="2800" dirty="0"/>
              <a:t>Algorithm to analyze student schedules </a:t>
            </a:r>
          </a:p>
          <a:p>
            <a:pPr marL="1092200" marR="0" lvl="0" indent="-444500" algn="just" rtl="0">
              <a:lnSpc>
                <a:spcPct val="100000"/>
              </a:lnSpc>
              <a:spcBef>
                <a:spcPts val="0"/>
              </a:spcBef>
              <a:spcAft>
                <a:spcPts val="0"/>
              </a:spcAft>
              <a:buSzPts val="2800"/>
              <a:buChar char="●"/>
            </a:pPr>
            <a:endParaRPr lang="en-US" sz="2800" dirty="0"/>
          </a:p>
        </p:txBody>
      </p:sp>
      <p:sp>
        <p:nvSpPr>
          <p:cNvPr id="149" name="Shape 149"/>
          <p:cNvSpPr txBox="1"/>
          <p:nvPr/>
        </p:nvSpPr>
        <p:spPr>
          <a:xfrm>
            <a:off x="1600200" y="5567074"/>
            <a:ext cx="12146280" cy="914399"/>
          </a:xfrm>
          <a:prstGeom prst="rect">
            <a:avLst/>
          </a:prstGeom>
          <a:solidFill>
            <a:srgbClr val="660000"/>
          </a:solidFill>
          <a:ln>
            <a:noFill/>
          </a:ln>
        </p:spPr>
        <p:txBody>
          <a:bodyPr spcFirstLastPara="1" wrap="square" lIns="101275" tIns="50650" rIns="101275" bIns="50650" anchor="t" anchorCtr="0">
            <a:noAutofit/>
          </a:bodyPr>
          <a:lstStyle/>
          <a:p>
            <a:pPr marL="0" marR="0" lvl="0" indent="0" algn="l" rtl="0">
              <a:lnSpc>
                <a:spcPct val="100000"/>
              </a:lnSpc>
              <a:spcBef>
                <a:spcPts val="0"/>
              </a:spcBef>
              <a:spcAft>
                <a:spcPts val="0"/>
              </a:spcAft>
              <a:buClr>
                <a:srgbClr val="855309"/>
              </a:buClr>
              <a:buFont typeface="Arial"/>
              <a:buNone/>
            </a:pPr>
            <a:r>
              <a:rPr lang="en" sz="5300" b="1" dirty="0">
                <a:solidFill>
                  <a:srgbClr val="FFFFFF"/>
                </a:solidFill>
              </a:rPr>
              <a:t>Our Assignment:</a:t>
            </a:r>
            <a:endParaRPr sz="4800" b="1" i="0" u="none" strike="noStrike" cap="none" dirty="0">
              <a:solidFill>
                <a:srgbClr val="FFFFFF"/>
              </a:solidFill>
              <a:latin typeface="Arial"/>
              <a:ea typeface="Arial"/>
              <a:cs typeface="Arial"/>
              <a:sym typeface="Arial"/>
            </a:endParaRPr>
          </a:p>
        </p:txBody>
      </p:sp>
      <p:grpSp>
        <p:nvGrpSpPr>
          <p:cNvPr id="150" name="Shape 150"/>
          <p:cNvGrpSpPr/>
          <p:nvPr/>
        </p:nvGrpSpPr>
        <p:grpSpPr>
          <a:xfrm>
            <a:off x="640080" y="251078"/>
            <a:ext cx="42519600" cy="4999320"/>
            <a:chOff x="533400" y="209232"/>
            <a:chExt cx="35433000" cy="4166100"/>
          </a:xfrm>
        </p:grpSpPr>
        <p:sp>
          <p:nvSpPr>
            <p:cNvPr id="151" name="Shape 151"/>
            <p:cNvSpPr txBox="1"/>
            <p:nvPr/>
          </p:nvSpPr>
          <p:spPr>
            <a:xfrm>
              <a:off x="533400" y="209232"/>
              <a:ext cx="35433000" cy="4166100"/>
            </a:xfrm>
            <a:prstGeom prst="rect">
              <a:avLst/>
            </a:prstGeom>
            <a:solidFill>
              <a:srgbClr val="740800"/>
            </a:solidFill>
            <a:ln>
              <a:noFill/>
            </a:ln>
          </p:spPr>
          <p:txBody>
            <a:bodyPr spcFirstLastPara="1" wrap="square" lIns="101275" tIns="493775" rIns="101275" bIns="384025" anchor="ctr" anchorCtr="0">
              <a:noAutofit/>
            </a:bodyPr>
            <a:lstStyle/>
            <a:p>
              <a:pPr marL="0" marR="0" lvl="0" indent="0" algn="ctr" rtl="0">
                <a:lnSpc>
                  <a:spcPct val="100000"/>
                </a:lnSpc>
                <a:spcBef>
                  <a:spcPts val="0"/>
                </a:spcBef>
                <a:spcAft>
                  <a:spcPts val="0"/>
                </a:spcAft>
                <a:buClr>
                  <a:schemeClr val="lt1"/>
                </a:buClr>
                <a:buFont typeface="Arial"/>
                <a:buNone/>
              </a:pPr>
              <a:r>
                <a:rPr lang="en-US" sz="9100" b="1" dirty="0">
                  <a:solidFill>
                    <a:schemeClr val="lt1"/>
                  </a:solidFill>
                </a:rPr>
                <a:t>Zachry Leadership Program Lecture Scheduler</a:t>
              </a:r>
              <a:endParaRPr sz="6000" b="1" dirty="0">
                <a:solidFill>
                  <a:schemeClr val="lt1"/>
                </a:solidFill>
              </a:endParaRPr>
            </a:p>
            <a:p>
              <a:pPr marL="0" marR="0" lvl="0" indent="0" algn="ctr" rtl="0">
                <a:lnSpc>
                  <a:spcPct val="150000"/>
                </a:lnSpc>
                <a:spcBef>
                  <a:spcPts val="0"/>
                </a:spcBef>
                <a:spcAft>
                  <a:spcPts val="0"/>
                </a:spcAft>
                <a:buClr>
                  <a:srgbClr val="F9FDC7"/>
                </a:buClr>
                <a:buFont typeface="Arial"/>
                <a:buNone/>
              </a:pPr>
              <a:r>
                <a:rPr lang="en-US" sz="5300" b="1" dirty="0">
                  <a:solidFill>
                    <a:srgbClr val="F9FDC7"/>
                  </a:solidFill>
                </a:rPr>
                <a:t>CucumberJunction</a:t>
              </a:r>
              <a:r>
                <a:rPr lang="en" sz="5300" b="1" dirty="0">
                  <a:solidFill>
                    <a:srgbClr val="F9FDC7"/>
                  </a:solidFill>
                </a:rPr>
                <a:t>:</a:t>
              </a:r>
              <a:r>
                <a:rPr lang="en" sz="5000" b="1" dirty="0">
                  <a:solidFill>
                    <a:srgbClr val="F9FDC7"/>
                  </a:solidFill>
                </a:rPr>
                <a:t> </a:t>
              </a:r>
              <a:r>
                <a:rPr lang="en-US" sz="5000" dirty="0">
                  <a:solidFill>
                    <a:srgbClr val="F9FDC7"/>
                  </a:solidFill>
                </a:rPr>
                <a:t>Lauren Haylock, Abhishek Deb, Arman Rezaee</a:t>
              </a:r>
              <a:r>
                <a:rPr lang="en" sz="5000" dirty="0">
                  <a:solidFill>
                    <a:srgbClr val="F9FDC7"/>
                  </a:solidFill>
                </a:rPr>
                <a:t>, </a:t>
              </a:r>
              <a:r>
                <a:rPr lang="en-US" sz="5000" dirty="0">
                  <a:solidFill>
                    <a:srgbClr val="F9FDC7"/>
                  </a:solidFill>
                </a:rPr>
                <a:t>Parsa Dastjerdi, Matthew Fitzpatrick</a:t>
              </a:r>
              <a:endParaRPr lang="en" sz="5000" dirty="0">
                <a:solidFill>
                  <a:srgbClr val="F9FDC7"/>
                </a:solidFill>
              </a:endParaRPr>
            </a:p>
            <a:p>
              <a:pPr marL="0" marR="0" lvl="0" indent="0" algn="ctr" rtl="0">
                <a:lnSpc>
                  <a:spcPct val="150000"/>
                </a:lnSpc>
                <a:spcBef>
                  <a:spcPts val="0"/>
                </a:spcBef>
                <a:spcAft>
                  <a:spcPts val="0"/>
                </a:spcAft>
                <a:buClr>
                  <a:srgbClr val="F9FDC7"/>
                </a:buClr>
                <a:buFont typeface="Arial"/>
                <a:buNone/>
              </a:pPr>
              <a:r>
                <a:rPr lang="en" sz="5300" b="1" dirty="0">
                  <a:solidFill>
                    <a:srgbClr val="F9FDC7"/>
                  </a:solidFill>
                </a:rPr>
                <a:t>Project Advisors:</a:t>
              </a:r>
              <a:r>
                <a:rPr lang="en" sz="5300" b="0" i="0" u="none" strike="noStrike" cap="none" dirty="0">
                  <a:solidFill>
                    <a:srgbClr val="F9FDC7"/>
                  </a:solidFill>
                  <a:latin typeface="Arial"/>
                  <a:ea typeface="Arial"/>
                  <a:cs typeface="Arial"/>
                  <a:sym typeface="Arial"/>
                </a:rPr>
                <a:t> Dr. </a:t>
              </a:r>
              <a:r>
                <a:rPr lang="en" sz="5300" dirty="0">
                  <a:solidFill>
                    <a:srgbClr val="F9FDC7"/>
                  </a:solidFill>
                </a:rPr>
                <a:t>Hank Walke</a:t>
              </a:r>
              <a:r>
                <a:rPr lang="en-US" sz="5300" dirty="0">
                  <a:solidFill>
                    <a:srgbClr val="F9FDC7"/>
                  </a:solidFill>
                </a:rPr>
                <a:t>r, Seth Sullivan, and Maria Polyzoi</a:t>
              </a:r>
              <a:endParaRPr sz="1700" dirty="0"/>
            </a:p>
          </p:txBody>
        </p:sp>
        <p:pic>
          <p:nvPicPr>
            <p:cNvPr id="152" name="Shape 152"/>
            <p:cNvPicPr preferRelativeResize="0"/>
            <p:nvPr/>
          </p:nvPicPr>
          <p:blipFill>
            <a:blip r:embed="rId3">
              <a:alphaModFix/>
            </a:blip>
            <a:stretch>
              <a:fillRect/>
            </a:stretch>
          </p:blipFill>
          <p:spPr>
            <a:xfrm>
              <a:off x="31216184" y="1314879"/>
              <a:ext cx="3964259" cy="2259600"/>
            </a:xfrm>
            <a:prstGeom prst="rect">
              <a:avLst/>
            </a:prstGeom>
            <a:noFill/>
            <a:ln>
              <a:noFill/>
            </a:ln>
          </p:spPr>
        </p:pic>
      </p:grpSp>
      <p:pic>
        <p:nvPicPr>
          <p:cNvPr id="153" name="Shape 153"/>
          <p:cNvPicPr preferRelativeResize="0"/>
          <p:nvPr/>
        </p:nvPicPr>
        <p:blipFill rotWithShape="1">
          <a:blip r:embed="rId4">
            <a:alphaModFix/>
          </a:blip>
          <a:srcRect t="-3100" b="3100"/>
          <a:stretch/>
        </p:blipFill>
        <p:spPr>
          <a:xfrm>
            <a:off x="1674668" y="1357574"/>
            <a:ext cx="4208790" cy="2946172"/>
          </a:xfrm>
          <a:prstGeom prst="rect">
            <a:avLst/>
          </a:prstGeom>
          <a:noFill/>
          <a:ln>
            <a:noFill/>
          </a:ln>
        </p:spPr>
      </p:pic>
      <p:sp>
        <p:nvSpPr>
          <p:cNvPr id="154" name="Shape 154"/>
          <p:cNvSpPr txBox="1"/>
          <p:nvPr/>
        </p:nvSpPr>
        <p:spPr>
          <a:xfrm>
            <a:off x="1600200" y="7075660"/>
            <a:ext cx="12012580" cy="4896135"/>
          </a:xfrm>
          <a:prstGeom prst="rect">
            <a:avLst/>
          </a:prstGeom>
          <a:noFill/>
          <a:ln>
            <a:noFill/>
          </a:ln>
        </p:spPr>
        <p:txBody>
          <a:bodyPr spcFirstLastPara="1" wrap="square" lIns="109700" tIns="109700" rIns="109700" bIns="109700" anchor="t" anchorCtr="0">
            <a:noAutofit/>
          </a:bodyPr>
          <a:lstStyle/>
          <a:p>
            <a:pPr marL="0" lvl="0" indent="0" algn="just" rtl="0">
              <a:lnSpc>
                <a:spcPct val="115000"/>
              </a:lnSpc>
              <a:spcBef>
                <a:spcPts val="0"/>
              </a:spcBef>
              <a:spcAft>
                <a:spcPts val="0"/>
              </a:spcAft>
              <a:buNone/>
            </a:pPr>
            <a:r>
              <a:rPr lang="en-US" sz="2800" dirty="0">
                <a:solidFill>
                  <a:schemeClr val="dk1"/>
                </a:solidFill>
              </a:rPr>
              <a:t>The Zachry Leadership Program is a 5-semester certificate program which selects 32 undergraduate sophomore engineering students each year to participate. These students must take part in each semester consecutively with the same cohort they were admitted. During each semester, every student must attend a 2-hour lecture period once a week with their cohort members. In the past, choosing a lecture time that works with all students varying schedules has been very difficult and time consuming. Thus, our team was tasked with creating an application that could analyze all students' tentative schedules before registration and select a time for the lecture period that works with the schedules.</a:t>
            </a:r>
            <a:endParaRPr sz="2800" dirty="0">
              <a:solidFill>
                <a:schemeClr val="dk1"/>
              </a:solidFill>
            </a:endParaRPr>
          </a:p>
        </p:txBody>
      </p:sp>
      <p:sp>
        <p:nvSpPr>
          <p:cNvPr id="155" name="Shape 155"/>
          <p:cNvSpPr/>
          <p:nvPr/>
        </p:nvSpPr>
        <p:spPr>
          <a:xfrm>
            <a:off x="43174680" y="24007080"/>
            <a:ext cx="598800" cy="8361600"/>
          </a:xfrm>
          <a:prstGeom prst="rect">
            <a:avLst/>
          </a:prstGeom>
          <a:solidFill>
            <a:schemeClr val="lt2"/>
          </a:solidFill>
          <a:ln>
            <a:noFill/>
          </a:ln>
        </p:spPr>
        <p:txBody>
          <a:bodyPr spcFirstLastPara="1" wrap="square" lIns="109700" tIns="109700" rIns="109700" bIns="109700" anchor="ctr" anchorCtr="0">
            <a:noAutofit/>
          </a:bodyPr>
          <a:lstStyle/>
          <a:p>
            <a:pPr marL="0" lvl="0" indent="0">
              <a:spcBef>
                <a:spcPts val="0"/>
              </a:spcBef>
              <a:spcAft>
                <a:spcPts val="0"/>
              </a:spcAft>
              <a:buNone/>
            </a:pPr>
            <a:endParaRPr/>
          </a:p>
        </p:txBody>
      </p:sp>
      <p:sp>
        <p:nvSpPr>
          <p:cNvPr id="158" name="Shape 158"/>
          <p:cNvSpPr txBox="1"/>
          <p:nvPr/>
        </p:nvSpPr>
        <p:spPr>
          <a:xfrm>
            <a:off x="29099865" y="6784825"/>
            <a:ext cx="12146280" cy="3747874"/>
          </a:xfrm>
          <a:prstGeom prst="rect">
            <a:avLst/>
          </a:prstGeom>
          <a:noFill/>
          <a:ln>
            <a:noFill/>
          </a:ln>
        </p:spPr>
        <p:txBody>
          <a:bodyPr spcFirstLastPara="1" wrap="square" lIns="101275" tIns="50650" rIns="101275" bIns="50650" anchor="t" anchorCtr="0">
            <a:noAutofit/>
          </a:bodyPr>
          <a:lstStyle/>
          <a:p>
            <a:pPr marL="0" lvl="0" indent="0" algn="just" rtl="0">
              <a:spcBef>
                <a:spcPts val="0"/>
              </a:spcBef>
              <a:spcAft>
                <a:spcPts val="0"/>
              </a:spcAft>
              <a:buClr>
                <a:schemeClr val="dk1"/>
              </a:buClr>
              <a:buSzPts val="1100"/>
              <a:buFont typeface="Arial"/>
              <a:buNone/>
            </a:pPr>
            <a:r>
              <a:rPr lang="en-US" sz="2800" b="1" dirty="0">
                <a:solidFill>
                  <a:schemeClr val="dk1"/>
                </a:solidFill>
              </a:rPr>
              <a:t>Claim Account</a:t>
            </a:r>
            <a:endParaRPr sz="2800" b="1" dirty="0">
              <a:solidFill>
                <a:schemeClr val="dk1"/>
              </a:solidFill>
            </a:endParaRPr>
          </a:p>
          <a:p>
            <a:pPr marL="1092200" lvl="0" indent="-444500" algn="just" rtl="0">
              <a:spcBef>
                <a:spcPts val="0"/>
              </a:spcBef>
              <a:spcAft>
                <a:spcPts val="0"/>
              </a:spcAft>
              <a:buClr>
                <a:schemeClr val="dk1"/>
              </a:buClr>
              <a:buSzPts val="2800"/>
              <a:buChar char="●"/>
            </a:pPr>
            <a:r>
              <a:rPr lang="en" sz="2800" dirty="0">
                <a:solidFill>
                  <a:schemeClr val="dk1"/>
                </a:solidFill>
              </a:rPr>
              <a:t>Students </a:t>
            </a:r>
            <a:r>
              <a:rPr lang="en-US" sz="2800" dirty="0">
                <a:solidFill>
                  <a:schemeClr val="dk1"/>
                </a:solidFill>
              </a:rPr>
              <a:t>can</a:t>
            </a:r>
            <a:r>
              <a:rPr lang="en" sz="2800" dirty="0">
                <a:solidFill>
                  <a:schemeClr val="dk1"/>
                </a:solidFill>
              </a:rPr>
              <a:t> </a:t>
            </a:r>
            <a:r>
              <a:rPr lang="en-US" sz="2800" dirty="0">
                <a:solidFill>
                  <a:schemeClr val="dk1"/>
                </a:solidFill>
              </a:rPr>
              <a:t>claim their account and create a secure password once the administrator has added their credentials to the system</a:t>
            </a:r>
            <a:endParaRPr sz="2800" dirty="0">
              <a:solidFill>
                <a:schemeClr val="dk1"/>
              </a:solidFill>
            </a:endParaRPr>
          </a:p>
          <a:p>
            <a:pPr marL="0" lvl="0" indent="0" algn="just" rtl="0">
              <a:spcBef>
                <a:spcPts val="0"/>
              </a:spcBef>
              <a:spcAft>
                <a:spcPts val="0"/>
              </a:spcAft>
              <a:buNone/>
            </a:pPr>
            <a:endParaRPr sz="2800" dirty="0">
              <a:solidFill>
                <a:schemeClr val="dk1"/>
              </a:solidFill>
            </a:endParaRPr>
          </a:p>
          <a:p>
            <a:pPr marL="0" lvl="0" indent="0" algn="just" rtl="0">
              <a:spcBef>
                <a:spcPts val="0"/>
              </a:spcBef>
              <a:spcAft>
                <a:spcPts val="0"/>
              </a:spcAft>
              <a:buNone/>
            </a:pPr>
            <a:r>
              <a:rPr lang="en-US" sz="2800" b="1" dirty="0">
                <a:solidFill>
                  <a:schemeClr val="dk1"/>
                </a:solidFill>
              </a:rPr>
              <a:t>Manage Schedules</a:t>
            </a:r>
            <a:endParaRPr sz="2800" b="1" dirty="0">
              <a:solidFill>
                <a:schemeClr val="dk1"/>
              </a:solidFill>
            </a:endParaRPr>
          </a:p>
          <a:p>
            <a:pPr marL="1092200" lvl="0" indent="-444500" algn="just" rtl="0">
              <a:spcBef>
                <a:spcPts val="0"/>
              </a:spcBef>
              <a:spcAft>
                <a:spcPts val="0"/>
              </a:spcAft>
              <a:buClr>
                <a:schemeClr val="dk1"/>
              </a:buClr>
              <a:buSzPts val="2800"/>
              <a:buChar char="●"/>
            </a:pPr>
            <a:r>
              <a:rPr lang="en-US" sz="2800" dirty="0">
                <a:solidFill>
                  <a:schemeClr val="dk1"/>
                </a:solidFill>
              </a:rPr>
              <a:t>During the time range a semester is ‘open’ (specified by admin) the student can add or delete schedules they are considering for that semester</a:t>
            </a:r>
            <a:endParaRPr sz="2800" dirty="0">
              <a:solidFill>
                <a:schemeClr val="dk1"/>
              </a:solidFill>
            </a:endParaRPr>
          </a:p>
          <a:p>
            <a:pPr marL="0" lvl="0" indent="0" algn="just" rtl="0">
              <a:spcBef>
                <a:spcPts val="0"/>
              </a:spcBef>
              <a:spcAft>
                <a:spcPts val="0"/>
              </a:spcAft>
              <a:buNone/>
            </a:pPr>
            <a:endParaRPr sz="3000" dirty="0">
              <a:solidFill>
                <a:schemeClr val="dk1"/>
              </a:solidFill>
            </a:endParaRPr>
          </a:p>
          <a:p>
            <a:pPr marL="0" lvl="0" indent="0" algn="just" rtl="0">
              <a:spcBef>
                <a:spcPts val="0"/>
              </a:spcBef>
              <a:spcAft>
                <a:spcPts val="0"/>
              </a:spcAft>
              <a:buNone/>
            </a:pPr>
            <a:endParaRPr sz="3000" b="1" dirty="0">
              <a:solidFill>
                <a:schemeClr val="dk1"/>
              </a:solidFill>
            </a:endParaRPr>
          </a:p>
          <a:p>
            <a:pPr marL="0" lvl="0" indent="0" algn="just" rtl="0">
              <a:spcBef>
                <a:spcPts val="0"/>
              </a:spcBef>
              <a:spcAft>
                <a:spcPts val="0"/>
              </a:spcAft>
              <a:buNone/>
            </a:pPr>
            <a:endParaRPr sz="3000" dirty="0">
              <a:solidFill>
                <a:schemeClr val="dk1"/>
              </a:solidFill>
            </a:endParaRPr>
          </a:p>
          <a:p>
            <a:pPr marL="0" lvl="0" indent="0" algn="just" rtl="0">
              <a:spcBef>
                <a:spcPts val="0"/>
              </a:spcBef>
              <a:spcAft>
                <a:spcPts val="0"/>
              </a:spcAft>
              <a:buNone/>
            </a:pPr>
            <a:endParaRPr sz="3000" b="1" dirty="0">
              <a:solidFill>
                <a:schemeClr val="dk1"/>
              </a:solidFill>
            </a:endParaRPr>
          </a:p>
        </p:txBody>
      </p:sp>
      <p:sp>
        <p:nvSpPr>
          <p:cNvPr id="161" name="Shape 161"/>
          <p:cNvSpPr txBox="1"/>
          <p:nvPr/>
        </p:nvSpPr>
        <p:spPr>
          <a:xfrm>
            <a:off x="15138372" y="6873968"/>
            <a:ext cx="12435900" cy="10296350"/>
          </a:xfrm>
          <a:prstGeom prst="rect">
            <a:avLst/>
          </a:prstGeom>
          <a:noFill/>
          <a:ln>
            <a:noFill/>
          </a:ln>
        </p:spPr>
        <p:txBody>
          <a:bodyPr spcFirstLastPara="1" wrap="square" lIns="101275" tIns="50650" rIns="101275" bIns="50650" anchor="t" anchorCtr="0">
            <a:noAutofit/>
          </a:bodyPr>
          <a:lstStyle/>
          <a:p>
            <a:pPr marL="0" lvl="0" indent="0" algn="just" rtl="0">
              <a:spcBef>
                <a:spcPts val="0"/>
              </a:spcBef>
              <a:spcAft>
                <a:spcPts val="0"/>
              </a:spcAft>
              <a:buClr>
                <a:schemeClr val="dk1"/>
              </a:buClr>
              <a:buSzPts val="1100"/>
              <a:buFont typeface="Arial"/>
              <a:buNone/>
            </a:pPr>
            <a:r>
              <a:rPr lang="en-US" sz="2800" b="1" dirty="0">
                <a:solidFill>
                  <a:schemeClr val="dk1"/>
                </a:solidFill>
              </a:rPr>
              <a:t>Claim Account</a:t>
            </a:r>
            <a:endParaRPr sz="2800" b="1" dirty="0">
              <a:solidFill>
                <a:schemeClr val="dk1"/>
              </a:solidFill>
            </a:endParaRPr>
          </a:p>
          <a:p>
            <a:pPr marL="1092200" lvl="0" indent="-444500" algn="just">
              <a:buClr>
                <a:schemeClr val="dk1"/>
              </a:buClr>
              <a:buSzPts val="2800"/>
              <a:buChar char="●"/>
            </a:pPr>
            <a:r>
              <a:rPr lang="en-US" sz="2800" dirty="0">
                <a:solidFill>
                  <a:schemeClr val="dk1"/>
                </a:solidFill>
              </a:rPr>
              <a:t>Admins can claim their account and create a secure password once the master administrator has added their credentials to the system</a:t>
            </a:r>
          </a:p>
          <a:p>
            <a:pPr marL="0" lvl="0" indent="0" algn="just" rtl="0">
              <a:spcBef>
                <a:spcPts val="0"/>
              </a:spcBef>
              <a:spcAft>
                <a:spcPts val="0"/>
              </a:spcAft>
              <a:buNone/>
            </a:pPr>
            <a:endParaRPr sz="2800" dirty="0">
              <a:solidFill>
                <a:schemeClr val="dk1"/>
              </a:solidFill>
            </a:endParaRPr>
          </a:p>
          <a:p>
            <a:pPr marL="0" lvl="0" indent="0" algn="just" rtl="0">
              <a:spcBef>
                <a:spcPts val="0"/>
              </a:spcBef>
              <a:spcAft>
                <a:spcPts val="0"/>
              </a:spcAft>
              <a:buNone/>
            </a:pPr>
            <a:r>
              <a:rPr lang="en-US" sz="2800" b="1" dirty="0">
                <a:solidFill>
                  <a:schemeClr val="dk1"/>
                </a:solidFill>
              </a:rPr>
              <a:t>Manage Cohorts</a:t>
            </a:r>
            <a:endParaRPr sz="2800" b="1" dirty="0">
              <a:solidFill>
                <a:schemeClr val="dk1"/>
              </a:solidFill>
            </a:endParaRPr>
          </a:p>
          <a:p>
            <a:pPr marL="1092200" lvl="0" indent="-444500" algn="just" rtl="0">
              <a:spcBef>
                <a:spcPts val="0"/>
              </a:spcBef>
              <a:spcAft>
                <a:spcPts val="0"/>
              </a:spcAft>
              <a:buClr>
                <a:schemeClr val="dk1"/>
              </a:buClr>
              <a:buSzPts val="2800"/>
              <a:buChar char="●"/>
            </a:pPr>
            <a:r>
              <a:rPr lang="en" sz="2800" dirty="0">
                <a:solidFill>
                  <a:schemeClr val="dk1"/>
                </a:solidFill>
              </a:rPr>
              <a:t>Admins </a:t>
            </a:r>
            <a:r>
              <a:rPr lang="en-US" sz="2800" dirty="0">
                <a:solidFill>
                  <a:schemeClr val="dk1"/>
                </a:solidFill>
              </a:rPr>
              <a:t>can create new cohorts and upload student credentials for that cohort via excel file</a:t>
            </a:r>
          </a:p>
          <a:p>
            <a:pPr marL="1092200" lvl="0" indent="-444500" algn="just" rtl="0">
              <a:spcBef>
                <a:spcPts val="0"/>
              </a:spcBef>
              <a:spcAft>
                <a:spcPts val="0"/>
              </a:spcAft>
              <a:buClr>
                <a:schemeClr val="dk1"/>
              </a:buClr>
              <a:buSzPts val="2800"/>
              <a:buChar char="●"/>
            </a:pPr>
            <a:r>
              <a:rPr lang="en-US" sz="2800" dirty="0">
                <a:solidFill>
                  <a:schemeClr val="dk1"/>
                </a:solidFill>
              </a:rPr>
              <a:t>Admins can edit or delete and student in a cohort or delete an entire cohort</a:t>
            </a:r>
          </a:p>
          <a:p>
            <a:pPr marL="1092200" lvl="0" indent="-444500" algn="just" rtl="0">
              <a:spcBef>
                <a:spcPts val="0"/>
              </a:spcBef>
              <a:spcAft>
                <a:spcPts val="0"/>
              </a:spcAft>
              <a:buClr>
                <a:schemeClr val="dk1"/>
              </a:buClr>
              <a:buSzPts val="2800"/>
              <a:buChar char="●"/>
            </a:pPr>
            <a:r>
              <a:rPr lang="en-US" sz="2800" dirty="0">
                <a:solidFill>
                  <a:schemeClr val="dk1"/>
                </a:solidFill>
              </a:rPr>
              <a:t>Admins can add cohorts to a semester upon activation</a:t>
            </a:r>
          </a:p>
          <a:p>
            <a:pPr marL="1092200" lvl="0" indent="-444500" algn="just" rtl="0">
              <a:spcBef>
                <a:spcPts val="0"/>
              </a:spcBef>
              <a:spcAft>
                <a:spcPts val="0"/>
              </a:spcAft>
              <a:buClr>
                <a:schemeClr val="dk1"/>
              </a:buClr>
              <a:buSzPts val="2800"/>
              <a:buChar char="●"/>
            </a:pPr>
            <a:r>
              <a:rPr lang="en-US" sz="2800" dirty="0">
                <a:solidFill>
                  <a:schemeClr val="dk1"/>
                </a:solidFill>
              </a:rPr>
              <a:t>Admins can view which students in a cohort have added schedules</a:t>
            </a:r>
            <a:endParaRPr lang="en" sz="2800" dirty="0">
              <a:solidFill>
                <a:schemeClr val="dk1"/>
              </a:solidFill>
            </a:endParaRPr>
          </a:p>
          <a:p>
            <a:pPr marL="647700" lvl="0" algn="just" rtl="0">
              <a:spcBef>
                <a:spcPts val="0"/>
              </a:spcBef>
              <a:spcAft>
                <a:spcPts val="0"/>
              </a:spcAft>
              <a:buClr>
                <a:schemeClr val="dk1"/>
              </a:buClr>
              <a:buSzPts val="2800"/>
            </a:pPr>
            <a:endParaRPr sz="2800" dirty="0">
              <a:solidFill>
                <a:schemeClr val="dk1"/>
              </a:solidFill>
            </a:endParaRPr>
          </a:p>
          <a:p>
            <a:pPr lvl="0" algn="just"/>
            <a:r>
              <a:rPr lang="en-US" sz="2800" b="1" dirty="0">
                <a:solidFill>
                  <a:schemeClr val="dk1"/>
                </a:solidFill>
              </a:rPr>
              <a:t>Manage Administrators</a:t>
            </a:r>
          </a:p>
          <a:p>
            <a:pPr marL="1092200" lvl="0" indent="-444500" algn="just">
              <a:buClr>
                <a:schemeClr val="dk1"/>
              </a:buClr>
              <a:buSzPts val="2800"/>
              <a:buChar char="●"/>
            </a:pPr>
            <a:r>
              <a:rPr lang="en-US" sz="2800" dirty="0">
                <a:solidFill>
                  <a:schemeClr val="dk1"/>
                </a:solidFill>
              </a:rPr>
              <a:t>Admins can add, edit, or delete other administrators</a:t>
            </a:r>
          </a:p>
          <a:p>
            <a:pPr marL="647700" lvl="0" algn="just">
              <a:buClr>
                <a:schemeClr val="dk1"/>
              </a:buClr>
              <a:buSzPts val="2800"/>
            </a:pPr>
            <a:endParaRPr lang="en-US" sz="2800" dirty="0">
              <a:solidFill>
                <a:schemeClr val="dk1"/>
              </a:solidFill>
            </a:endParaRPr>
          </a:p>
          <a:p>
            <a:pPr lvl="0" algn="just"/>
            <a:r>
              <a:rPr lang="en-US" sz="2800" b="1" dirty="0">
                <a:solidFill>
                  <a:schemeClr val="dk1"/>
                </a:solidFill>
              </a:rPr>
              <a:t>Manage Semesters</a:t>
            </a:r>
          </a:p>
          <a:p>
            <a:pPr marL="1092200" lvl="0" indent="-444500" algn="just">
              <a:buClr>
                <a:schemeClr val="dk1"/>
              </a:buClr>
              <a:buSzPts val="2800"/>
              <a:buChar char="●"/>
            </a:pPr>
            <a:r>
              <a:rPr lang="en-US" sz="2800" dirty="0">
                <a:solidFill>
                  <a:schemeClr val="dk1"/>
                </a:solidFill>
              </a:rPr>
              <a:t>Admins can select a semester to activate and choose which cohorts will participate in that semester</a:t>
            </a:r>
          </a:p>
          <a:p>
            <a:pPr marL="1092200" lvl="0" indent="-444500" algn="just">
              <a:buClr>
                <a:schemeClr val="dk1"/>
              </a:buClr>
              <a:buSzPts val="2800"/>
              <a:buChar char="●"/>
            </a:pPr>
            <a:r>
              <a:rPr lang="en-US" sz="2800" dirty="0">
                <a:solidFill>
                  <a:schemeClr val="dk1"/>
                </a:solidFill>
              </a:rPr>
              <a:t>Admins can define a range of time when the students are able to add schedules to a semester</a:t>
            </a:r>
          </a:p>
          <a:p>
            <a:pPr marL="1092200" lvl="0" indent="-444500" algn="just">
              <a:buClr>
                <a:schemeClr val="dk1"/>
              </a:buClr>
              <a:buSzPts val="2800"/>
              <a:buChar char="●"/>
            </a:pPr>
            <a:r>
              <a:rPr lang="en-US" sz="2800" dirty="0">
                <a:solidFill>
                  <a:schemeClr val="dk1"/>
                </a:solidFill>
              </a:rPr>
              <a:t>Admins can click ‘find class time’ once all students of a cohort have added schedules for the application to compute the best lecture time </a:t>
            </a:r>
            <a:endParaRPr sz="3000" dirty="0">
              <a:solidFill>
                <a:schemeClr val="dk1"/>
              </a:solidFill>
            </a:endParaRPr>
          </a:p>
          <a:p>
            <a:pPr marL="0" lvl="0" indent="0" algn="just" rtl="0">
              <a:spcBef>
                <a:spcPts val="0"/>
              </a:spcBef>
              <a:spcAft>
                <a:spcPts val="0"/>
              </a:spcAft>
              <a:buNone/>
            </a:pPr>
            <a:endParaRPr sz="3000" b="1" dirty="0">
              <a:solidFill>
                <a:schemeClr val="dk1"/>
              </a:solidFill>
            </a:endParaRPr>
          </a:p>
        </p:txBody>
      </p:sp>
      <p:pic>
        <p:nvPicPr>
          <p:cNvPr id="5" name="Picture 4">
            <a:extLst>
              <a:ext uri="{FF2B5EF4-FFF2-40B4-BE49-F238E27FC236}">
                <a16:creationId xmlns:a16="http://schemas.microsoft.com/office/drawing/2014/main" id="{4C673F34-7C8A-4D61-8E55-45C2112AD052}"/>
              </a:ext>
            </a:extLst>
          </p:cNvPr>
          <p:cNvPicPr>
            <a:picLocks noChangeAspect="1"/>
          </p:cNvPicPr>
          <p:nvPr/>
        </p:nvPicPr>
        <p:blipFill rotWithShape="1">
          <a:blip r:embed="rId5"/>
          <a:srcRect b="6554"/>
          <a:stretch/>
        </p:blipFill>
        <p:spPr>
          <a:xfrm>
            <a:off x="29253096" y="11060697"/>
            <a:ext cx="11993049" cy="6149414"/>
          </a:xfrm>
          <a:prstGeom prst="rect">
            <a:avLst/>
          </a:prstGeom>
        </p:spPr>
      </p:pic>
      <p:pic>
        <p:nvPicPr>
          <p:cNvPr id="7" name="Picture 6">
            <a:extLst>
              <a:ext uri="{FF2B5EF4-FFF2-40B4-BE49-F238E27FC236}">
                <a16:creationId xmlns:a16="http://schemas.microsoft.com/office/drawing/2014/main" id="{5296BF03-7FBA-4098-B276-1DD2E44BD62F}"/>
              </a:ext>
            </a:extLst>
          </p:cNvPr>
          <p:cNvPicPr>
            <a:picLocks noChangeAspect="1"/>
          </p:cNvPicPr>
          <p:nvPr/>
        </p:nvPicPr>
        <p:blipFill rotWithShape="1">
          <a:blip r:embed="rId6"/>
          <a:srcRect b="11421"/>
          <a:stretch/>
        </p:blipFill>
        <p:spPr>
          <a:xfrm>
            <a:off x="29253097" y="18218159"/>
            <a:ext cx="11993049" cy="5605397"/>
          </a:xfrm>
          <a:prstGeom prst="rect">
            <a:avLst/>
          </a:prstGeom>
        </p:spPr>
      </p:pic>
      <p:sp>
        <p:nvSpPr>
          <p:cNvPr id="8" name="TextBox 7">
            <a:extLst>
              <a:ext uri="{FF2B5EF4-FFF2-40B4-BE49-F238E27FC236}">
                <a16:creationId xmlns:a16="http://schemas.microsoft.com/office/drawing/2014/main" id="{29EFB5FD-2701-4B69-94DD-C83442C8C348}"/>
              </a:ext>
            </a:extLst>
          </p:cNvPr>
          <p:cNvSpPr txBox="1"/>
          <p:nvPr/>
        </p:nvSpPr>
        <p:spPr>
          <a:xfrm>
            <a:off x="32585520" y="17514913"/>
            <a:ext cx="4419600" cy="523220"/>
          </a:xfrm>
          <a:prstGeom prst="rect">
            <a:avLst/>
          </a:prstGeom>
          <a:noFill/>
        </p:spPr>
        <p:txBody>
          <a:bodyPr wrap="square" rtlCol="0">
            <a:spAutoFit/>
          </a:bodyPr>
          <a:lstStyle/>
          <a:p>
            <a:pPr algn="ctr"/>
            <a:r>
              <a:rPr lang="en-US" sz="2800" b="1" dirty="0"/>
              <a:t>Student Dashboard</a:t>
            </a:r>
          </a:p>
        </p:txBody>
      </p:sp>
      <p:sp>
        <p:nvSpPr>
          <p:cNvPr id="36" name="TextBox 35">
            <a:extLst>
              <a:ext uri="{FF2B5EF4-FFF2-40B4-BE49-F238E27FC236}">
                <a16:creationId xmlns:a16="http://schemas.microsoft.com/office/drawing/2014/main" id="{2F1CEE93-4B9C-4A42-A54E-DD9FFB633D76}"/>
              </a:ext>
            </a:extLst>
          </p:cNvPr>
          <p:cNvSpPr txBox="1"/>
          <p:nvPr/>
        </p:nvSpPr>
        <p:spPr>
          <a:xfrm>
            <a:off x="33039821" y="24001931"/>
            <a:ext cx="4419600" cy="523220"/>
          </a:xfrm>
          <a:prstGeom prst="rect">
            <a:avLst/>
          </a:prstGeom>
          <a:noFill/>
        </p:spPr>
        <p:txBody>
          <a:bodyPr wrap="square" rtlCol="0">
            <a:spAutoFit/>
          </a:bodyPr>
          <a:lstStyle/>
          <a:p>
            <a:pPr algn="ctr"/>
            <a:r>
              <a:rPr lang="en-US" sz="2800" b="1" dirty="0"/>
              <a:t>Student Add Schedule</a:t>
            </a:r>
          </a:p>
        </p:txBody>
      </p:sp>
      <p:pic>
        <p:nvPicPr>
          <p:cNvPr id="10" name="Picture 9">
            <a:extLst>
              <a:ext uri="{FF2B5EF4-FFF2-40B4-BE49-F238E27FC236}">
                <a16:creationId xmlns:a16="http://schemas.microsoft.com/office/drawing/2014/main" id="{436D3E3C-824D-4553-A28C-E52B41CAA8C2}"/>
              </a:ext>
            </a:extLst>
          </p:cNvPr>
          <p:cNvPicPr>
            <a:picLocks noChangeAspect="1"/>
          </p:cNvPicPr>
          <p:nvPr/>
        </p:nvPicPr>
        <p:blipFill>
          <a:blip r:embed="rId7"/>
          <a:stretch>
            <a:fillRect/>
          </a:stretch>
        </p:blipFill>
        <p:spPr>
          <a:xfrm>
            <a:off x="15426647" y="17077352"/>
            <a:ext cx="11993049" cy="7024810"/>
          </a:xfrm>
          <a:prstGeom prst="rect">
            <a:avLst/>
          </a:prstGeom>
        </p:spPr>
      </p:pic>
      <p:sp>
        <p:nvSpPr>
          <p:cNvPr id="39" name="TextBox 38">
            <a:extLst>
              <a:ext uri="{FF2B5EF4-FFF2-40B4-BE49-F238E27FC236}">
                <a16:creationId xmlns:a16="http://schemas.microsoft.com/office/drawing/2014/main" id="{35EDA8A7-A93A-4CB9-A2E8-7E07B6E42D7A}"/>
              </a:ext>
            </a:extLst>
          </p:cNvPr>
          <p:cNvSpPr txBox="1"/>
          <p:nvPr/>
        </p:nvSpPr>
        <p:spPr>
          <a:xfrm>
            <a:off x="19213371" y="24426343"/>
            <a:ext cx="4419600" cy="523220"/>
          </a:xfrm>
          <a:prstGeom prst="rect">
            <a:avLst/>
          </a:prstGeom>
          <a:noFill/>
        </p:spPr>
        <p:txBody>
          <a:bodyPr wrap="square" rtlCol="0">
            <a:spAutoFit/>
          </a:bodyPr>
          <a:lstStyle/>
          <a:p>
            <a:pPr algn="ctr"/>
            <a:r>
              <a:rPr lang="en-US" sz="2800" b="1" dirty="0"/>
              <a:t>Admin Dashboard</a:t>
            </a:r>
          </a:p>
        </p:txBody>
      </p:sp>
      <p:pic>
        <p:nvPicPr>
          <p:cNvPr id="12" name="Picture 11">
            <a:extLst>
              <a:ext uri="{FF2B5EF4-FFF2-40B4-BE49-F238E27FC236}">
                <a16:creationId xmlns:a16="http://schemas.microsoft.com/office/drawing/2014/main" id="{FE8BB954-22D5-42E0-95EE-801F7E5299DF}"/>
              </a:ext>
            </a:extLst>
          </p:cNvPr>
          <p:cNvPicPr>
            <a:picLocks noChangeAspect="1"/>
          </p:cNvPicPr>
          <p:nvPr/>
        </p:nvPicPr>
        <p:blipFill>
          <a:blip r:embed="rId8"/>
          <a:stretch>
            <a:fillRect/>
          </a:stretch>
        </p:blipFill>
        <p:spPr>
          <a:xfrm>
            <a:off x="1411076" y="20589757"/>
            <a:ext cx="12446624" cy="10371794"/>
          </a:xfrm>
          <a:prstGeom prst="rect">
            <a:avLst/>
          </a:prstGeom>
        </p:spPr>
      </p:pic>
      <p:pic>
        <p:nvPicPr>
          <p:cNvPr id="14" name="Picture 13">
            <a:extLst>
              <a:ext uri="{FF2B5EF4-FFF2-40B4-BE49-F238E27FC236}">
                <a16:creationId xmlns:a16="http://schemas.microsoft.com/office/drawing/2014/main" id="{40ABB51D-4C96-4413-B615-0B0747214AC9}"/>
              </a:ext>
            </a:extLst>
          </p:cNvPr>
          <p:cNvPicPr>
            <a:picLocks noChangeAspect="1"/>
          </p:cNvPicPr>
          <p:nvPr/>
        </p:nvPicPr>
        <p:blipFill rotWithShape="1">
          <a:blip r:embed="rId9"/>
          <a:srcRect b="11576"/>
          <a:stretch/>
        </p:blipFill>
        <p:spPr>
          <a:xfrm>
            <a:off x="15359985" y="25181604"/>
            <a:ext cx="11993049" cy="5334192"/>
          </a:xfrm>
          <a:prstGeom prst="rect">
            <a:avLst/>
          </a:prstGeom>
        </p:spPr>
      </p:pic>
      <p:sp>
        <p:nvSpPr>
          <p:cNvPr id="44" name="TextBox 43">
            <a:extLst>
              <a:ext uri="{FF2B5EF4-FFF2-40B4-BE49-F238E27FC236}">
                <a16:creationId xmlns:a16="http://schemas.microsoft.com/office/drawing/2014/main" id="{08E6F9F8-EF98-4E89-B4AD-B676EB4509EB}"/>
              </a:ext>
            </a:extLst>
          </p:cNvPr>
          <p:cNvSpPr txBox="1"/>
          <p:nvPr/>
        </p:nvSpPr>
        <p:spPr>
          <a:xfrm>
            <a:off x="18523888" y="30710874"/>
            <a:ext cx="5405393" cy="523220"/>
          </a:xfrm>
          <a:prstGeom prst="rect">
            <a:avLst/>
          </a:prstGeom>
          <a:noFill/>
        </p:spPr>
        <p:txBody>
          <a:bodyPr wrap="square" rtlCol="0">
            <a:spAutoFit/>
          </a:bodyPr>
          <a:lstStyle/>
          <a:p>
            <a:pPr algn="ctr"/>
            <a:r>
              <a:rPr lang="en-US" sz="2800" b="1" dirty="0"/>
              <a:t>Admin Activate New Semester</a:t>
            </a:r>
          </a:p>
        </p:txBody>
      </p:sp>
    </p:spTree>
  </p:cSld>
  <p:clrMapOvr>
    <a:masterClrMapping/>
  </p:clrMapOvr>
  <p:transition spd="slow">
    <p:fade thruBlk="1"/>
  </p:transition>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Aspect">
  <a:themeElements>
    <a:clrScheme name="Trek">
      <a:dk1>
        <a:srgbClr val="000000"/>
      </a:dk1>
      <a:lt1>
        <a:srgbClr val="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TotalTime>
  <Words>521</Words>
  <Application>Microsoft Macintosh PowerPoint</Application>
  <PresentationFormat>Custom</PresentationFormat>
  <Paragraphs>52</Paragraphs>
  <Slides>1</Slides>
  <Notes>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vt:i4>
      </vt:variant>
    </vt:vector>
  </HeadingPairs>
  <TitlesOfParts>
    <vt:vector size="7" baseType="lpstr">
      <vt:lpstr>Arial</vt:lpstr>
      <vt:lpstr>Verdana</vt:lpstr>
      <vt:lpstr>Noto Sans Symbols</vt:lpstr>
      <vt:lpstr>Questrial</vt:lpstr>
      <vt:lpstr>Simple Light</vt:lpstr>
      <vt:lpstr>Aspect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Lauren Haylock</dc:creator>
  <cp:lastModifiedBy>Abhishek Deb</cp:lastModifiedBy>
  <cp:revision>10</cp:revision>
  <dcterms:modified xsi:type="dcterms:W3CDTF">2020-05-06T01:53:23Z</dcterms:modified>
</cp:coreProperties>
</file>