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11" r:id="rId1"/>
  </p:sldMasterIdLst>
  <p:notesMasterIdLst>
    <p:notesMasterId r:id="rId12"/>
  </p:notesMasterIdLst>
  <p:sldIdLst>
    <p:sldId id="256" r:id="rId2"/>
    <p:sldId id="257" r:id="rId3"/>
    <p:sldId id="264" r:id="rId4"/>
    <p:sldId id="267" r:id="rId5"/>
    <p:sldId id="259" r:id="rId6"/>
    <p:sldId id="260" r:id="rId7"/>
    <p:sldId id="265" r:id="rId8"/>
    <p:sldId id="261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31"/>
  </p:normalViewPr>
  <p:slideViewPr>
    <p:cSldViewPr snapToGrid="0" snapToObjects="1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F76B9-E9FF-774A-9E46-0D0B90BADCBB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59FAF-E61A-7A48-A763-A09040C7C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24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59FAF-E61A-7A48-A763-A09040C7CE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7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59FAF-E61A-7A48-A763-A09040C7CE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54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0C9992-D564-8F43-A812-989B229A3387}" type="datetime1">
              <a:rPr lang="en-GB" smtClean="0"/>
              <a:t>18/09/2022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3498A9-234C-3D47-9B7B-575499D6038F}" type="datetime1">
              <a:rPr lang="en-GB" smtClean="0"/>
              <a:t>18/09/2022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3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CAD6ADB-BF9C-AE4B-8CC2-B0E225FDCDAC}" type="datetime1">
              <a:rPr lang="en-GB" smtClean="0"/>
              <a:t>18/09/2022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8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F67A28-D9CD-B14B-9065-E6FA59CC39B1}" type="datetime1">
              <a:rPr lang="en-GB" smtClean="0"/>
              <a:t>18/09/2022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7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F83EFA-9F07-B646-82E7-F0B8C29DC4F4}" type="datetime1">
              <a:rPr lang="en-GB" smtClean="0"/>
              <a:t>18/09/2022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8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FECFA09-528F-644E-8672-EF9CB3B325EF}" type="datetime1">
              <a:rPr lang="en-GB" smtClean="0"/>
              <a:t>18/09/2022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4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0EB149-0DED-D143-9D84-43967A39B20C}" type="datetime1">
              <a:rPr lang="en-GB" smtClean="0"/>
              <a:t>18/09/2022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05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13AA17-48D5-954D-96C3-5278B6B4B8BF}" type="datetime1">
              <a:rPr lang="en-GB" smtClean="0"/>
              <a:t>18/09/2022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3CF40F-1791-3D43-A364-B988B11AABB0}" type="datetime1">
              <a:rPr lang="en-GB" smtClean="0"/>
              <a:t>18/09/2022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8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60D346-4D79-FD4E-83D0-5197F8275F86}" type="datetime1">
              <a:rPr lang="en-GB" smtClean="0"/>
              <a:t>18/09/2022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02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A82B5C-7518-5647-93FD-49B071B5A9CF}" type="datetime1">
              <a:rPr lang="en-GB" smtClean="0"/>
              <a:t>18/09/2022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B0C85-9CFF-3B42-BE74-68F1856660D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AD975D-CC39-4548-8347-82B5671EDC5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022" y="6273984"/>
            <a:ext cx="2032000" cy="5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7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Project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Student Number</a:t>
            </a:r>
          </a:p>
          <a:p>
            <a:r>
              <a:rPr lang="en-US" dirty="0"/>
              <a:t>Student Name</a:t>
            </a:r>
          </a:p>
          <a:p>
            <a:endParaRPr lang="en-US" dirty="0"/>
          </a:p>
          <a:p>
            <a:r>
              <a:rPr lang="en-US" dirty="0"/>
              <a:t>Supervisor Name</a:t>
            </a:r>
          </a:p>
        </p:txBody>
      </p:sp>
    </p:spTree>
    <p:extLst>
      <p:ext uri="{BB962C8B-B14F-4D97-AF65-F5344CB8AC3E}">
        <p14:creationId xmlns:p14="http://schemas.microsoft.com/office/powerpoint/2010/main" val="398627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1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What problem are you trying to solve for this project?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6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9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9869-50CE-97C2-7F3A-5F188E01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Programme</a:t>
            </a:r>
            <a:r>
              <a:rPr lang="en-US" dirty="0"/>
              <a:t>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EC4B-095D-ACA9-72FB-9CE77B936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how your project is aligned with the learning outcomes of your </a:t>
            </a:r>
            <a:r>
              <a:rPr lang="en-US" dirty="0" err="1"/>
              <a:t>programme</a:t>
            </a:r>
            <a:r>
              <a:rPr lang="en-US" dirty="0"/>
              <a:t> of study.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72AC4-FEB1-3F31-797D-36B4AEB8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4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Review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have others approached this, or a related, problem in the past?</a:t>
            </a:r>
          </a:p>
          <a:p>
            <a:r>
              <a:rPr lang="en-US" dirty="0"/>
              <a:t>What lessons can be learned from what has been done before?</a:t>
            </a:r>
          </a:p>
          <a:p>
            <a:r>
              <a:rPr lang="en-US" dirty="0"/>
              <a:t>Convince your supervisor that you have gained some knowledge about the background to the problem.</a:t>
            </a:r>
          </a:p>
          <a:p>
            <a:r>
              <a:rPr lang="en-US" dirty="0"/>
              <a:t>Cite information sources / provide a list of references (add to the last slide)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51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 solve the problem stated on the previous slide?</a:t>
            </a:r>
          </a:p>
          <a:p>
            <a:r>
              <a:rPr lang="en-US" dirty="0"/>
              <a:t>Give a design overview of the structure of the solution. </a:t>
            </a:r>
          </a:p>
          <a:p>
            <a:pPr lvl="0"/>
            <a:r>
              <a:rPr lang="en-GB" dirty="0"/>
              <a:t>Key information describing how the practical component was conducted.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8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Highlight any problems encountered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9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did you evaluate your solution? Key Findings?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evaluation/validation method and results.</a:t>
            </a:r>
          </a:p>
          <a:p>
            <a:pPr lvl="0"/>
            <a:r>
              <a:rPr lang="en-GB" dirty="0"/>
              <a:t>Highlight key findings of project.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8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0C85-9CFF-3B42-BE74-68F1856660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3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188</Words>
  <Application>Microsoft Macintosh PowerPoint</Application>
  <PresentationFormat>Widescreen</PresentationFormat>
  <Paragraphs>37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Project Title</vt:lpstr>
      <vt:lpstr>Project Aims</vt:lpstr>
      <vt:lpstr>Project Objectives</vt:lpstr>
      <vt:lpstr>Programme of Study</vt:lpstr>
      <vt:lpstr>Literature Review Findings</vt:lpstr>
      <vt:lpstr>What is your solution?</vt:lpstr>
      <vt:lpstr>Problems Encountered</vt:lpstr>
      <vt:lpstr>How did you evaluate your solution? Key Findings?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Usman Naeem</dc:creator>
  <cp:lastModifiedBy>Usman Naeem</cp:lastModifiedBy>
  <cp:revision>9</cp:revision>
  <dcterms:created xsi:type="dcterms:W3CDTF">2015-11-09T21:30:07Z</dcterms:created>
  <dcterms:modified xsi:type="dcterms:W3CDTF">2022-09-18T22:56:33Z</dcterms:modified>
</cp:coreProperties>
</file>