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CF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352D-349F-485B-9CFD-C0648673827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4075771" y="454812"/>
            <a:ext cx="2899061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686921" y="376460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6872" y="830495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6872" y="2566647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4685" y="1880430"/>
            <a:ext cx="853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5*8</a:t>
            </a:r>
          </a:p>
          <a:p>
            <a:pPr algn="ctr"/>
            <a:r>
              <a:rPr lang="en-US" sz="1400" dirty="0"/>
              <a:t>bytes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76901" y="5079470"/>
                <a:ext cx="919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𝐿𝐴𝑌𝐸𝑅𝑆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*8bytes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901" y="5079470"/>
                <a:ext cx="919646" cy="523220"/>
              </a:xfrm>
              <a:prstGeom prst="rect">
                <a:avLst/>
              </a:prstGeom>
              <a:blipFill>
                <a:blip r:embed="rId2"/>
                <a:stretch>
                  <a:fillRect l="-3974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3398" y="214024"/>
                <a:ext cx="35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LYR file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𝐿𝐴𝑌𝐸𝑅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+5) </m:t>
                    </m:r>
                  </m:oMath>
                </a14:m>
                <a:r>
                  <a:rPr lang="en-US" dirty="0"/>
                  <a:t>*8bytes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98" y="214024"/>
                <a:ext cx="3535713" cy="369332"/>
              </a:xfrm>
              <a:prstGeom prst="rect">
                <a:avLst/>
              </a:prstGeom>
              <a:blipFill>
                <a:blip r:embed="rId3"/>
                <a:stretch>
                  <a:fillRect l="-862" t="-8197" r="-13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290218" y="880401"/>
            <a:ext cx="2571166" cy="5501784"/>
            <a:chOff x="3564951" y="547831"/>
            <a:chExt cx="1881168" cy="4230092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1"/>
              <a:ext cx="1881168" cy="1504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#wavenumber  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8bytes double </a:t>
              </a:r>
            </a:p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chemeClr val="tx1"/>
                  </a:solidFill>
                  <a:latin typeface="Consolas" panose="020B0609020204030204" pitchFamily="49" charset="0"/>
                </a:rPr>
                <a:t>#direction of propagation 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16bytes double*2</a:t>
              </a:r>
            </a:p>
            <a:p>
              <a:endParaRPr lang="en-US" sz="105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</a:rPr>
                <a:t>#refractive index for the first layer </a:t>
              </a:r>
            </a:p>
            <a:p>
              <a:r>
                <a:rPr lang="en-US" sz="105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16bytes complex&lt;double&gt;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2051895"/>
              <a:ext cx="1881168" cy="2726028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LAYERS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89123" y="86989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290217" y="3718375"/>
                <a:ext cx="2571166" cy="505022"/>
              </a:xfrm>
              <a:prstGeom prst="rect">
                <a:avLst/>
              </a:prstGeom>
              <a:solidFill>
                <a:srgbClr val="E1CCF0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17" y="3718375"/>
                <a:ext cx="2571166" cy="505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844609" y="720212"/>
            <a:ext cx="2846873" cy="5616824"/>
            <a:chOff x="8694840" y="554073"/>
            <a:chExt cx="1337359" cy="50007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8694840" y="554073"/>
                  <a:ext cx="1337359" cy="77191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1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position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sz="11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       8bytes double</a:t>
                  </a:r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0" y="554073"/>
                  <a:ext cx="1337359" cy="7719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8694840" y="1325986"/>
                  <a:ext cx="1337359" cy="81117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#z-component of propagation direction </a:t>
                  </a:r>
                  <a14:m>
                    <m:oMath xmlns:m="http://schemas.openxmlformats.org/officeDocument/2006/math">
                      <m:r>
                        <a:rPr lang="en-US" sz="105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𝑠𝑧</m:t>
                      </m:r>
                    </m:oMath>
                  </a14:m>
                  <a:r>
                    <a:rPr lang="en-US" sz="9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</a:t>
                  </a:r>
                </a:p>
                <a:p>
                  <a:r>
                    <a:rPr lang="en-US" sz="9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        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16 bytes complex&lt;double&gt;</a:t>
                  </a:r>
                  <a:endParaRPr lang="en-US" sz="9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0" y="1325986"/>
                  <a:ext cx="1337359" cy="8111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8694840" y="2137158"/>
              <a:ext cx="1337359" cy="1708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94840" y="3846014"/>
              <a:ext cx="1337359" cy="1708856"/>
            </a:xfrm>
            <a:prstGeom prst="rect">
              <a:avLst/>
            </a:prstGeom>
            <a:solidFill>
              <a:srgbClr val="E1CCF0"/>
            </a:solidFill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90995" y="336298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995" y="336298"/>
                <a:ext cx="954107" cy="369332"/>
              </a:xfrm>
              <a:prstGeom prst="rect">
                <a:avLst/>
              </a:prstGeom>
              <a:blipFill>
                <a:blip r:embed="rId7"/>
                <a:stretch>
                  <a:fillRect l="-50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/>
          <p:cNvCxnSpPr>
            <a:cxnSpLocks/>
            <a:stCxn id="5" idx="3"/>
            <a:endCxn id="66" idx="1"/>
          </p:cNvCxnSpPr>
          <p:nvPr/>
        </p:nvCxnSpPr>
        <p:spPr>
          <a:xfrm flipV="1">
            <a:off x="3274231" y="3624732"/>
            <a:ext cx="801540" cy="82711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25" idx="3"/>
            <a:endCxn id="27" idx="1"/>
          </p:cNvCxnSpPr>
          <p:nvPr/>
        </p:nvCxnSpPr>
        <p:spPr>
          <a:xfrm flipV="1">
            <a:off x="6861383" y="1153713"/>
            <a:ext cx="983226" cy="281717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A39F56-81A0-4A2A-88C4-CAA0372311B3}"/>
              </a:ext>
            </a:extLst>
          </p:cNvPr>
          <p:cNvCxnSpPr>
            <a:cxnSpLocks/>
          </p:cNvCxnSpPr>
          <p:nvPr/>
        </p:nvCxnSpPr>
        <p:spPr>
          <a:xfrm>
            <a:off x="7844610" y="3219187"/>
            <a:ext cx="2846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2E05F6-F2B4-407B-90D3-4CA25694C1F2}"/>
              </a:ext>
            </a:extLst>
          </p:cNvPr>
          <p:cNvCxnSpPr>
            <a:cxnSpLocks/>
          </p:cNvCxnSpPr>
          <p:nvPr/>
        </p:nvCxnSpPr>
        <p:spPr>
          <a:xfrm>
            <a:off x="7844610" y="3813106"/>
            <a:ext cx="2846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A39F56-81A0-4A2A-88C4-CAA0372311B3}"/>
              </a:ext>
            </a:extLst>
          </p:cNvPr>
          <p:cNvCxnSpPr>
            <a:cxnSpLocks/>
          </p:cNvCxnSpPr>
          <p:nvPr/>
        </p:nvCxnSpPr>
        <p:spPr>
          <a:xfrm>
            <a:off x="7844610" y="5145958"/>
            <a:ext cx="2846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A39F56-81A0-4A2A-88C4-CAA0372311B3}"/>
              </a:ext>
            </a:extLst>
          </p:cNvPr>
          <p:cNvCxnSpPr>
            <a:cxnSpLocks/>
          </p:cNvCxnSpPr>
          <p:nvPr/>
        </p:nvCxnSpPr>
        <p:spPr>
          <a:xfrm>
            <a:off x="7844610" y="5752448"/>
            <a:ext cx="2846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0EB4B8-EF7B-4BA0-A13D-07C4BBF81FC1}"/>
                  </a:ext>
                </a:extLst>
              </p:cNvPr>
              <p:cNvSpPr txBox="1"/>
              <p:nvPr/>
            </p:nvSpPr>
            <p:spPr>
              <a:xfrm>
                <a:off x="7963523" y="2677702"/>
                <a:ext cx="327605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#Transmission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𝑃𝑡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dirty="0">
                  <a:latin typeface="Consolas" panose="020B0609020204030204" pitchFamily="49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       16 bytes complex&lt;double&gt;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0EB4B8-EF7B-4BA0-A13D-07C4BBF81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23" y="2677702"/>
                <a:ext cx="3276050" cy="430887"/>
              </a:xfrm>
              <a:prstGeom prst="rect">
                <a:avLst/>
              </a:prstGeom>
              <a:blipFill>
                <a:blip r:embed="rId8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0E29E7D-008E-4174-A990-B94AA3393C48}"/>
                  </a:ext>
                </a:extLst>
              </p:cNvPr>
              <p:cNvSpPr txBox="1"/>
              <p:nvPr/>
            </p:nvSpPr>
            <p:spPr>
              <a:xfrm>
                <a:off x="7958057" y="3324227"/>
                <a:ext cx="291511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#Transmission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𝑃𝑡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100" i="1" dirty="0">
                  <a:latin typeface="Cambria Math" panose="02040503050406030204" pitchFamily="18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       16 bytes complex&lt;double&gt;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0E29E7D-008E-4174-A990-B94AA339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57" y="3324227"/>
                <a:ext cx="2915111" cy="430887"/>
              </a:xfrm>
              <a:prstGeom prst="rect">
                <a:avLst/>
              </a:prstGeom>
              <a:blipFill>
                <a:blip r:embed="rId9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DA915-15E8-464F-BAA4-7DF597B729E4}"/>
                  </a:ext>
                </a:extLst>
              </p:cNvPr>
              <p:cNvSpPr txBox="1"/>
              <p:nvPr/>
            </p:nvSpPr>
            <p:spPr>
              <a:xfrm>
                <a:off x="7900937" y="3934687"/>
                <a:ext cx="291511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#Transmission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𝑃𝑡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100" i="1" dirty="0">
                  <a:latin typeface="Cambria Math" panose="02040503050406030204" pitchFamily="18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       16 bytes complex&lt;double&gt;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DA915-15E8-464F-BAA4-7DF597B72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937" y="3934687"/>
                <a:ext cx="2915111" cy="430887"/>
              </a:xfrm>
              <a:prstGeom prst="rect">
                <a:avLst/>
              </a:prstGeom>
              <a:blipFill>
                <a:blip r:embed="rId10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3">
                <a:extLst>
                  <a:ext uri="{FF2B5EF4-FFF2-40B4-BE49-F238E27FC236}">
                    <a16:creationId xmlns:a16="http://schemas.microsoft.com/office/drawing/2014/main" id="{70E29E7D-008E-4174-A990-B94AA3393C48}"/>
                  </a:ext>
                </a:extLst>
              </p:cNvPr>
              <p:cNvSpPr txBox="1"/>
              <p:nvPr/>
            </p:nvSpPr>
            <p:spPr>
              <a:xfrm>
                <a:off x="7958057" y="4561371"/>
                <a:ext cx="291511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latin typeface="Consolas" panose="020B0609020204030204" pitchFamily="49" charset="0"/>
                  </a:rPr>
                  <a:t>#Reflection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100" i="1" dirty="0">
                  <a:latin typeface="Cambria Math" panose="02040503050406030204" pitchFamily="18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       16 bytes complex&lt;double&gt;</a:t>
                </a:r>
              </a:p>
            </p:txBody>
          </p:sp>
        </mc:Choice>
        <mc:Fallback>
          <p:sp>
            <p:nvSpPr>
              <p:cNvPr id="70" name="TextBox 63">
                <a:extLst>
                  <a:ext uri="{FF2B5EF4-FFF2-40B4-BE49-F238E27FC236}">
                    <a16:creationId xmlns:a16="http://schemas.microsoft.com/office/drawing/2014/main" id="{70E29E7D-008E-4174-A990-B94AA339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57" y="4561371"/>
                <a:ext cx="2915111" cy="430887"/>
              </a:xfrm>
              <a:prstGeom prst="rect">
                <a:avLst/>
              </a:prstGeom>
              <a:blipFill>
                <a:blip r:embed="rId11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63">
                <a:extLst>
                  <a:ext uri="{FF2B5EF4-FFF2-40B4-BE49-F238E27FC236}">
                    <a16:creationId xmlns:a16="http://schemas.microsoft.com/office/drawing/2014/main" id="{70E29E7D-008E-4174-A990-B94AA3393C48}"/>
                  </a:ext>
                </a:extLst>
              </p:cNvPr>
              <p:cNvSpPr txBox="1"/>
              <p:nvPr/>
            </p:nvSpPr>
            <p:spPr>
              <a:xfrm>
                <a:off x="7958057" y="5237815"/>
                <a:ext cx="291511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latin typeface="Consolas" panose="020B0609020204030204" pitchFamily="49" charset="0"/>
                  </a:rPr>
                  <a:t>#Reflection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100" i="1" dirty="0">
                  <a:latin typeface="Cambria Math" panose="02040503050406030204" pitchFamily="18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       16 bytes complex&lt;double&gt;</a:t>
                </a:r>
              </a:p>
            </p:txBody>
          </p:sp>
        </mc:Choice>
        <mc:Fallback>
          <p:sp>
            <p:nvSpPr>
              <p:cNvPr id="71" name="TextBox 63">
                <a:extLst>
                  <a:ext uri="{FF2B5EF4-FFF2-40B4-BE49-F238E27FC236}">
                    <a16:creationId xmlns:a16="http://schemas.microsoft.com/office/drawing/2014/main" id="{70E29E7D-008E-4174-A990-B94AA339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57" y="5237815"/>
                <a:ext cx="2915111" cy="430887"/>
              </a:xfrm>
              <a:prstGeom prst="rect">
                <a:avLst/>
              </a:prstGeom>
              <a:blipFill>
                <a:blip r:embed="rId1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63">
                <a:extLst>
                  <a:ext uri="{FF2B5EF4-FFF2-40B4-BE49-F238E27FC236}">
                    <a16:creationId xmlns:a16="http://schemas.microsoft.com/office/drawing/2014/main" id="{70E29E7D-008E-4174-A990-B94AA3393C48}"/>
                  </a:ext>
                </a:extLst>
              </p:cNvPr>
              <p:cNvSpPr txBox="1"/>
              <p:nvPr/>
            </p:nvSpPr>
            <p:spPr>
              <a:xfrm>
                <a:off x="7958057" y="5904793"/>
                <a:ext cx="291511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latin typeface="Consolas" panose="020B0609020204030204" pitchFamily="49" charset="0"/>
                  </a:rPr>
                  <a:t>#Reflection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100" i="1" dirty="0">
                  <a:latin typeface="Cambria Math" panose="02040503050406030204" pitchFamily="18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       16 bytes complex&lt;double&gt;</a:t>
                </a:r>
              </a:p>
            </p:txBody>
          </p:sp>
        </mc:Choice>
        <mc:Fallback>
          <p:sp>
            <p:nvSpPr>
              <p:cNvPr id="73" name="TextBox 63">
                <a:extLst>
                  <a:ext uri="{FF2B5EF4-FFF2-40B4-BE49-F238E27FC236}">
                    <a16:creationId xmlns:a16="http://schemas.microsoft.com/office/drawing/2014/main" id="{70E29E7D-008E-4174-A990-B94AA339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57" y="5904793"/>
                <a:ext cx="2915111" cy="43088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sun rachel</cp:lastModifiedBy>
  <cp:revision>29</cp:revision>
  <dcterms:created xsi:type="dcterms:W3CDTF">2017-06-19T15:46:42Z</dcterms:created>
  <dcterms:modified xsi:type="dcterms:W3CDTF">2020-11-12T04:23:11Z</dcterms:modified>
</cp:coreProperties>
</file>