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3454544" y="165438"/>
            <a:ext cx="2899061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planewaves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961" y="165438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LYR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68991" y="591028"/>
            <a:ext cx="2571166" cy="5501783"/>
            <a:chOff x="3564951" y="547832"/>
            <a:chExt cx="1881168" cy="4230091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6655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#layers 	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#waves	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213368"/>
              <a:ext cx="1881168" cy="12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layer positions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#zpos0	4 byte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float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#zpos1	4 byte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float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#</a:t>
              </a:r>
              <a:r>
                <a:rPr lang="en-US" dirty="0" err="1">
                  <a:solidFill>
                    <a:schemeClr val="tx1"/>
                  </a:solidFill>
                </a:rPr>
                <a:t>zposN</a:t>
              </a:r>
              <a:r>
                <a:rPr lang="en-US" dirty="0">
                  <a:solidFill>
                    <a:schemeClr val="tx1"/>
                  </a:solidFill>
                </a:rPr>
                <a:t>	4 byte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float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2420733"/>
              <a:ext cx="1881168" cy="2357190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plane waves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0653" y="2169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668990" y="3667155"/>
                <a:ext cx="2571166" cy="266867"/>
              </a:xfrm>
              <a:prstGeom prst="rect">
                <a:avLst/>
              </a:prstGeom>
              <a:solidFill>
                <a:srgbClr val="E1CCF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90" y="3667155"/>
                <a:ext cx="2571166" cy="266867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414027" y="165438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plane wave</a:t>
            </a:r>
          </a:p>
        </p:txBody>
      </p:sp>
      <p:cxnSp>
        <p:nvCxnSpPr>
          <p:cNvPr id="37" name="Elbow Connector 36"/>
          <p:cNvCxnSpPr>
            <a:cxnSpLocks/>
            <a:stCxn id="4" idx="3"/>
            <a:endCxn id="66" idx="1"/>
          </p:cNvCxnSpPr>
          <p:nvPr/>
        </p:nvCxnSpPr>
        <p:spPr>
          <a:xfrm>
            <a:off x="2266166" y="1402847"/>
            <a:ext cx="1188378" cy="193251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  <a:endCxn id="32" idx="1"/>
          </p:cNvCxnSpPr>
          <p:nvPr/>
        </p:nvCxnSpPr>
        <p:spPr>
          <a:xfrm flipV="1">
            <a:off x="6240156" y="3225413"/>
            <a:ext cx="1128594" cy="5751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cxnSpLocks/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Mayerich, David</cp:lastModifiedBy>
  <cp:revision>22</cp:revision>
  <dcterms:created xsi:type="dcterms:W3CDTF">2017-06-19T15:46:42Z</dcterms:created>
  <dcterms:modified xsi:type="dcterms:W3CDTF">2020-10-16T20:58:25Z</dcterms:modified>
</cp:coreProperties>
</file>