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4B4C-FC7E-4265-A532-A7066C058D2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4151-3BE3-4979-AFCA-ABEC5073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2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4B4C-FC7E-4265-A532-A7066C058D2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4151-3BE3-4979-AFCA-ABEC5073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0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4B4C-FC7E-4265-A532-A7066C058D2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4151-3BE3-4979-AFCA-ABEC5073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5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4B4C-FC7E-4265-A532-A7066C058D2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4151-3BE3-4979-AFCA-ABEC5073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1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4B4C-FC7E-4265-A532-A7066C058D2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4151-3BE3-4979-AFCA-ABEC5073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4B4C-FC7E-4265-A532-A7066C058D2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4151-3BE3-4979-AFCA-ABEC5073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2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4B4C-FC7E-4265-A532-A7066C058D2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4151-3BE3-4979-AFCA-ABEC5073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6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4B4C-FC7E-4265-A532-A7066C058D2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4151-3BE3-4979-AFCA-ABEC5073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4B4C-FC7E-4265-A532-A7066C058D2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4151-3BE3-4979-AFCA-ABEC5073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0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4B4C-FC7E-4265-A532-A7066C058D2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4151-3BE3-4979-AFCA-ABEC5073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5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4B4C-FC7E-4265-A532-A7066C058D2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4151-3BE3-4979-AFCA-ABEC5073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0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34B4C-FC7E-4265-A532-A7066C058D2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04151-3BE3-4979-AFCA-ABEC5073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5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09733" cy="1325563"/>
          </a:xfrm>
        </p:spPr>
        <p:txBody>
          <a:bodyPr/>
          <a:lstStyle/>
          <a:p>
            <a:r>
              <a:rPr lang="en-US" dirty="0" smtClean="0"/>
              <a:t>Cube Samples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cube_sample(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the center of the cube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is the size of the cube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 smtClean="0"/>
                  <a:t> is the refractive index of the cube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 smtClean="0"/>
                  <a:t> is the refractive index of the medium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will only have a DC component (1 Fourier)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will have several Fourier components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8102600" y="365125"/>
                <a:ext cx="3251200" cy="8805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600" y="365125"/>
                <a:ext cx="3251200" cy="8805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102600" y="1245658"/>
            <a:ext cx="3251200" cy="880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8102600" y="2126191"/>
                <a:ext cx="3251200" cy="8805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600" y="2126191"/>
                <a:ext cx="3251200" cy="8805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9292166" y="1245657"/>
                <a:ext cx="872068" cy="88053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2166" y="1245657"/>
                <a:ext cx="872068" cy="8805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>
            <a:off x="11437409" y="1245657"/>
            <a:ext cx="264582" cy="880534"/>
          </a:xfrm>
          <a:prstGeom prst="rightBrace">
            <a:avLst>
              <a:gd name="adj1" fmla="val 2756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1785600" y="1501257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5600" y="1501257"/>
                <a:ext cx="34971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9012766" y="3905235"/>
            <a:ext cx="2370667" cy="2370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8205547" y="3340433"/>
                <a:ext cx="63876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547" y="3340433"/>
                <a:ext cx="638765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9757833" y="4649507"/>
                <a:ext cx="872068" cy="88053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833" y="4649507"/>
                <a:ext cx="872068" cy="8805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7958667" y="403752"/>
            <a:ext cx="0" cy="25643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7604917" y="1501257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917" y="1501257"/>
                <a:ext cx="3537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8102600" y="228600"/>
            <a:ext cx="3251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7991726" y="-10685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726" y="-106852"/>
                <a:ext cx="36798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8877300" y="3905235"/>
            <a:ext cx="0" cy="23706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012766" y="3779837"/>
            <a:ext cx="23029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8877300" y="3447280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0" y="3447280"/>
                <a:ext cx="36798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8575407" y="488392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407" y="4883928"/>
                <a:ext cx="371384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9641280" y="4151339"/>
                <a:ext cx="11051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280" y="4151339"/>
                <a:ext cx="110517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89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09733" cy="1325563"/>
          </a:xfrm>
        </p:spPr>
        <p:txBody>
          <a:bodyPr/>
          <a:lstStyle/>
          <a:p>
            <a:r>
              <a:rPr lang="en-US" dirty="0" smtClean="0"/>
              <a:t>Rectangle Bar Samples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mtClean="0"/>
                  <a:t>rectangle_bar_sample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 smtClean="0"/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1785600" y="1501257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5600" y="1501257"/>
                <a:ext cx="34971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356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148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Cube Samples</vt:lpstr>
      <vt:lpstr>Rectangle Bar Samples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4</cp:revision>
  <dcterms:created xsi:type="dcterms:W3CDTF">2021-03-22T16:07:12Z</dcterms:created>
  <dcterms:modified xsi:type="dcterms:W3CDTF">2021-03-22T16:20:48Z</dcterms:modified>
</cp:coreProperties>
</file>