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1708-6EF1-46E8-8DB4-6EA5BE559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C8E43-07A5-48AD-86A6-4A221CBC7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0DB08-0BE6-45C8-86AC-60EC0D94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B5AC-4914-49CD-82AB-E54B9A25388B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F6420-A05F-49DD-954B-74B50610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5C339-3DFB-4EFC-9D7F-E2A30408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A4EA-B807-47CE-A82A-6BFDDC3F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0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C8DD8-E703-4C92-81A1-B48E1756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15BBD-C0C0-4E13-B336-921D87CC9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2A866-82DD-439B-9B13-5A2A1B140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B5AC-4914-49CD-82AB-E54B9A25388B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199AD-9D6F-47CC-847D-21726405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52F2E-2A47-411B-A222-D15F5B78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A4EA-B807-47CE-A82A-6BFDDC3F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2623FB-1EFE-4881-B730-8ADB0F0A9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6BB27-C945-4F9F-B21B-92DA690EE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6307C-F0F0-4044-83BF-975B39B75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B5AC-4914-49CD-82AB-E54B9A25388B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03971-07AB-4DFA-8232-F4008FAD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5176D-5F1E-4986-ADDD-12B65362D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A4EA-B807-47CE-A82A-6BFDDC3F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7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2D35-9720-4672-AE51-E9F88FA1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78F8F-EAE6-4CDF-9C13-5E8DD8B26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6D353-EE6D-498F-B2F7-42A087411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B5AC-4914-49CD-82AB-E54B9A25388B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EBBE4-0AEE-48E7-8B94-3AAEB05B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24F50-6D2A-4F11-8268-567D5EF9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A4EA-B807-47CE-A82A-6BFDDC3F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8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7266-49F0-45A4-901B-0AD8887D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928-F03D-4EEB-81A5-D23EE228F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27E21-EC59-4927-8670-60098307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B5AC-4914-49CD-82AB-E54B9A25388B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8C928-9030-407F-884A-9A08E4D2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B7EDA-4043-49C0-9E15-5A1EB249A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A4EA-B807-47CE-A82A-6BFDDC3F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7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8295-5925-4AE5-A26A-8D738395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CED12-2996-4894-8C91-66663500C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55EFA-22F6-49E3-81E1-0F556D4AC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99228-6DE6-4FFF-BABC-F488E04B6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B5AC-4914-49CD-82AB-E54B9A25388B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C66A2-FA8E-4AA5-AF6D-F972DB12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87734-A7CB-4C20-A923-1E8B7787E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A4EA-B807-47CE-A82A-6BFDDC3F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5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5F15-D7C7-4AD3-800C-6B7424B59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6A24F-CBD1-4CEF-87E5-3824E9C17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5383E-B01E-4201-873F-96F1FE9F6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A6684-33D0-4C39-BFB6-75199821A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65457-8B77-4A07-B29D-154BD2C17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3358D2-32ED-423C-9E54-99BF5FAD3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B5AC-4914-49CD-82AB-E54B9A25388B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9670FD-4196-43D1-A9F2-B33A162D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ED24D7-D846-400D-9D43-56FCCF5C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A4EA-B807-47CE-A82A-6BFDDC3F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5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75ED-ACE9-47DE-8682-3F1A33D85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5AE97-9A58-4C37-AF0F-70C4488A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B5AC-4914-49CD-82AB-E54B9A25388B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2629E-3850-4328-BA54-21BE421F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F15E5-EEA0-4FD0-A011-1D380EEE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A4EA-B807-47CE-A82A-6BFDDC3F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8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10956C-2689-467E-B015-775D3BB7D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B5AC-4914-49CD-82AB-E54B9A25388B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A1232C-80D5-4B35-B485-2C52FFC1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542B8-4DFD-4BC9-9027-27274E39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A4EA-B807-47CE-A82A-6BFDDC3F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1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0887-A7DD-402A-B801-A13D61AD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FAF26-EE4D-42A1-B1FF-90C69D5B6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B18F2-105E-4606-987F-B9146A292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CA3C5-3A38-46E5-844E-B5FC8785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B5AC-4914-49CD-82AB-E54B9A25388B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8B250-B908-4DFE-8696-47B455FAC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20982-44D6-4870-BF59-D454E51E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A4EA-B807-47CE-A82A-6BFDDC3F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4C82-8431-4711-8378-2AC2E43F5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34F95-2191-4C0E-A212-22120C890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2AFBB-78D3-481F-8654-1BC96139D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6A5B2-7BC9-4EF5-B81B-5646265D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B5AC-4914-49CD-82AB-E54B9A25388B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4D15A-A0EB-4EB6-B4BE-A296FA49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65A9F-0FED-4044-866F-D0B3445C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A4EA-B807-47CE-A82A-6BFDDC3F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9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CE4A2C-A8BE-46C1-8451-F3147B901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BBB02-F877-4863-8258-57706C14A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6B7A9-FBF6-4F2F-B81A-9E95DFDBE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3B5AC-4914-49CD-82AB-E54B9A25388B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96D4C-650B-4167-B347-AB76B9625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94E3F-FF75-4AC2-9B8D-84F537244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AA4EA-B807-47CE-A82A-6BFDDC3F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2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A2A5-B0D3-4A81-A758-B2742EC58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Kafaka</a:t>
            </a:r>
            <a:r>
              <a:rPr lang="en-US" dirty="0"/>
              <a:t> POCs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75EB9-3FF7-485A-822E-4EBDFF8BE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7560"/>
          </a:xfrm>
        </p:spPr>
        <p:txBody>
          <a:bodyPr>
            <a:noAutofit/>
          </a:bodyPr>
          <a:lstStyle/>
          <a:p>
            <a:r>
              <a:rPr lang="en-US" sz="2000" dirty="0"/>
              <a:t>MVP POC </a:t>
            </a:r>
            <a:r>
              <a:rPr lang="en-US" sz="2000" dirty="0" err="1"/>
              <a:t>v.s</a:t>
            </a:r>
            <a:r>
              <a:rPr lang="en-US" sz="2000" dirty="0"/>
              <a:t>. LAB POC</a:t>
            </a:r>
          </a:p>
          <a:p>
            <a:pPr lvl="1"/>
            <a:r>
              <a:rPr lang="en-US" sz="2000" dirty="0" err="1"/>
              <a:t>Hyperthesis</a:t>
            </a:r>
            <a:r>
              <a:rPr lang="en-US" sz="2000" dirty="0"/>
              <a:t> vs Requirement</a:t>
            </a:r>
          </a:p>
          <a:p>
            <a:pPr lvl="1"/>
            <a:r>
              <a:rPr lang="en-US" sz="2000" dirty="0"/>
              <a:t>Clean code ? </a:t>
            </a:r>
            <a:r>
              <a:rPr lang="en-US" sz="2000" dirty="0" err="1"/>
              <a:t>Kafaka</a:t>
            </a:r>
            <a:r>
              <a:rPr lang="en-US" sz="2000" dirty="0"/>
              <a:t> knowledge ?</a:t>
            </a:r>
          </a:p>
          <a:p>
            <a:r>
              <a:rPr lang="en-US" sz="2000" dirty="0"/>
              <a:t>Themes of exploration</a:t>
            </a:r>
          </a:p>
          <a:p>
            <a:pPr lvl="1"/>
            <a:r>
              <a:rPr lang="en-US" sz="2000" dirty="0"/>
              <a:t>Scalability </a:t>
            </a:r>
          </a:p>
          <a:p>
            <a:pPr lvl="2"/>
            <a:r>
              <a:rPr lang="en-US" dirty="0"/>
              <a:t>Inside out vs Outside in</a:t>
            </a:r>
          </a:p>
          <a:p>
            <a:pPr lvl="1"/>
            <a:r>
              <a:rPr lang="en-US" sz="2000" dirty="0"/>
              <a:t>Programming model</a:t>
            </a:r>
          </a:p>
          <a:p>
            <a:pPr lvl="2"/>
            <a:r>
              <a:rPr lang="en-US" dirty="0"/>
              <a:t>Convention over configuration</a:t>
            </a:r>
          </a:p>
          <a:p>
            <a:pPr lvl="2"/>
            <a:r>
              <a:rPr lang="en-US" dirty="0"/>
              <a:t>Imperative vs Reactive</a:t>
            </a:r>
          </a:p>
          <a:p>
            <a:r>
              <a:rPr lang="en-US" sz="2000" dirty="0"/>
              <a:t>Demos</a:t>
            </a:r>
          </a:p>
          <a:p>
            <a:pPr lvl="1"/>
            <a:r>
              <a:rPr lang="en-US" sz="2000" dirty="0"/>
              <a:t>Blocking queue-based producer-consumer</a:t>
            </a:r>
          </a:p>
          <a:p>
            <a:pPr lvl="1"/>
            <a:r>
              <a:rPr lang="en-US" sz="2000" dirty="0"/>
              <a:t>Kafka based producer – consumer</a:t>
            </a:r>
          </a:p>
          <a:p>
            <a:pPr lvl="1"/>
            <a:r>
              <a:rPr lang="en-US" sz="2000" dirty="0"/>
              <a:t>Reactive stream vs Spring cloud stream vs Kafka stream</a:t>
            </a:r>
          </a:p>
        </p:txBody>
      </p:sp>
    </p:spTree>
    <p:extLst>
      <p:ext uri="{BB962C8B-B14F-4D97-AF65-F5344CB8AC3E}">
        <p14:creationId xmlns:p14="http://schemas.microsoft.com/office/powerpoint/2010/main" val="1057249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Kafaka POCs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 from Kafaka POCs</dc:title>
  <dc:creator>Kang, Rui</dc:creator>
  <cp:lastModifiedBy>Kang, Rui</cp:lastModifiedBy>
  <cp:revision>7</cp:revision>
  <dcterms:created xsi:type="dcterms:W3CDTF">2021-09-14T01:36:58Z</dcterms:created>
  <dcterms:modified xsi:type="dcterms:W3CDTF">2021-09-14T12:33:43Z</dcterms:modified>
</cp:coreProperties>
</file>