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886"/>
  </p:normalViewPr>
  <p:slideViewPr>
    <p:cSldViewPr>
      <p:cViewPr varScale="1">
        <p:scale>
          <a:sx n="90" d="100"/>
          <a:sy n="90" d="100"/>
        </p:scale>
        <p:origin x="872" y="19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9653D664-EC18-40D7-9F5E-3B27A70DCA4D}" srcId="{CD5204CD-6958-4A55-82AA-4AD73B3B6A19}" destId="{C712D637-7FF1-401C-9304-F85D1B95B226}" srcOrd="0" destOrd="0" parTransId="{05E1DD5C-7FEF-48F0-9651-C74D082ACBA9}" sibTransId="{F14B97BF-E90F-4D5A-A42B-6364BCB8124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5/8/22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5/8/22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5/8/22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5/8/22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5/8/22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5/8/22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5/8/22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5/8/22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5/8/22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5/8/22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2698" y="685800"/>
            <a:ext cx="3932237" cy="3048000"/>
          </a:xfrm>
        </p:spPr>
        <p:txBody>
          <a:bodyPr anchor="b">
            <a:normAutofit fontScale="90000"/>
          </a:bodyPr>
          <a:lstStyle/>
          <a:p>
            <a:pPr algn="ctr"/>
            <a:r>
              <a:rPr lang="en-US" dirty="0">
                <a:solidFill>
                  <a:schemeClr val="bg1">
                    <a:lumMod val="75000"/>
                  </a:schemeClr>
                </a:solidFill>
              </a:rPr>
              <a:t>CPSC 483-02</a:t>
            </a:r>
            <a:br>
              <a:rPr lang="en-US" dirty="0">
                <a:solidFill>
                  <a:schemeClr val="bg1">
                    <a:lumMod val="75000"/>
                  </a:schemeClr>
                </a:solidFill>
              </a:rPr>
            </a:br>
            <a:r>
              <a:rPr lang="en-US" dirty="0">
                <a:solidFill>
                  <a:schemeClr val="bg1">
                    <a:lumMod val="75000"/>
                  </a:schemeClr>
                </a:solidFill>
              </a:rPr>
              <a:t>Project</a:t>
            </a:r>
            <a:br>
              <a:rPr lang="en-US" dirty="0">
                <a:solidFill>
                  <a:schemeClr val="bg1">
                    <a:lumMod val="75000"/>
                  </a:schemeClr>
                </a:solidFill>
              </a:rPr>
            </a:br>
            <a:br>
              <a:rPr lang="en-US" dirty="0"/>
            </a:br>
            <a:r>
              <a:rPr lang="en-US" dirty="0"/>
              <a:t>Covid-19 Prediction using Machine Learning</a:t>
            </a:r>
          </a:p>
        </p:txBody>
      </p:sp>
      <p:pic>
        <p:nvPicPr>
          <p:cNvPr id="1026" name="Picture 2">
            <a:extLst>
              <a:ext uri="{FF2B5EF4-FFF2-40B4-BE49-F238E27FC236}">
                <a16:creationId xmlns:a16="http://schemas.microsoft.com/office/drawing/2014/main" id="{6BB278A9-A236-0642-E96E-1B5BC6414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08" r="20342"/>
          <a:stretch/>
        </p:blipFill>
        <p:spPr bwMode="auto">
          <a:xfrm>
            <a:off x="609600" y="457201"/>
            <a:ext cx="5943600" cy="59436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body" sz="half" idx="2"/>
          </p:nvPr>
        </p:nvSpPr>
        <p:spPr>
          <a:xfrm>
            <a:off x="7632699" y="4724400"/>
            <a:ext cx="3932237" cy="1676400"/>
          </a:xfrm>
        </p:spPr>
        <p:txBody>
          <a:bodyPr>
            <a:noAutofit/>
          </a:bodyPr>
          <a:lstStyle/>
          <a:p>
            <a:r>
              <a:rPr lang="en-US" sz="1800" dirty="0"/>
              <a:t>Done by,</a:t>
            </a:r>
          </a:p>
          <a:p>
            <a:r>
              <a:rPr lang="en-US" sz="1800" dirty="0"/>
              <a:t>	Merin Joseph</a:t>
            </a:r>
          </a:p>
          <a:p>
            <a:r>
              <a:rPr lang="en-US" sz="1800" dirty="0"/>
              <a:t>	</a:t>
            </a:r>
            <a:r>
              <a:rPr lang="en-US" sz="1800" dirty="0" err="1"/>
              <a:t>Tianhao</a:t>
            </a:r>
            <a:r>
              <a:rPr lang="en-US" sz="1800" dirty="0"/>
              <a:t> Shen</a:t>
            </a:r>
          </a:p>
          <a:p>
            <a:r>
              <a:rPr lang="en-US" sz="1800" dirty="0"/>
              <a:t>	</a:t>
            </a:r>
            <a:r>
              <a:rPr lang="en-US" sz="1800" dirty="0" err="1"/>
              <a:t>Ruiling</a:t>
            </a:r>
            <a:r>
              <a:rPr lang="en-US" sz="1800" dirty="0"/>
              <a:t> Wang</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524000" y="2819401"/>
            <a:ext cx="9144000" cy="3048000"/>
          </a:xfrm>
        </p:spPr>
        <p:txBody>
          <a:bodyPr/>
          <a:lstStyle/>
          <a:p>
            <a:r>
              <a:rPr lang="en-US" dirty="0"/>
              <a:t>Covid-19 has caused havoc all over the globe since December, 2019.</a:t>
            </a:r>
          </a:p>
          <a:p>
            <a:r>
              <a:rPr lang="en-US" dirty="0"/>
              <a:t>It has affected people’s lives, caused millions of deaths, severe health conditions for many people, economy crisis, and so on.</a:t>
            </a:r>
          </a:p>
          <a:p>
            <a:r>
              <a:rPr lang="en-US" dirty="0"/>
              <a:t>The common symptoms include fever, shortness of breath, lack of taste and/or smell, fatigue, or even no symptoms at all.</a:t>
            </a:r>
          </a:p>
          <a:p>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itle 1">
            <a:extLst>
              <a:ext uri="{FF2B5EF4-FFF2-40B4-BE49-F238E27FC236}">
                <a16:creationId xmlns:a16="http://schemas.microsoft.com/office/drawing/2014/main" id="{1788CC86-6E81-6F15-EE87-0ADB9CDCF989}"/>
              </a:ext>
            </a:extLst>
          </p:cNvPr>
          <p:cNvSpPr>
            <a:spLocks noGrp="1"/>
          </p:cNvSpPr>
          <p:nvPr>
            <p:ph type="title"/>
          </p:nvPr>
        </p:nvSpPr>
        <p:spPr>
          <a:xfrm>
            <a:off x="7635240" y="3200400"/>
            <a:ext cx="3932237" cy="1752600"/>
          </a:xfrm>
        </p:spPr>
        <p:txBody>
          <a:bodyPr/>
          <a:lstStyle/>
          <a:p>
            <a:r>
              <a:rPr lang="en-US" dirty="0"/>
              <a:t>Covid-19 Statistics since 2019 in the USA</a:t>
            </a:r>
          </a:p>
        </p:txBody>
      </p:sp>
      <p:pic>
        <p:nvPicPr>
          <p:cNvPr id="2052" name="Picture 4">
            <a:extLst>
              <a:ext uri="{FF2B5EF4-FFF2-40B4-BE49-F238E27FC236}">
                <a16:creationId xmlns:a16="http://schemas.microsoft.com/office/drawing/2014/main" id="{D38A27CF-7A39-2BE5-3E43-0EEC3AA099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397690"/>
            <a:ext cx="7008810" cy="606261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5" name="Text Placeholder 3">
            <a:extLst>
              <a:ext uri="{FF2B5EF4-FFF2-40B4-BE49-F238E27FC236}">
                <a16:creationId xmlns:a16="http://schemas.microsoft.com/office/drawing/2014/main" id="{D75C2C4A-5109-AFF5-CF49-FF48DE8D77DE}"/>
              </a:ext>
            </a:extLst>
          </p:cNvPr>
          <p:cNvSpPr>
            <a:spLocks noGrp="1"/>
          </p:cNvSpPr>
          <p:nvPr>
            <p:ph type="body" sz="half" idx="2"/>
          </p:nvPr>
        </p:nvSpPr>
        <p:spPr>
          <a:xfrm>
            <a:off x="7635240" y="5029200"/>
            <a:ext cx="3932237" cy="1374648"/>
          </a:xfrm>
        </p:spPr>
        <p:txBody>
          <a:bodyPr/>
          <a:lstStyle/>
          <a:p>
            <a:endParaRPr lang="en-US"/>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a:t>
            </a:r>
          </a:p>
        </p:txBody>
      </p:sp>
      <p:sp>
        <p:nvSpPr>
          <p:cNvPr id="3" name="Content Placeholder 2"/>
          <p:cNvSpPr>
            <a:spLocks noGrp="1"/>
          </p:cNvSpPr>
          <p:nvPr>
            <p:ph sz="half" idx="1"/>
          </p:nvPr>
        </p:nvSpPr>
        <p:spPr/>
        <p:txBody>
          <a:bodyPr/>
          <a:lstStyle/>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 in developing the model</a:t>
            </a:r>
          </a:p>
        </p:txBody>
      </p:sp>
      <p:sp>
        <p:nvSpPr>
          <p:cNvPr id="3" name="Content Placeholder 2"/>
          <p:cNvSpPr>
            <a:spLocks noGrp="1"/>
          </p:cNvSpPr>
          <p:nvPr>
            <p:ph sz="half" idx="1"/>
          </p:nvPr>
        </p:nvSpPr>
        <p:spPr/>
        <p:txBody>
          <a:bodyPr/>
          <a:lstStyle/>
          <a:p>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16x9</Template>
  <TotalTime>15</TotalTime>
  <Words>139</Words>
  <Application>Microsoft Macintosh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Franklin Gothic Medium</vt:lpstr>
      <vt:lpstr>Medical Design 16x9</vt:lpstr>
      <vt:lpstr>CPSC 483-02 Project  Covid-19 Prediction using Machine Learning</vt:lpstr>
      <vt:lpstr>Introduction</vt:lpstr>
      <vt:lpstr>Covid-19 Statistics since 2019 in the USA</vt:lpstr>
      <vt:lpstr>Our Solution</vt:lpstr>
      <vt:lpstr>Steps involved in developing the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483-02 Project  Covid-19 Prediction using Machine Learning</dc:title>
  <dc:creator>VIVEK S.J.</dc:creator>
  <cp:lastModifiedBy>VIVEK S.J.</cp:lastModifiedBy>
  <cp:revision>1</cp:revision>
  <dcterms:created xsi:type="dcterms:W3CDTF">2022-05-09T02:32:54Z</dcterms:created>
  <dcterms:modified xsi:type="dcterms:W3CDTF">2022-05-09T02:47:57Z</dcterms:modified>
</cp:coreProperties>
</file>