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t>2018-10-28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t>2018-10-28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t>2018-10-28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t>2018-10-28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97105" y="188640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TRAVAIL PRATIQUE # 2 (SOLUTION)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3" y="692696"/>
            <a:ext cx="8088386" cy="569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3568" y="40466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smtClean="0"/>
              <a:t>TRAVAIL PRATIQUE # 2 (SOLUTION)</a:t>
            </a:r>
            <a:endParaRPr lang="fr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" y="1844824"/>
            <a:ext cx="80962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9552" y="1124744"/>
            <a:ext cx="332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Identification d’un CAS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17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3568" y="40466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smtClean="0"/>
              <a:t>TRAVAIL PRATIQUE # 2 (SOLUTION)</a:t>
            </a:r>
            <a:endParaRPr lang="fr-CA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124744"/>
            <a:ext cx="332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Description du Scénario</a:t>
            </a:r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76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5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3568" y="40466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smtClean="0"/>
              <a:t>TRAVAIL PRATIQUE # 2 (SOLUTION)</a:t>
            </a:r>
            <a:endParaRPr lang="fr-CA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124744"/>
            <a:ext cx="332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La fin et les post-conditions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2125"/>
            <a:ext cx="8020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51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</Words>
  <Application>Microsoft Office PowerPoint</Application>
  <PresentationFormat>Affichage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TRAVAIL PRATIQUE # 2 (SOLUTION)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11</cp:revision>
  <dcterms:created xsi:type="dcterms:W3CDTF">2018-10-25T14:22:44Z</dcterms:created>
  <dcterms:modified xsi:type="dcterms:W3CDTF">2018-10-28T17:48:49Z</dcterms:modified>
</cp:coreProperties>
</file>