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99A1-7037-4C33-A9DC-30563753B022}" type="datetimeFigureOut">
              <a:rPr lang="fr-CA" smtClean="0"/>
              <a:t>2018-10-28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B79B1-3864-455A-89AD-767B3CF5BB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51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58F-4E52-4F78-9324-AE9A417B7FAE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E17D-0D85-40AD-BE40-B0BC2ED9C730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F369-96F0-4B30-9D71-204380FBE3DE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42C8-8374-4E48-851E-BE7447FC6CC5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E55-EF16-4821-AE1B-1611203DE310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77B4-4D0F-4079-849D-D22ADDBE0D80}" type="datetime1">
              <a:rPr lang="fr-CA" smtClean="0"/>
              <a:t>2018-10-28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FF32-C538-432C-A7A1-2E30C97ED256}" type="datetime1">
              <a:rPr lang="fr-CA" smtClean="0"/>
              <a:t>2018-10-28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B4E-1027-4405-AF4D-6A4D66DD505C}" type="datetime1">
              <a:rPr lang="fr-CA" smtClean="0"/>
              <a:t>2018-10-28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FBA-6871-4373-8EC3-8125528419F6}" type="datetime1">
              <a:rPr lang="fr-CA" smtClean="0"/>
              <a:t>2018-10-28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98F7-FAE6-45E4-971F-969175DCFD10}" type="datetime1">
              <a:rPr lang="fr-CA" smtClean="0"/>
              <a:t>2018-10-28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4D8C-0850-4141-821D-2F3DBE7A74A2}" type="datetime1">
              <a:rPr lang="fr-CA" smtClean="0"/>
              <a:t>2018-10-28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6882-1A32-4141-A058-BC31F8EEA57D}" type="datetime1">
              <a:rPr lang="fr-CA" smtClean="0"/>
              <a:t>2018-10-28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7128792" cy="4896544"/>
          </a:xfrm>
        </p:spPr>
        <p:txBody>
          <a:bodyPr>
            <a:normAutofit/>
          </a:bodyPr>
          <a:lstStyle/>
          <a:p>
            <a:pPr algn="l"/>
            <a:r>
              <a:rPr lang="fr-CA" sz="2000" b="1" dirty="0" smtClean="0">
                <a:solidFill>
                  <a:schemeClr val="tx1"/>
                </a:solidFill>
              </a:rPr>
              <a:t>Second </a:t>
            </a:r>
            <a:r>
              <a:rPr lang="fr-CA" sz="2000" b="1" dirty="0" smtClean="0">
                <a:solidFill>
                  <a:schemeClr val="tx1"/>
                </a:solidFill>
              </a:rPr>
              <a:t>travail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À faire en </a:t>
            </a:r>
            <a:r>
              <a:rPr lang="fr-CA" sz="2000" dirty="0" smtClean="0">
                <a:solidFill>
                  <a:schemeClr val="tx1"/>
                </a:solidFill>
              </a:rPr>
              <a:t>solo</a:t>
            </a:r>
            <a:endParaRPr lang="fr-CA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devez remettre une copie </a:t>
            </a:r>
            <a:r>
              <a:rPr lang="fr-CA" sz="2000" dirty="0" smtClean="0">
                <a:solidFill>
                  <a:schemeClr val="tx1"/>
                </a:solidFill>
              </a:rPr>
              <a:t>papier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</a:t>
            </a:r>
            <a:r>
              <a:rPr lang="fr-CA" sz="2000" dirty="0" smtClean="0">
                <a:solidFill>
                  <a:schemeClr val="tx1"/>
                </a:solidFill>
              </a:rPr>
              <a:t>devrez utiliser la page de garde disponible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n’avez pas besoin de soumettre une copie électronique</a:t>
            </a:r>
            <a:r>
              <a:rPr lang="fr-CA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CA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Vous devrez produire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les diagrammes de CAS D’UTILISATION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tx1"/>
                </a:solidFill>
              </a:rPr>
              <a:t>l</a:t>
            </a:r>
            <a:r>
              <a:rPr lang="fr-CA" sz="2000" dirty="0" smtClean="0">
                <a:solidFill>
                  <a:schemeClr val="tx1"/>
                </a:solidFill>
              </a:rPr>
              <a:t>es descriptions textuelles des CAS </a:t>
            </a:r>
            <a:br>
              <a:rPr lang="fr-CA" sz="2000" dirty="0" smtClean="0">
                <a:solidFill>
                  <a:schemeClr val="tx1"/>
                </a:solidFill>
              </a:rPr>
            </a:br>
            <a:endParaRPr lang="fr-CA" sz="2000" dirty="0" smtClean="0">
              <a:solidFill>
                <a:schemeClr val="tx1"/>
              </a:solidFill>
            </a:endParaRPr>
          </a:p>
          <a:p>
            <a:pPr lvl="1" algn="l"/>
            <a:r>
              <a:rPr lang="fr-CA" sz="2000" dirty="0" smtClean="0">
                <a:solidFill>
                  <a:schemeClr val="tx1"/>
                </a:solidFill>
              </a:rPr>
              <a:t>… pour cette application</a:t>
            </a:r>
            <a:endParaRPr lang="fr-CA" sz="2000" dirty="0" smtClean="0">
              <a:solidFill>
                <a:schemeClr val="tx1"/>
              </a:solidFill>
            </a:endParaRPr>
          </a:p>
          <a:p>
            <a:pPr algn="l"/>
            <a:endParaRPr lang="fr-CA" sz="2000" dirty="0" smtClean="0">
              <a:solidFill>
                <a:schemeClr val="tx1"/>
              </a:solidFill>
            </a:endParaRPr>
          </a:p>
          <a:p>
            <a:pPr algn="l"/>
            <a:endParaRPr lang="fr-CA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TRAVAUX PRATIQUES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9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TRAVAUX PRATIQUES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793234" y="1137518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Description :</a:t>
            </a:r>
          </a:p>
          <a:p>
            <a:r>
              <a:rPr lang="fr-CA" dirty="0"/>
              <a:t>Il s’agit de créer les diagrammes de CAS D’UTILISATION pour une application consistant en un </a:t>
            </a:r>
            <a:r>
              <a:rPr lang="fr-CA" i="1" dirty="0"/>
              <a:t>Bureau de Support Technique</a:t>
            </a:r>
            <a:r>
              <a:rPr lang="fr-CA" dirty="0"/>
              <a:t>.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793234" y="2361653"/>
            <a:ext cx="78905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Ce programme implique les trois types d’acteurs suivants :</a:t>
            </a:r>
          </a:p>
          <a:p>
            <a:endParaRPr lang="fr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 smtClean="0"/>
              <a:t>Opérateur : 	Travaille dans un bureau. Reçoit les appels de clients.</a:t>
            </a:r>
            <a:br>
              <a:rPr lang="fr-CA" dirty="0" smtClean="0"/>
            </a:br>
            <a:r>
              <a:rPr lang="fr-CA" dirty="0" smtClean="0"/>
              <a:t>		Il y a quatre niveau d’opérateurs selon leurs aptitudes à</a:t>
            </a:r>
            <a:br>
              <a:rPr lang="fr-CA" dirty="0" smtClean="0"/>
            </a:br>
            <a:r>
              <a:rPr lang="fr-CA" dirty="0" smtClean="0"/>
              <a:t>		gérer ou régler les problèmes.</a:t>
            </a:r>
          </a:p>
          <a:p>
            <a:endParaRPr lang="fr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 smtClean="0"/>
              <a:t>Technicien :	Il est sur la route, visite les clients et règle leurs problèmes.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 smtClean="0"/>
              <a:t>Gérant :	Est le supérieur immédiat des Opérateurs et des Techniciens.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5176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916832"/>
            <a:ext cx="7128792" cy="3024336"/>
          </a:xfrm>
        </p:spPr>
        <p:txBody>
          <a:bodyPr>
            <a:normAutofit lnSpcReduction="10000"/>
          </a:bodyPr>
          <a:lstStyle/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Un opérateur 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Reçoit les appels,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Localise ou Crée une fiche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Crée ou récupère </a:t>
            </a:r>
            <a:r>
              <a:rPr lang="fr-CA" sz="2000" dirty="0" smtClean="0">
                <a:solidFill>
                  <a:schemeClr val="tx1"/>
                </a:solidFill>
              </a:rPr>
              <a:t>un </a:t>
            </a:r>
            <a:r>
              <a:rPr lang="fr-CA" sz="2000" i="1" dirty="0" smtClean="0">
                <a:solidFill>
                  <a:schemeClr val="tx1"/>
                </a:solidFill>
              </a:rPr>
              <a:t>ticket</a:t>
            </a:r>
            <a:r>
              <a:rPr lang="fr-CA" sz="2000" dirty="0" smtClean="0">
                <a:solidFill>
                  <a:schemeClr val="tx1"/>
                </a:solidFill>
              </a:rPr>
              <a:t> pour l’appel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Le système envoie alors un TEXTO à tous les techniciens pour savoir qui est disponible à faire une réparation sur place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Peut associer un technicien à un </a:t>
            </a:r>
            <a:r>
              <a:rPr lang="fr-CA" sz="2000" i="1" dirty="0" smtClean="0">
                <a:solidFill>
                  <a:schemeClr val="tx1"/>
                </a:solidFill>
              </a:rPr>
              <a:t>ticket</a:t>
            </a:r>
            <a:r>
              <a:rPr lang="fr-CA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Peut escala</a:t>
            </a:r>
            <a:r>
              <a:rPr lang="fr-CA" sz="2000" dirty="0" smtClean="0">
                <a:solidFill>
                  <a:schemeClr val="tx1"/>
                </a:solidFill>
              </a:rPr>
              <a:t>der le </a:t>
            </a:r>
            <a:r>
              <a:rPr lang="fr-CA" sz="2000" i="1" dirty="0" smtClean="0">
                <a:solidFill>
                  <a:schemeClr val="tx1"/>
                </a:solidFill>
              </a:rPr>
              <a:t>ticket</a:t>
            </a:r>
            <a:r>
              <a:rPr lang="fr-CA" sz="2000" dirty="0" smtClean="0">
                <a:solidFill>
                  <a:schemeClr val="tx1"/>
                </a:solidFill>
              </a:rPr>
              <a:t> vers un opérateur senior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Ferme le </a:t>
            </a:r>
            <a:r>
              <a:rPr lang="fr-CA" sz="2000" i="1" dirty="0" smtClean="0">
                <a:solidFill>
                  <a:schemeClr val="tx1"/>
                </a:solidFill>
              </a:rPr>
              <a:t>ticket</a:t>
            </a:r>
            <a:endParaRPr lang="fr-CA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TRAVAUX PRATIQUES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827584" y="836713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Description (suite) </a:t>
            </a:r>
            <a:r>
              <a:rPr lang="fr-CA" b="1" dirty="0" smtClean="0"/>
              <a:t>:</a:t>
            </a:r>
          </a:p>
          <a:p>
            <a:r>
              <a:rPr lang="fr-CA" dirty="0"/>
              <a:t>L’application </a:t>
            </a:r>
            <a:r>
              <a:rPr lang="fr-CA" dirty="0" smtClean="0"/>
              <a:t>consiste en un </a:t>
            </a:r>
            <a:r>
              <a:rPr lang="fr-CA" i="1" dirty="0"/>
              <a:t>Bureau de Support Technique</a:t>
            </a:r>
            <a:r>
              <a:rPr lang="fr-CA" dirty="0" smtClean="0"/>
              <a:t>.</a:t>
            </a:r>
            <a:endParaRPr lang="fr-CA" b="1" dirty="0"/>
          </a:p>
        </p:txBody>
      </p:sp>
      <p:sp>
        <p:nvSpPr>
          <p:cNvPr id="9" name="Rectangle 8"/>
          <p:cNvSpPr/>
          <p:nvPr/>
        </p:nvSpPr>
        <p:spPr>
          <a:xfrm>
            <a:off x="890991" y="5445224"/>
            <a:ext cx="357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Via l’application PC dans l’entreprise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450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TRAVAUX PRATIQUES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827584" y="836713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Description (suite) </a:t>
            </a:r>
            <a:r>
              <a:rPr lang="fr-CA" b="1" dirty="0" smtClean="0"/>
              <a:t>:</a:t>
            </a:r>
          </a:p>
          <a:p>
            <a:r>
              <a:rPr lang="fr-CA" dirty="0"/>
              <a:t>L’application </a:t>
            </a:r>
            <a:r>
              <a:rPr lang="fr-CA" dirty="0" smtClean="0"/>
              <a:t>consiste en un </a:t>
            </a:r>
            <a:r>
              <a:rPr lang="fr-CA" i="1" dirty="0"/>
              <a:t>Bureau de Support Technique</a:t>
            </a:r>
            <a:r>
              <a:rPr lang="fr-CA" dirty="0" smtClean="0"/>
              <a:t>.</a:t>
            </a:r>
            <a:endParaRPr lang="fr-CA" b="1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799239" y="1844824"/>
            <a:ext cx="7128792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Un technicien 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Reçoit une requête de ses services via un TEXTO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Un de ceux-ci répond à cet requête</a:t>
            </a:r>
            <a:r>
              <a:rPr lang="fr-CA" sz="2000" baseline="30000" dirty="0" smtClean="0">
                <a:solidFill>
                  <a:schemeClr val="tx1"/>
                </a:solidFill>
              </a:rPr>
              <a:t> 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Se commet pour le jour et l’heure où il ira chez le client</a:t>
            </a:r>
            <a:r>
              <a:rPr lang="fr-CA" sz="2000" baseline="30000" dirty="0">
                <a:solidFill>
                  <a:schemeClr val="tx1"/>
                </a:solidFill>
              </a:rPr>
              <a:t> (1)</a:t>
            </a:r>
            <a:endParaRPr lang="fr-CA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Peut optionnellement demander d’escalader l’appel</a:t>
            </a:r>
            <a:r>
              <a:rPr lang="fr-CA" sz="2000" baseline="30000" dirty="0">
                <a:solidFill>
                  <a:schemeClr val="tx1"/>
                </a:solidFill>
              </a:rPr>
              <a:t> (1)</a:t>
            </a:r>
            <a:endParaRPr lang="fr-CA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Ferme le </a:t>
            </a:r>
            <a:r>
              <a:rPr lang="fr-CA" sz="2000" i="1" dirty="0" smtClean="0">
                <a:solidFill>
                  <a:schemeClr val="tx1"/>
                </a:solidFill>
              </a:rPr>
              <a:t>ticket</a:t>
            </a:r>
            <a:r>
              <a:rPr lang="fr-CA" sz="2000" baseline="30000" dirty="0">
                <a:solidFill>
                  <a:schemeClr val="tx1"/>
                </a:solidFill>
              </a:rPr>
              <a:t> (1)</a:t>
            </a:r>
            <a:endParaRPr lang="fr-CA" sz="20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5085184"/>
            <a:ext cx="296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(1) Via </a:t>
            </a:r>
            <a:r>
              <a:rPr lang="fr-CA" dirty="0"/>
              <a:t>une 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105907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TRAVAUX PRATIQUES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827584" y="836713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Description (suite) </a:t>
            </a:r>
            <a:r>
              <a:rPr lang="fr-CA" b="1" dirty="0" smtClean="0"/>
              <a:t>:</a:t>
            </a:r>
          </a:p>
          <a:p>
            <a:r>
              <a:rPr lang="fr-CA" dirty="0"/>
              <a:t>L’application </a:t>
            </a:r>
            <a:r>
              <a:rPr lang="fr-CA" dirty="0" smtClean="0"/>
              <a:t>consiste en un </a:t>
            </a:r>
            <a:r>
              <a:rPr lang="fr-CA" i="1" dirty="0"/>
              <a:t>Bureau de Support Technique</a:t>
            </a:r>
            <a:r>
              <a:rPr lang="fr-CA" dirty="0" smtClean="0"/>
              <a:t>.</a:t>
            </a:r>
            <a:endParaRPr lang="fr-CA" b="1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799239" y="1844824"/>
            <a:ext cx="7128792" cy="3024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Un gérant 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Peut recevoir TEXTO si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sz="1600" dirty="0" smtClean="0">
                <a:solidFill>
                  <a:schemeClr val="tx1"/>
                </a:solidFill>
              </a:rPr>
              <a:t>Le client a rappelé pour se plaindre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sz="1600" dirty="0" smtClean="0">
                <a:solidFill>
                  <a:schemeClr val="tx1"/>
                </a:solidFill>
              </a:rPr>
              <a:t>Le technicien n’a pas visité le client plus de 24 heures après le jour et l’heure de visite projetée.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tx1"/>
                </a:solidFill>
              </a:rPr>
              <a:t>Contacter le </a:t>
            </a:r>
            <a:r>
              <a:rPr lang="fr-CA" sz="2000" dirty="0" smtClean="0">
                <a:solidFill>
                  <a:schemeClr val="tx1"/>
                </a:solidFill>
              </a:rPr>
              <a:t>technicien par TEXTO ou APPEL TÉLÉPHONIQUE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tx1"/>
                </a:solidFill>
              </a:rPr>
              <a:t>Contacter </a:t>
            </a:r>
            <a:r>
              <a:rPr lang="fr-CA" sz="2000" dirty="0" smtClean="0">
                <a:solidFill>
                  <a:schemeClr val="tx1"/>
                </a:solidFill>
              </a:rPr>
              <a:t>lui-même le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Escalader l’appel s’il y a lieu</a:t>
            </a:r>
            <a:r>
              <a:rPr lang="fr-CA" sz="2000" baseline="30000" dirty="0" smtClean="0">
                <a:solidFill>
                  <a:schemeClr val="tx1"/>
                </a:solidFill>
              </a:rPr>
              <a:t> (2)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Ferme le </a:t>
            </a:r>
            <a:r>
              <a:rPr lang="fr-CA" sz="2000" i="1" dirty="0" smtClean="0">
                <a:solidFill>
                  <a:schemeClr val="tx1"/>
                </a:solidFill>
              </a:rPr>
              <a:t>ticket</a:t>
            </a:r>
            <a:r>
              <a:rPr lang="fr-CA" sz="2000" baseline="30000" dirty="0">
                <a:solidFill>
                  <a:schemeClr val="tx1"/>
                </a:solidFill>
              </a:rPr>
              <a:t> </a:t>
            </a:r>
            <a:r>
              <a:rPr lang="fr-CA" sz="2000" baseline="30000" dirty="0" smtClean="0">
                <a:solidFill>
                  <a:schemeClr val="tx1"/>
                </a:solidFill>
              </a:rPr>
              <a:t>(2)</a:t>
            </a:r>
            <a:endParaRPr lang="fr-CA" sz="20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5085184"/>
            <a:ext cx="388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(2) Via l’application </a:t>
            </a:r>
            <a:r>
              <a:rPr lang="fr-CA" dirty="0"/>
              <a:t>PC dans </a:t>
            </a:r>
            <a:r>
              <a:rPr lang="fr-CA" dirty="0" smtClean="0"/>
              <a:t>l’entreprise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5555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328</Words>
  <Application>Microsoft Office PowerPoint</Application>
  <PresentationFormat>Affichage à l'écran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TRAVAUX PRATIQUES</vt:lpstr>
      <vt:lpstr>TRAVAUX PRATIQUES</vt:lpstr>
      <vt:lpstr>TRAVAUX PRATIQUES</vt:lpstr>
      <vt:lpstr>TRAVAUX PRATIQUES</vt:lpstr>
      <vt:lpstr>TRAVAUX PRATIQUES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Marcel Aubin</cp:lastModifiedBy>
  <cp:revision>12</cp:revision>
  <dcterms:created xsi:type="dcterms:W3CDTF">2018-10-25T14:22:44Z</dcterms:created>
  <dcterms:modified xsi:type="dcterms:W3CDTF">2018-10-28T18:19:01Z</dcterms:modified>
</cp:coreProperties>
</file>