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61" r:id="rId12"/>
  </p:sldIdLst>
  <p:sldSz cx="9144000" cy="6858000" type="screen4x3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4220" y="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65F52FF7-89BD-4D71-921C-DEECF89D5A49}" type="datetimeFigureOut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fr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4220" y="9119551"/>
            <a:ext cx="3169390" cy="480060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C9E56011-FFF1-490A-833F-47B8673970E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xmlns="" val="114350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59EC-6D68-4EE2-8840-C85F4C6DF4A1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521C-CDD6-4DD5-B908-5D5B6114B91C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28417-0F91-4897-B09F-E7A6BA3415F6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C17BC-946F-49D4-8080-FDC59ED4BF9C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6F7F-A847-4A56-BB37-50801E6DCB76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FE74-99FE-4C6B-8D00-07EAC479E86E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8ABB-5CCF-4654-8455-B00747ADAA56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2F7A-0303-458D-B176-4D586925C090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B306-6D78-467D-99AF-D737C9FEAF86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41C79-0667-45A1-9F88-2AD4417EE77F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2FB0-939B-4B50-BFFC-14F52C86ABF9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7123-8AAF-4E77-9931-5BDABDEF3879}" type="datetime1">
              <a:rPr lang="fr-CA" smtClean="0"/>
              <a:pPr/>
              <a:t>2018-10-27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3847D-575F-4C06-9033-8347CA4B1CC6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Unified_Modeling_Language" TargetMode="External"/><Relationship Id="rId7" Type="http://schemas.openxmlformats.org/officeDocument/2006/relationships/hyperlink" Target="http://argouml-downloads.tigris.org/nonav/argouml-0.32.2/ArgoUML-0.32.2-setup.exe" TargetMode="External"/><Relationship Id="rId2" Type="http://schemas.openxmlformats.org/officeDocument/2006/relationships/hyperlink" Target="http://www.siteduzero.com/tutoriel-3-10363-apprendre-a-modeliser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urceforge.net/projects/codedesigner/files/codedesigner-1.4.2.2539/codedesigner-1.4.2.2539.exe/download" TargetMode="External"/><Relationship Id="rId5" Type="http://schemas.openxmlformats.org/officeDocument/2006/relationships/hyperlink" Target="http://uml.free.fr/index-cours.html" TargetMode="External"/><Relationship Id="rId4" Type="http://schemas.openxmlformats.org/officeDocument/2006/relationships/hyperlink" Target="http://fr.wikipedia.org/wiki/Diagramme_de_class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2046089"/>
          </a:xfrm>
        </p:spPr>
        <p:txBody>
          <a:bodyPr>
            <a:normAutofit fontScale="90000"/>
          </a:bodyPr>
          <a:lstStyle/>
          <a:p>
            <a:r>
              <a:rPr lang="fr-CA" dirty="0" smtClean="0"/>
              <a:t>ANALYSE</a:t>
            </a:r>
            <a:br>
              <a:rPr lang="fr-CA" dirty="0" smtClean="0"/>
            </a:br>
            <a:r>
              <a:rPr lang="fr-CA" dirty="0" smtClean="0"/>
              <a:t>ET</a:t>
            </a:r>
            <a:br>
              <a:rPr lang="fr-CA" dirty="0" smtClean="0"/>
            </a:br>
            <a:r>
              <a:rPr lang="fr-CA" dirty="0" smtClean="0"/>
              <a:t>GESTION DE PROJETS</a:t>
            </a:r>
            <a:endParaRPr lang="fr-CA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1331640" y="4005064"/>
            <a:ext cx="6400800" cy="576064"/>
          </a:xfrm>
        </p:spPr>
        <p:txBody>
          <a:bodyPr>
            <a:noAutofit/>
          </a:bodyPr>
          <a:lstStyle/>
          <a:p>
            <a:r>
              <a:rPr lang="fr-CA" sz="4400" b="1" dirty="0" smtClean="0"/>
              <a:t>DIAGRAMMES DE CLASSES</a:t>
            </a:r>
            <a:endParaRPr lang="fr-CA" sz="4400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896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LIENS</a:t>
            </a:r>
          </a:p>
          <a:p>
            <a:pPr algn="ctr"/>
            <a:r>
              <a:rPr lang="fr-CA" sz="1600" b="1" dirty="0" smtClean="0"/>
              <a:t>EXEMPLE AVEC LÉGENDES (OCL)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05808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8530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 smtClean="0"/>
              <a:t>RÉFÉRENCES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67544" y="799128"/>
            <a:ext cx="820891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Site du zéro (UML):</a:t>
            </a:r>
          </a:p>
          <a:p>
            <a:r>
              <a:rPr lang="fr-CA" dirty="0">
                <a:hlinkClick r:id="rId2"/>
              </a:rPr>
              <a:t>http://www.siteduzero.com/tutoriel-3-10363-apprendre-a-modeliser.html</a:t>
            </a:r>
            <a:endParaRPr lang="fr-CA" dirty="0"/>
          </a:p>
          <a:p>
            <a:endParaRPr lang="fr-CA" dirty="0"/>
          </a:p>
          <a:p>
            <a:r>
              <a:rPr lang="fr-CA" dirty="0" err="1" smtClean="0"/>
              <a:t>Wikipedia</a:t>
            </a:r>
            <a:r>
              <a:rPr lang="fr-CA" dirty="0" smtClean="0"/>
              <a:t> (UML):</a:t>
            </a:r>
          </a:p>
          <a:p>
            <a:r>
              <a:rPr lang="fr-CA" dirty="0">
                <a:hlinkClick r:id="rId3"/>
              </a:rPr>
              <a:t>http://fr.wikipedia.org/wiki/Unified_Modeling_Language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/>
              <a:t>Diagrammes de Classes (</a:t>
            </a:r>
            <a:r>
              <a:rPr lang="fr-CA" dirty="0" err="1" smtClean="0"/>
              <a:t>Wikipedia</a:t>
            </a:r>
            <a:r>
              <a:rPr lang="fr-CA" dirty="0" smtClean="0"/>
              <a:t>):</a:t>
            </a:r>
          </a:p>
          <a:p>
            <a:r>
              <a:rPr lang="fr-CA" dirty="0">
                <a:hlinkClick r:id="rId4"/>
              </a:rPr>
              <a:t>http://fr.wikipedia.org/wiki/Diagramme_de_classes</a:t>
            </a:r>
            <a:endParaRPr lang="fr-CA" dirty="0"/>
          </a:p>
          <a:p>
            <a:endParaRPr lang="fr-CA" dirty="0" smtClean="0"/>
          </a:p>
          <a:p>
            <a:r>
              <a:rPr lang="fr-CA" dirty="0" smtClean="0">
                <a:solidFill>
                  <a:srgbClr val="FF0000"/>
                </a:solidFill>
              </a:rPr>
              <a:t>Site </a:t>
            </a:r>
            <a:r>
              <a:rPr lang="fr-CA" i="1" dirty="0" smtClean="0">
                <a:solidFill>
                  <a:srgbClr val="FF0000"/>
                </a:solidFill>
              </a:rPr>
              <a:t>Free</a:t>
            </a:r>
            <a:r>
              <a:rPr lang="fr-CA" dirty="0" smtClean="0">
                <a:solidFill>
                  <a:srgbClr val="FF0000"/>
                </a:solidFill>
              </a:rPr>
              <a:t> :</a:t>
            </a:r>
          </a:p>
          <a:p>
            <a:r>
              <a:rPr lang="fr-CA" dirty="0">
                <a:solidFill>
                  <a:srgbClr val="FF0000"/>
                </a:solidFill>
                <a:hlinkClick r:id="rId5"/>
              </a:rPr>
              <a:t>http://</a:t>
            </a:r>
            <a:r>
              <a:rPr lang="fr-CA" dirty="0" smtClean="0">
                <a:solidFill>
                  <a:srgbClr val="FF0000"/>
                </a:solidFill>
                <a:hlinkClick r:id="rId5"/>
              </a:rPr>
              <a:t>uml.free.fr/index-cours.html</a:t>
            </a:r>
            <a:endParaRPr lang="fr-CA" dirty="0" smtClean="0">
              <a:solidFill>
                <a:srgbClr val="FF0000"/>
              </a:solidFill>
            </a:endParaRPr>
          </a:p>
          <a:p>
            <a:endParaRPr lang="fr-CA" dirty="0" smtClean="0"/>
          </a:p>
          <a:p>
            <a:r>
              <a:rPr lang="fr-CA" dirty="0" err="1" smtClean="0"/>
              <a:t>CodeDesigner</a:t>
            </a:r>
            <a:r>
              <a:rPr lang="fr-CA" dirty="0" smtClean="0"/>
              <a:t>: </a:t>
            </a:r>
          </a:p>
          <a:p>
            <a:r>
              <a:rPr lang="fr-CA" dirty="0">
                <a:hlinkClick r:id="rId6"/>
              </a:rPr>
              <a:t>http://sourceforge.net/projects/codedesigner/files/codedesigner-1.4.2.2539/codedesigner-1.4.2.2539.exe/download</a:t>
            </a:r>
            <a:endParaRPr lang="fr-CA" dirty="0"/>
          </a:p>
          <a:p>
            <a:endParaRPr lang="fr-CA" sz="1400" dirty="0" smtClean="0"/>
          </a:p>
          <a:p>
            <a:r>
              <a:rPr lang="fr-CA" dirty="0" err="1" smtClean="0"/>
              <a:t>ArgoUML</a:t>
            </a:r>
            <a:r>
              <a:rPr lang="fr-CA" dirty="0" smtClean="0"/>
              <a:t>: (français et suggéré par le site du zéro)</a:t>
            </a:r>
          </a:p>
          <a:p>
            <a:r>
              <a:rPr lang="fr-CA" dirty="0">
                <a:hlinkClick r:id="rId7"/>
              </a:rPr>
              <a:t>http://</a:t>
            </a:r>
            <a:r>
              <a:rPr lang="fr-CA" dirty="0" smtClean="0">
                <a:hlinkClick r:id="rId7"/>
              </a:rPr>
              <a:t>argouml-downloads.tigris.org/nonav/argouml-0.32.2/ArgoUML-0.32.2-setup.exe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/>
              <a:t>LES DIAGRAMMES DE CLASSES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4713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611560" y="5013176"/>
            <a:ext cx="7848872" cy="1440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 +</a:t>
            </a:r>
            <a:r>
              <a:rPr lang="fr-CA" dirty="0" smtClean="0"/>
              <a:t> </a:t>
            </a:r>
            <a:r>
              <a:rPr lang="fr-CA" b="1" dirty="0" err="1">
                <a:solidFill>
                  <a:srgbClr val="7030A0"/>
                </a:solidFill>
              </a:rPr>
              <a:t>n</a:t>
            </a:r>
            <a:r>
              <a:rPr lang="fr-CA" b="1" dirty="0" err="1" smtClean="0">
                <a:solidFill>
                  <a:srgbClr val="7030A0"/>
                </a:solidFill>
              </a:rPr>
              <a:t>oFact</a:t>
            </a:r>
            <a:r>
              <a:rPr lang="fr-CA" dirty="0" smtClean="0"/>
              <a:t> : </a:t>
            </a:r>
            <a:r>
              <a:rPr lang="fr-CA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fr-CA" dirty="0" smtClean="0"/>
              <a:t> 		Attribut </a:t>
            </a:r>
            <a:r>
              <a:rPr lang="fr-CA" b="1" dirty="0" err="1">
                <a:solidFill>
                  <a:srgbClr val="7030A0"/>
                </a:solidFill>
              </a:rPr>
              <a:t>NoFact</a:t>
            </a:r>
            <a:r>
              <a:rPr lang="fr-CA" dirty="0" smtClean="0"/>
              <a:t>, </a:t>
            </a:r>
            <a:r>
              <a:rPr lang="fr-CA" b="1" dirty="0">
                <a:solidFill>
                  <a:schemeClr val="accent6">
                    <a:lumMod val="75000"/>
                  </a:schemeClr>
                </a:solidFill>
              </a:rPr>
              <a:t>entier</a:t>
            </a:r>
            <a:r>
              <a:rPr lang="fr-CA" dirty="0" smtClean="0"/>
              <a:t> et </a:t>
            </a:r>
            <a:r>
              <a:rPr lang="fr-CA" b="1" dirty="0" smtClean="0">
                <a:solidFill>
                  <a:srgbClr val="FF0000"/>
                </a:solidFill>
              </a:rPr>
              <a:t>public</a:t>
            </a:r>
          </a:p>
          <a:p>
            <a:endParaRPr lang="fr-CA" dirty="0" smtClean="0"/>
          </a:p>
          <a:p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b="1" dirty="0" smtClean="0">
                <a:solidFill>
                  <a:srgbClr val="FF0000"/>
                </a:solidFill>
              </a:rPr>
              <a:t>#</a:t>
            </a:r>
            <a:r>
              <a:rPr lang="fr-CA" dirty="0" smtClean="0"/>
              <a:t> </a:t>
            </a:r>
            <a:r>
              <a:rPr lang="fr-CA" b="1" dirty="0">
                <a:solidFill>
                  <a:srgbClr val="7030A0"/>
                </a:solidFill>
              </a:rPr>
              <a:t>n</a:t>
            </a:r>
            <a:r>
              <a:rPr lang="fr-CA" b="1" dirty="0" smtClean="0">
                <a:solidFill>
                  <a:srgbClr val="7030A0"/>
                </a:solidFill>
              </a:rPr>
              <a:t>om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""</a:t>
            </a:r>
            <a:r>
              <a:rPr lang="fr-CA" dirty="0"/>
              <a:t>		Attribut </a:t>
            </a:r>
            <a:r>
              <a:rPr lang="fr-CA" b="1" dirty="0" smtClean="0">
                <a:solidFill>
                  <a:srgbClr val="7030A0"/>
                </a:solidFill>
              </a:rPr>
              <a:t>Nom</a:t>
            </a:r>
            <a:r>
              <a:rPr lang="fr-CA" dirty="0" smtClean="0"/>
              <a:t>,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fr-CA" dirty="0" smtClean="0"/>
              <a:t> </a:t>
            </a:r>
            <a:r>
              <a:rPr lang="fr-CA" dirty="0"/>
              <a:t>et </a:t>
            </a:r>
            <a:r>
              <a:rPr lang="fr-CA" b="1" dirty="0" err="1" smtClean="0">
                <a:solidFill>
                  <a:srgbClr val="FF0000"/>
                </a:solidFill>
              </a:rPr>
              <a:t>protected</a:t>
            </a:r>
            <a:r>
              <a:rPr lang="fr-CA" dirty="0" smtClean="0"/>
              <a:t>, initialisé à ""</a:t>
            </a:r>
          </a:p>
          <a:p>
            <a:endParaRPr lang="fr-CA" dirty="0" smtClean="0"/>
          </a:p>
          <a:p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b="1" dirty="0" smtClean="0">
                <a:solidFill>
                  <a:srgbClr val="FF0000"/>
                </a:solidFill>
              </a:rPr>
              <a:t>--</a:t>
            </a:r>
            <a:r>
              <a:rPr lang="fr-CA" dirty="0" smtClean="0"/>
              <a:t> </a:t>
            </a:r>
            <a:r>
              <a:rPr lang="fr-CA" b="1" dirty="0" smtClean="0">
                <a:solidFill>
                  <a:srgbClr val="7030A0"/>
                </a:solidFill>
              </a:rPr>
              <a:t>secret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fr-CA" dirty="0" smtClean="0"/>
              <a:t> </a:t>
            </a:r>
            <a:r>
              <a:rPr lang="fr-CA" dirty="0"/>
              <a:t>= </a:t>
            </a:r>
            <a:r>
              <a:rPr lang="fr-CA" dirty="0" smtClean="0"/>
              <a:t>0d</a:t>
            </a:r>
            <a:r>
              <a:rPr lang="fr-CA" dirty="0"/>
              <a:t>	</a:t>
            </a:r>
            <a:r>
              <a:rPr lang="fr-CA" dirty="0" smtClean="0"/>
              <a:t>Attribut </a:t>
            </a:r>
            <a:r>
              <a:rPr lang="fr-CA" b="1" dirty="0" smtClean="0">
                <a:solidFill>
                  <a:srgbClr val="7030A0"/>
                </a:solidFill>
              </a:rPr>
              <a:t>secret</a:t>
            </a:r>
            <a:r>
              <a:rPr lang="fr-CA" dirty="0" smtClean="0"/>
              <a:t>,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double</a:t>
            </a:r>
            <a:r>
              <a:rPr lang="fr-CA" dirty="0" smtClean="0"/>
              <a:t> </a:t>
            </a:r>
            <a:r>
              <a:rPr lang="fr-CA" dirty="0"/>
              <a:t>et </a:t>
            </a:r>
            <a:r>
              <a:rPr lang="fr-CA" b="1" dirty="0" err="1" smtClean="0">
                <a:solidFill>
                  <a:srgbClr val="FF0000"/>
                </a:solidFill>
              </a:rPr>
              <a:t>private</a:t>
            </a:r>
            <a:r>
              <a:rPr lang="fr-CA" dirty="0"/>
              <a:t>, initialisé à </a:t>
            </a:r>
            <a:r>
              <a:rPr lang="fr-CA" dirty="0" smtClean="0"/>
              <a:t>0d</a:t>
            </a:r>
            <a:endParaRPr lang="fr-CA" b="1" dirty="0">
              <a:solidFill>
                <a:srgbClr val="FF0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188104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/>
              <a:t>LES DIAGRAMMES DE CLASSES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4713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/>
          <p:cNvSpPr txBox="1"/>
          <p:nvPr/>
        </p:nvSpPr>
        <p:spPr>
          <a:xfrm>
            <a:off x="611560" y="4509120"/>
            <a:ext cx="7848872" cy="19442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A" b="1" dirty="0" smtClean="0">
                <a:solidFill>
                  <a:srgbClr val="FF0000"/>
                </a:solidFill>
              </a:rPr>
              <a:t> +</a:t>
            </a:r>
            <a:r>
              <a:rPr lang="fr-CA" dirty="0" smtClean="0"/>
              <a:t> </a:t>
            </a:r>
            <a:r>
              <a:rPr lang="fr-CA" b="1" dirty="0" err="1" smtClean="0">
                <a:solidFill>
                  <a:srgbClr val="7030A0"/>
                </a:solidFill>
              </a:rPr>
              <a:t>noSuivant</a:t>
            </a:r>
            <a:r>
              <a:rPr lang="fr-CA" b="1" dirty="0" smtClean="0">
                <a:solidFill>
                  <a:srgbClr val="7030A0"/>
                </a:solidFill>
              </a:rPr>
              <a:t>( ) : </a:t>
            </a:r>
            <a:r>
              <a:rPr lang="fr-CA" b="1" dirty="0" err="1" smtClean="0">
                <a:solidFill>
                  <a:srgbClr val="7030A0"/>
                </a:solidFill>
              </a:rPr>
              <a:t>int</a:t>
            </a:r>
            <a:r>
              <a:rPr lang="fr-CA" b="1" dirty="0" smtClean="0">
                <a:solidFill>
                  <a:srgbClr val="7030A0"/>
                </a:solidFill>
              </a:rPr>
              <a:t>	</a:t>
            </a:r>
          </a:p>
          <a:p>
            <a:endParaRPr lang="fr-CA" dirty="0" smtClean="0"/>
          </a:p>
          <a:p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b="1" dirty="0" smtClean="0">
                <a:solidFill>
                  <a:srgbClr val="FF0000"/>
                </a:solidFill>
              </a:rPr>
              <a:t>#</a:t>
            </a:r>
            <a:r>
              <a:rPr lang="fr-CA" dirty="0" smtClean="0"/>
              <a:t> </a:t>
            </a:r>
            <a:r>
              <a:rPr lang="fr-CA" b="1" dirty="0" err="1" smtClean="0">
                <a:solidFill>
                  <a:srgbClr val="7030A0"/>
                </a:solidFill>
              </a:rPr>
              <a:t>getItem</a:t>
            </a:r>
            <a:r>
              <a:rPr lang="fr-CA" b="1" dirty="0" smtClean="0">
                <a:solidFill>
                  <a:srgbClr val="7030A0"/>
                </a:solidFill>
              </a:rPr>
              <a:t>( </a:t>
            </a:r>
            <a:r>
              <a:rPr lang="fr-CA" b="1" dirty="0" err="1" smtClean="0">
                <a:solidFill>
                  <a:srgbClr val="7030A0"/>
                </a:solidFill>
              </a:rPr>
              <a:t>int</a:t>
            </a:r>
            <a:r>
              <a:rPr lang="fr-CA" b="1" dirty="0" smtClean="0">
                <a:solidFill>
                  <a:srgbClr val="7030A0"/>
                </a:solidFill>
              </a:rPr>
              <a:t> )</a:t>
            </a:r>
            <a:r>
              <a:rPr lang="fr-CA" dirty="0" smtClean="0"/>
              <a:t> </a:t>
            </a:r>
            <a:r>
              <a:rPr lang="fr-CA" dirty="0"/>
              <a:t>: </a:t>
            </a:r>
            <a:r>
              <a:rPr lang="fr-CA" b="1" dirty="0" smtClean="0">
                <a:solidFill>
                  <a:schemeClr val="accent6">
                    <a:lumMod val="75000"/>
                  </a:schemeClr>
                </a:solidFill>
              </a:rPr>
              <a:t>String[]</a:t>
            </a:r>
          </a:p>
          <a:p>
            <a:endParaRPr lang="fr-CA" dirty="0" smtClean="0"/>
          </a:p>
          <a:p>
            <a:r>
              <a:rPr lang="fr-CA" b="1" dirty="0">
                <a:solidFill>
                  <a:srgbClr val="FF0000"/>
                </a:solidFill>
              </a:rPr>
              <a:t> </a:t>
            </a:r>
            <a:r>
              <a:rPr lang="fr-CA" b="1" dirty="0" smtClean="0">
                <a:solidFill>
                  <a:srgbClr val="FF0000"/>
                </a:solidFill>
              </a:rPr>
              <a:t>--</a:t>
            </a:r>
            <a:r>
              <a:rPr lang="fr-CA" dirty="0" smtClean="0"/>
              <a:t> </a:t>
            </a:r>
            <a:r>
              <a:rPr lang="fr-CA" b="1" dirty="0" err="1" smtClean="0">
                <a:solidFill>
                  <a:srgbClr val="7030A0"/>
                </a:solidFill>
              </a:rPr>
              <a:t>setItem</a:t>
            </a:r>
            <a:r>
              <a:rPr lang="fr-CA" b="1" dirty="0" smtClean="0">
                <a:solidFill>
                  <a:srgbClr val="7030A0"/>
                </a:solidFill>
              </a:rPr>
              <a:t>( </a:t>
            </a:r>
            <a:r>
              <a:rPr lang="fr-CA" b="1" dirty="0" err="1" smtClean="0">
                <a:solidFill>
                  <a:srgbClr val="7030A0"/>
                </a:solidFill>
              </a:rPr>
              <a:t>int</a:t>
            </a:r>
            <a:r>
              <a:rPr lang="fr-CA" b="1" dirty="0" smtClean="0">
                <a:solidFill>
                  <a:srgbClr val="7030A0"/>
                </a:solidFill>
              </a:rPr>
              <a:t>, String, double)</a:t>
            </a:r>
            <a:endParaRPr lang="fr-CA" b="1" dirty="0">
              <a:solidFill>
                <a:srgbClr val="FF0000"/>
              </a:solidFill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xmlns="" val="23568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Exemple d'une classe</a:t>
            </a:r>
            <a:endParaRPr lang="fr-CA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525" y="1340768"/>
            <a:ext cx="788098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418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260648"/>
            <a:ext cx="85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LIENS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276350"/>
            <a:ext cx="7342187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LIENS</a:t>
            </a:r>
          </a:p>
          <a:p>
            <a:pPr algn="ctr"/>
            <a:r>
              <a:rPr lang="fr-CA" sz="1600" b="1" dirty="0" smtClean="0"/>
              <a:t>RELATION D’HÉRITAGE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367" y="1484784"/>
            <a:ext cx="7856073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7493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LIENS</a:t>
            </a:r>
          </a:p>
          <a:p>
            <a:pPr algn="ctr"/>
            <a:r>
              <a:rPr lang="fr-CA" sz="1600" b="1" dirty="0" smtClean="0"/>
              <a:t>AGGRÉGATION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59" y="1628800"/>
            <a:ext cx="798622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415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LIENS</a:t>
            </a:r>
          </a:p>
          <a:p>
            <a:pPr algn="ctr"/>
            <a:r>
              <a:rPr lang="fr-CA" sz="1600" b="1" dirty="0" smtClean="0"/>
              <a:t>COMPOSITION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9388" y="1556792"/>
            <a:ext cx="7773216" cy="45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382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1520" y="260648"/>
            <a:ext cx="85689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b="1" dirty="0" smtClean="0"/>
              <a:t>LES DIAGRAMMES DE CLASSES</a:t>
            </a:r>
          </a:p>
          <a:p>
            <a:pPr algn="ctr"/>
            <a:r>
              <a:rPr lang="fr-CA" sz="1600" b="1" dirty="0" smtClean="0"/>
              <a:t>LIENS</a:t>
            </a:r>
          </a:p>
          <a:p>
            <a:pPr algn="ctr"/>
            <a:r>
              <a:rPr lang="fr-CA" sz="1600" b="1" dirty="0" smtClean="0"/>
              <a:t>INTERFACES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3197"/>
            <a:ext cx="432048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599123" cy="208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259" y="3717032"/>
            <a:ext cx="802891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866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124</Words>
  <Application>Microsoft Office PowerPoint</Application>
  <PresentationFormat>Affichage à l'écran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ANALYSE ET GESTION DE PROJETS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Langage de Modélisation Unifié</dc:title>
  <dc:creator>Marcel Aubin</dc:creator>
  <cp:lastModifiedBy>admnordelec</cp:lastModifiedBy>
  <cp:revision>62</cp:revision>
  <dcterms:created xsi:type="dcterms:W3CDTF">2011-05-16T18:54:09Z</dcterms:created>
  <dcterms:modified xsi:type="dcterms:W3CDTF">2018-10-27T21:36:04Z</dcterms:modified>
</cp:coreProperties>
</file>