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99A1-7037-4C33-A9DC-30563753B022}" type="datetimeFigureOut">
              <a:rPr lang="fr-CA" smtClean="0"/>
              <a:t>2018-11-13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B79B1-3864-455A-89AD-767B3CF5BB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51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58F-4E52-4F78-9324-AE9A417B7FAE}" type="datetime1">
              <a:rPr lang="fr-CA" smtClean="0"/>
              <a:t>2018-11-13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2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E17D-0D85-40AD-BE40-B0BC2ED9C730}" type="datetime1">
              <a:rPr lang="fr-CA" smtClean="0"/>
              <a:t>2018-11-13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50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F369-96F0-4B30-9D71-204380FBE3DE}" type="datetime1">
              <a:rPr lang="fr-CA" smtClean="0"/>
              <a:t>2018-11-13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23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42C8-8374-4E48-851E-BE7447FC6CC5}" type="datetime1">
              <a:rPr lang="fr-CA" smtClean="0"/>
              <a:t>2018-11-13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3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8E55-EF16-4821-AE1B-1611203DE310}" type="datetime1">
              <a:rPr lang="fr-CA" smtClean="0"/>
              <a:t>2018-11-13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8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77B4-4D0F-4079-849D-D22ADDBE0D80}" type="datetime1">
              <a:rPr lang="fr-CA" smtClean="0"/>
              <a:t>2018-11-13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5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FF32-C538-432C-A7A1-2E30C97ED256}" type="datetime1">
              <a:rPr lang="fr-CA" smtClean="0"/>
              <a:t>2018-11-13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72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B4E-1027-4405-AF4D-6A4D66DD505C}" type="datetime1">
              <a:rPr lang="fr-CA" smtClean="0"/>
              <a:t>2018-11-13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83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FBA-6871-4373-8EC3-8125528419F6}" type="datetime1">
              <a:rPr lang="fr-CA" smtClean="0"/>
              <a:t>2018-11-13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564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98F7-FAE6-45E4-971F-969175DCFD10}" type="datetime1">
              <a:rPr lang="fr-CA" smtClean="0"/>
              <a:t>2018-11-13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00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4D8C-0850-4141-821D-2F3DBE7A74A2}" type="datetime1">
              <a:rPr lang="fr-CA" smtClean="0"/>
              <a:t>2018-11-13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2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6882-1A32-4141-A058-BC31F8EEA57D}" type="datetime1">
              <a:rPr lang="fr-CA" smtClean="0"/>
              <a:t>2018-11-13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124744"/>
            <a:ext cx="3168352" cy="19282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CA" sz="2000" b="1" dirty="0" smtClean="0">
                <a:solidFill>
                  <a:schemeClr val="tx1"/>
                </a:solidFill>
              </a:rPr>
              <a:t>Console de copieur : </a:t>
            </a:r>
          </a:p>
          <a:p>
            <a:pPr algn="l"/>
            <a:r>
              <a:rPr lang="fr-CA" sz="2000" dirty="0" smtClean="0">
                <a:solidFill>
                  <a:schemeClr val="tx1"/>
                </a:solidFill>
              </a:rPr>
              <a:t>Prenons la console suivante, munie de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2 Boutons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2 Voyants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1 </a:t>
            </a:r>
            <a:r>
              <a:rPr lang="fr-CA" sz="2000" dirty="0" err="1" smtClean="0">
                <a:solidFill>
                  <a:schemeClr val="tx1"/>
                </a:solidFill>
              </a:rPr>
              <a:t>Affheur</a:t>
            </a:r>
            <a:r>
              <a:rPr lang="fr-CA" sz="2000" dirty="0" smtClean="0">
                <a:solidFill>
                  <a:schemeClr val="tx1"/>
                </a:solidFill>
              </a:rPr>
              <a:t> 7 segments.</a:t>
            </a:r>
            <a:endParaRPr lang="fr-CA" sz="2000" dirty="0" smtClean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PRATIQUE EN CLASSE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1</a:t>
            </a:fld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52736"/>
            <a:ext cx="48291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3608" y="3501008"/>
            <a:ext cx="7632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Présentez le(s) diagramme(s) de séquence pour les opérations décrites à la page suivante :</a:t>
            </a:r>
            <a:endParaRPr lang="fr-CA" dirty="0" smtClean="0"/>
          </a:p>
          <a:p>
            <a:endParaRPr lang="fr-CA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Identifiez les classes « instances »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Prenez garde de bien identifier les messages </a:t>
            </a:r>
            <a:r>
              <a:rPr lang="fr-CA" b="1" dirty="0" smtClean="0"/>
              <a:t>synchrones</a:t>
            </a:r>
            <a:r>
              <a:rPr lang="fr-CA" dirty="0" smtClean="0"/>
              <a:t> et les a</a:t>
            </a:r>
            <a:r>
              <a:rPr lang="fr-CA" b="1" dirty="0" smtClean="0"/>
              <a:t>synchrones.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Montrez bien la durée de vie des méthodes par une longueur appropriée des boîtes les représentant.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869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PRATIQUE EN CLASSE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827582" y="3861048"/>
            <a:ext cx="78535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Quand le copieur est allumé et prêt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enfonce le bouton DÉPART et tant qu’il le maintiens, rien ne se passe.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relâche le bouton. Le </a:t>
            </a:r>
            <a:r>
              <a:rPr lang="fr-CA" dirty="0"/>
              <a:t>voyant  </a:t>
            </a:r>
            <a:r>
              <a:rPr lang="fr-CA" sz="1400" b="1" dirty="0">
                <a:solidFill>
                  <a:schemeClr val="accent6">
                    <a:lumMod val="75000"/>
                  </a:schemeClr>
                </a:solidFill>
              </a:rPr>
              <a:t>ATTENTE</a:t>
            </a:r>
            <a:r>
              <a:rPr lang="fr-CA" dirty="0"/>
              <a:t> </a:t>
            </a:r>
            <a:r>
              <a:rPr lang="fr-CA" dirty="0" smtClean="0"/>
              <a:t>s’allume et le </a:t>
            </a:r>
            <a:r>
              <a:rPr lang="fr-CA" dirty="0"/>
              <a:t>voyant  </a:t>
            </a:r>
            <a:r>
              <a:rPr lang="fr-CA" sz="1400" b="1" dirty="0">
                <a:solidFill>
                  <a:srgbClr val="00B050"/>
                </a:solidFill>
              </a:rPr>
              <a:t>PRÊT</a:t>
            </a:r>
            <a:r>
              <a:rPr lang="fr-CA" dirty="0"/>
              <a:t> s</a:t>
            </a:r>
            <a:r>
              <a:rPr lang="fr-CA" dirty="0" smtClean="0"/>
              <a:t>’éteint </a:t>
            </a:r>
            <a:br>
              <a:rPr lang="fr-CA" dirty="0" smtClean="0"/>
            </a:br>
            <a:r>
              <a:rPr lang="fr-CA" dirty="0" smtClean="0"/>
              <a:t>Le copieur démarre la copie. le contrôle</a:t>
            </a:r>
            <a:r>
              <a:rPr lang="fr-CA" dirty="0"/>
              <a:t> aux boutons</a:t>
            </a:r>
            <a:r>
              <a:rPr lang="fr-CA" dirty="0" smtClean="0"/>
              <a:t> </a:t>
            </a:r>
            <a:r>
              <a:rPr lang="fr-CA" b="1" dirty="0" smtClean="0"/>
              <a:t>n’est pas</a:t>
            </a:r>
            <a:r>
              <a:rPr lang="fr-CA" dirty="0" smtClean="0"/>
              <a:t> supprimé.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Quand la copie est terminée, le voyant</a:t>
            </a:r>
            <a:r>
              <a:rPr lang="fr-CA" sz="1400" dirty="0" smtClean="0"/>
              <a:t> </a:t>
            </a:r>
            <a:r>
              <a:rPr lang="fr-CA" sz="1400" dirty="0"/>
              <a:t> </a:t>
            </a:r>
            <a:r>
              <a:rPr lang="fr-CA" sz="1400" b="1" dirty="0">
                <a:solidFill>
                  <a:schemeClr val="accent6">
                    <a:lumMod val="75000"/>
                  </a:schemeClr>
                </a:solidFill>
              </a:rPr>
              <a:t>ATTENTE</a:t>
            </a:r>
            <a:r>
              <a:rPr lang="fr-CA" sz="1400" dirty="0"/>
              <a:t> </a:t>
            </a:r>
            <a:r>
              <a:rPr lang="fr-CA" dirty="0" smtClean="0"/>
              <a:t>s’éteint et le voyant </a:t>
            </a:r>
            <a:r>
              <a:rPr lang="fr-CA" dirty="0"/>
              <a:t> </a:t>
            </a:r>
            <a:r>
              <a:rPr lang="fr-CA" sz="1400" b="1" dirty="0" smtClean="0">
                <a:solidFill>
                  <a:srgbClr val="00B050"/>
                </a:solidFill>
              </a:rPr>
              <a:t>PRÊT</a:t>
            </a:r>
            <a:r>
              <a:rPr lang="fr-CA" dirty="0" smtClean="0"/>
              <a:t> s’allume.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Pendant le cycle de copie, si l’acteur enfonce le bouton </a:t>
            </a:r>
            <a:r>
              <a:rPr lang="fr-CA" b="1" dirty="0" smtClean="0"/>
              <a:t>STOP</a:t>
            </a:r>
            <a:r>
              <a:rPr lang="fr-CA" dirty="0" smtClean="0"/>
              <a:t>, le processus de copie est interrompu.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836999" y="1124744"/>
            <a:ext cx="78535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Quand le copieur est éteint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enfonce le bouton DÉPART et tant qu’il le maintiens, tous les voyants s'allument et les afficheurs 7 segments affichent  </a:t>
            </a:r>
            <a:r>
              <a:rPr lang="fr-CA" b="1" dirty="0" smtClean="0"/>
              <a:t>88</a:t>
            </a:r>
            <a:r>
              <a:rPr lang="fr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relâche le bouton. Tous les voyants s’éteignent sauf le voyant</a:t>
            </a:r>
            <a:r>
              <a:rPr lang="fr-CA" sz="1400" dirty="0" smtClean="0"/>
              <a:t> </a:t>
            </a:r>
            <a:r>
              <a:rPr lang="fr-CA" sz="1400" b="1" dirty="0" smtClean="0">
                <a:solidFill>
                  <a:schemeClr val="accent6">
                    <a:lumMod val="75000"/>
                  </a:schemeClr>
                </a:solidFill>
              </a:rPr>
              <a:t>ATTENTE</a:t>
            </a:r>
            <a:r>
              <a:rPr lang="fr-CA" dirty="0" smtClean="0"/>
              <a:t>.</a:t>
            </a:r>
            <a:br>
              <a:rPr lang="fr-CA" dirty="0" smtClean="0"/>
            </a:br>
            <a:r>
              <a:rPr lang="fr-CA" dirty="0" smtClean="0"/>
              <a:t>L’affichage 7 segments est remis à </a:t>
            </a:r>
            <a:r>
              <a:rPr lang="fr-CA" b="1" dirty="0" smtClean="0"/>
              <a:t>00</a:t>
            </a:r>
            <a:r>
              <a:rPr lang="fr-CA" dirty="0" smtClean="0"/>
              <a:t>.</a:t>
            </a:r>
            <a:br>
              <a:rPr lang="fr-CA" dirty="0" smtClean="0"/>
            </a:br>
            <a:r>
              <a:rPr lang="fr-CA" dirty="0" smtClean="0"/>
              <a:t>Le four du copieur commence à se réchauffer.</a:t>
            </a:r>
            <a:br>
              <a:rPr lang="fr-CA" dirty="0" smtClean="0"/>
            </a:br>
            <a:r>
              <a:rPr lang="fr-CA" dirty="0" smtClean="0"/>
              <a:t>Le contrôle aux boutons</a:t>
            </a:r>
            <a:r>
              <a:rPr lang="fr-CA" dirty="0"/>
              <a:t> </a:t>
            </a:r>
            <a:r>
              <a:rPr lang="fr-CA" dirty="0" smtClean="0"/>
              <a:t>est supprimé.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Quand le four a atteint sa température d’opération, le contrôle est redonné aux boutons de la console, le voyant </a:t>
            </a:r>
            <a:r>
              <a:rPr lang="fr-CA" dirty="0"/>
              <a:t> </a:t>
            </a:r>
            <a:r>
              <a:rPr lang="fr-CA" sz="1400" b="1" dirty="0" smtClean="0">
                <a:solidFill>
                  <a:schemeClr val="accent6">
                    <a:lumMod val="75000"/>
                  </a:schemeClr>
                </a:solidFill>
              </a:rPr>
              <a:t>ATTENTE</a:t>
            </a:r>
            <a:r>
              <a:rPr lang="fr-CA" dirty="0" smtClean="0"/>
              <a:t> s’éteint et le voyant </a:t>
            </a:r>
            <a:r>
              <a:rPr lang="fr-CA" dirty="0"/>
              <a:t> </a:t>
            </a:r>
            <a:r>
              <a:rPr lang="fr-CA" sz="1400" b="1" dirty="0" smtClean="0">
                <a:solidFill>
                  <a:srgbClr val="00B050"/>
                </a:solidFill>
              </a:rPr>
              <a:t>PRÊT</a:t>
            </a:r>
            <a:r>
              <a:rPr lang="fr-CA" dirty="0" smtClean="0"/>
              <a:t> s’allume.</a:t>
            </a:r>
          </a:p>
        </p:txBody>
      </p:sp>
    </p:spTree>
    <p:extLst>
      <p:ext uri="{BB962C8B-B14F-4D97-AF65-F5344CB8AC3E}">
        <p14:creationId xmlns:p14="http://schemas.microsoft.com/office/powerpoint/2010/main" val="2954558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161</Words>
  <Application>Microsoft Office PowerPoint</Application>
  <PresentationFormat>Affichage à l'écran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PRATIQUE EN CLASSE</vt:lpstr>
      <vt:lpstr>PRATIQUE EN 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GESTION DE PROJETS</dc:title>
  <dc:creator>Marcel Aubin</dc:creator>
  <cp:lastModifiedBy>Marcel Aubin</cp:lastModifiedBy>
  <cp:revision>18</cp:revision>
  <dcterms:created xsi:type="dcterms:W3CDTF">2018-10-25T14:22:44Z</dcterms:created>
  <dcterms:modified xsi:type="dcterms:W3CDTF">2018-11-13T20:59:08Z</dcterms:modified>
</cp:coreProperties>
</file>