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70" r:id="rId3"/>
    <p:sldId id="258" r:id="rId4"/>
    <p:sldId id="265" r:id="rId5"/>
    <p:sldId id="269" r:id="rId6"/>
    <p:sldId id="262" r:id="rId7"/>
    <p:sldId id="263" r:id="rId8"/>
    <p:sldId id="267" r:id="rId9"/>
    <p:sldId id="268" r:id="rId10"/>
  </p:sldIdLst>
  <p:sldSz cx="9144000" cy="6858000" type="screen4x3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794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376" y="1"/>
            <a:ext cx="3170238" cy="4794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F2A199A1-7037-4C33-A9DC-30563753B022}" type="datetimeFigureOut">
              <a:rPr lang="fr-CA" smtClean="0"/>
              <a:pPr/>
              <a:t>2018-11-21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20189"/>
            <a:ext cx="3170238" cy="4794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376" y="9120189"/>
            <a:ext cx="3170238" cy="4794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7C5B79B1-3864-455A-89AD-767B3CF5BB4B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276516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B79B1-3864-455A-89AD-767B3CF5BB4B}" type="slidenum">
              <a:rPr lang="fr-CA" smtClean="0"/>
              <a:pPr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404057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B58F-4E52-4F78-9324-AE9A417B7FAE}" type="datetime1">
              <a:rPr lang="fr-CA" smtClean="0"/>
              <a:pPr/>
              <a:t>2018-11-21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213426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E17D-0D85-40AD-BE40-B0BC2ED9C730}" type="datetime1">
              <a:rPr lang="fr-CA" smtClean="0"/>
              <a:pPr/>
              <a:t>2018-11-21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118503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F369-96F0-4B30-9D71-204380FBE3DE}" type="datetime1">
              <a:rPr lang="fr-CA" smtClean="0"/>
              <a:pPr/>
              <a:t>2018-11-21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25823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42C8-8374-4E48-851E-BE7447FC6CC5}" type="datetime1">
              <a:rPr lang="fr-CA" smtClean="0"/>
              <a:pPr/>
              <a:t>2018-11-21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349538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8E55-EF16-4821-AE1B-1611203DE310}" type="datetime1">
              <a:rPr lang="fr-CA" smtClean="0"/>
              <a:pPr/>
              <a:t>2018-11-21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180080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77B4-4D0F-4079-849D-D22ADDBE0D80}" type="datetime1">
              <a:rPr lang="fr-CA" smtClean="0"/>
              <a:pPr/>
              <a:t>2018-11-21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426458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FF32-C538-432C-A7A1-2E30C97ED256}" type="datetime1">
              <a:rPr lang="fr-CA" smtClean="0"/>
              <a:pPr/>
              <a:t>2018-11-21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278729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B4E-1027-4405-AF4D-6A4D66DD505C}" type="datetime1">
              <a:rPr lang="fr-CA" smtClean="0"/>
              <a:pPr/>
              <a:t>2018-11-21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307839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FBA-6871-4373-8EC3-8125528419F6}" type="datetime1">
              <a:rPr lang="fr-CA" smtClean="0"/>
              <a:pPr/>
              <a:t>2018-11-21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219564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98F7-FAE6-45E4-971F-969175DCFD10}" type="datetime1">
              <a:rPr lang="fr-CA" smtClean="0"/>
              <a:pPr/>
              <a:t>2018-11-21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340003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4D8C-0850-4141-821D-2F3DBE7A74A2}" type="datetime1">
              <a:rPr lang="fr-CA" smtClean="0"/>
              <a:pPr/>
              <a:t>2018-11-21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309628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C6882-1A32-4141-A058-BC31F8EEA57D}" type="datetime1">
              <a:rPr lang="fr-CA" smtClean="0"/>
              <a:pPr/>
              <a:t>2018-11-21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679A8-4ACB-47D7-831B-0C3BFAA44A1F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237320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1340768"/>
            <a:ext cx="7632848" cy="4248472"/>
          </a:xfrm>
        </p:spPr>
        <p:txBody>
          <a:bodyPr>
            <a:normAutofit/>
          </a:bodyPr>
          <a:lstStyle/>
          <a:p>
            <a:pPr algn="l"/>
            <a:r>
              <a:rPr lang="fr-CA" sz="2000" b="1" dirty="0" smtClean="0">
                <a:solidFill>
                  <a:schemeClr val="tx1"/>
                </a:solidFill>
              </a:rPr>
              <a:t>Consignes :</a:t>
            </a:r>
            <a:endParaRPr lang="fr-CA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CA" sz="2000" dirty="0" smtClean="0">
                <a:solidFill>
                  <a:schemeClr val="tx1"/>
                </a:solidFill>
              </a:rPr>
              <a:t>L’examen se fait </a:t>
            </a:r>
            <a:r>
              <a:rPr lang="fr-CA" sz="2000" i="1" dirty="0" smtClean="0">
                <a:solidFill>
                  <a:schemeClr val="tx1"/>
                </a:solidFill>
              </a:rPr>
              <a:t>à livres ouverts</a:t>
            </a:r>
            <a:endParaRPr lang="fr-CA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CA" sz="2000" dirty="0" smtClean="0">
                <a:solidFill>
                  <a:schemeClr val="tx1"/>
                </a:solidFill>
              </a:rPr>
              <a:t>Vous avez accès à tous les moyens disponibles sur le ‘net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CA" sz="2000" dirty="0" smtClean="0">
                <a:solidFill>
                  <a:schemeClr val="tx1"/>
                </a:solidFill>
              </a:rPr>
              <a:t>Vous pouvez utiliser les outils de votre choix pour produire l’examen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CA" sz="2000" dirty="0" smtClean="0">
                <a:solidFill>
                  <a:schemeClr val="tx1"/>
                </a:solidFill>
              </a:rPr>
              <a:t>L’examen </a:t>
            </a:r>
            <a:r>
              <a:rPr lang="fr-CA" sz="2000" b="1" dirty="0" smtClean="0">
                <a:solidFill>
                  <a:schemeClr val="tx1"/>
                </a:solidFill>
              </a:rPr>
              <a:t>doit être remis sous forme électronique</a:t>
            </a:r>
            <a:endParaRPr lang="fr-CA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CA" sz="2000" dirty="0">
                <a:solidFill>
                  <a:schemeClr val="tx1"/>
                </a:solidFill>
              </a:rPr>
              <a:t>L’examen </a:t>
            </a:r>
            <a:r>
              <a:rPr lang="fr-CA" sz="2000" b="1" dirty="0">
                <a:solidFill>
                  <a:schemeClr val="tx1"/>
                </a:solidFill>
              </a:rPr>
              <a:t>doit être </a:t>
            </a:r>
            <a:r>
              <a:rPr lang="fr-CA" sz="2000" b="1" dirty="0" smtClean="0">
                <a:solidFill>
                  <a:schemeClr val="tx1"/>
                </a:solidFill>
              </a:rPr>
              <a:t>remis absolument via LEA</a:t>
            </a:r>
            <a:r>
              <a:rPr lang="fr-CA" sz="2000" dirty="0" smtClean="0">
                <a:solidFill>
                  <a:schemeClr val="tx1"/>
                </a:solidFill>
              </a:rPr>
              <a:t/>
            </a:r>
            <a:br>
              <a:rPr lang="fr-CA" sz="2000" dirty="0" smtClean="0">
                <a:solidFill>
                  <a:schemeClr val="tx1"/>
                </a:solidFill>
              </a:rPr>
            </a:br>
            <a:r>
              <a:rPr lang="fr-CA" sz="2000" dirty="0" smtClean="0">
                <a:solidFill>
                  <a:schemeClr val="tx1"/>
                </a:solidFill>
              </a:rPr>
              <a:t>Aucun examen ne sera accepté par </a:t>
            </a:r>
            <a:r>
              <a:rPr lang="fr-CA" sz="2000" b="1" dirty="0" smtClean="0">
                <a:solidFill>
                  <a:schemeClr val="tx1"/>
                </a:solidFill>
              </a:rPr>
              <a:t>MIO</a:t>
            </a:r>
            <a:r>
              <a:rPr lang="fr-CA" sz="2000" dirty="0" smtClean="0">
                <a:solidFill>
                  <a:schemeClr val="tx1"/>
                </a:solidFill>
              </a:rPr>
              <a:t> ou autre courriels.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CA" sz="2000" dirty="0" smtClean="0">
                <a:solidFill>
                  <a:schemeClr val="tx1"/>
                </a:solidFill>
              </a:rPr>
              <a:t>Vous devrez valider avec moi que j’ai bien reçu votre examen avant de quitter la classe.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CA" sz="2000" dirty="0" smtClean="0">
                <a:solidFill>
                  <a:schemeClr val="tx1"/>
                </a:solidFill>
              </a:rPr>
              <a:t>L’examen est d’une durée de 3 heures allant de 8h00 à 11h00</a:t>
            </a:r>
            <a:br>
              <a:rPr lang="fr-CA" sz="2000" dirty="0" smtClean="0">
                <a:solidFill>
                  <a:schemeClr val="tx1"/>
                </a:solidFill>
              </a:rPr>
            </a:br>
            <a:r>
              <a:rPr lang="fr-CA" sz="2000" dirty="0" smtClean="0">
                <a:solidFill>
                  <a:schemeClr val="tx1"/>
                </a:solidFill>
              </a:rPr>
              <a:t>Vous ne pourrez pas dépasser 11h00 même si vous êtes arrivé en retard.</a:t>
            </a:r>
          </a:p>
        </p:txBody>
      </p:sp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432048"/>
          </a:xfrm>
        </p:spPr>
        <p:txBody>
          <a:bodyPr>
            <a:noAutofit/>
          </a:bodyPr>
          <a:lstStyle/>
          <a:p>
            <a:r>
              <a:rPr lang="fr-CA" sz="2400" dirty="0" smtClean="0"/>
              <a:t>EXAMEN INTRA</a:t>
            </a:r>
            <a:endParaRPr lang="fr-CA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40869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43608" y="1124744"/>
            <a:ext cx="3168352" cy="192824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CA" sz="2000" b="1" dirty="0" smtClean="0">
                <a:solidFill>
                  <a:schemeClr val="tx1"/>
                </a:solidFill>
              </a:rPr>
              <a:t>Console d’un PC : </a:t>
            </a:r>
          </a:p>
          <a:p>
            <a:pPr algn="l"/>
            <a:r>
              <a:rPr lang="fr-CA" sz="2000" dirty="0" smtClean="0">
                <a:solidFill>
                  <a:schemeClr val="tx1"/>
                </a:solidFill>
              </a:rPr>
              <a:t>La console d’un PC est habituellement munie des boutons suivants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Le bouton DÉPART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A" sz="2000" dirty="0" smtClean="0">
                <a:solidFill>
                  <a:schemeClr val="tx1"/>
                </a:solidFill>
              </a:rPr>
              <a:t>Le bouton REDÉMARRAGE</a:t>
            </a:r>
          </a:p>
        </p:txBody>
      </p:sp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432048"/>
          </a:xfrm>
        </p:spPr>
        <p:txBody>
          <a:bodyPr>
            <a:noAutofit/>
          </a:bodyPr>
          <a:lstStyle/>
          <a:p>
            <a:r>
              <a:rPr lang="fr-CA" sz="2400" dirty="0" smtClean="0"/>
              <a:t>EXAMEN INTRA</a:t>
            </a:r>
            <a:endParaRPr lang="fr-CA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2</a:t>
            </a:fld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43608" y="3140968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 smtClean="0"/>
              <a:t>Présentez les diagrammes suivants :</a:t>
            </a: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Diagramme(s) Texte de Cas d’Utilisation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Diagramme(s</a:t>
            </a:r>
            <a:r>
              <a:rPr lang="fr-CA" dirty="0" smtClean="0"/>
              <a:t>) de Classe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Diagramme(s</a:t>
            </a:r>
            <a:r>
              <a:rPr lang="fr-CA" dirty="0" smtClean="0"/>
              <a:t>) de Séquence</a:t>
            </a:r>
          </a:p>
          <a:p>
            <a:endParaRPr lang="fr-CA" dirty="0" smtClean="0"/>
          </a:p>
          <a:p>
            <a:r>
              <a:rPr lang="fr-CA" b="1" dirty="0" smtClean="0"/>
              <a:t>Ces diagrammes devront représenter les opérations suivantes :</a:t>
            </a:r>
            <a:endParaRPr lang="fr-CA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/>
              <a:t>Démarrage normal de Windows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/>
              <a:t>Arrêt normal de Windows et du PC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/>
              <a:t>Arrêt forcé du PC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/>
              <a:t>Redémarrage du PC « via le bouton REDÉMARRER »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216128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3</a:t>
            </a:fld>
            <a:endParaRPr lang="fr-CA"/>
          </a:p>
        </p:txBody>
      </p:sp>
      <p:sp>
        <p:nvSpPr>
          <p:cNvPr id="9" name="Rectangle 8"/>
          <p:cNvSpPr/>
          <p:nvPr/>
        </p:nvSpPr>
        <p:spPr>
          <a:xfrm>
            <a:off x="836999" y="1124744"/>
            <a:ext cx="7853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 smtClean="0"/>
              <a:t>Quand le PC est éteint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L’acteur enfonce le bouton DÉPART et peu importe le temps qu’il le </a:t>
            </a:r>
            <a:r>
              <a:rPr lang="fr-CA" dirty="0" err="1" smtClean="0"/>
              <a:t>maintient</a:t>
            </a:r>
            <a:r>
              <a:rPr lang="fr-CA" dirty="0" smtClean="0"/>
              <a:t>, rien ne se passe.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L’acteur relâche le bouton. Le PC s’allume et Windows démarre.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6999" y="2636912"/>
            <a:ext cx="78535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 smtClean="0"/>
              <a:t>Quand le PC est allumé et que Windows est chargé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L’acteur enfonce le bouton DÉPART, rien ne se passe.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L’acteur relâche le bouton en </a:t>
            </a:r>
            <a:r>
              <a:rPr lang="fr-CA" b="1" dirty="0" smtClean="0"/>
              <a:t>moins</a:t>
            </a:r>
            <a:r>
              <a:rPr lang="fr-CA" dirty="0" smtClean="0"/>
              <a:t> de </a:t>
            </a:r>
            <a:r>
              <a:rPr lang="fr-CA" dirty="0"/>
              <a:t>5 </a:t>
            </a:r>
            <a:r>
              <a:rPr lang="fr-CA" dirty="0" smtClean="0"/>
              <a:t>secondes,</a:t>
            </a:r>
            <a:br>
              <a:rPr lang="fr-CA" dirty="0" smtClean="0"/>
            </a:br>
            <a:r>
              <a:rPr lang="fr-CA" dirty="0" smtClean="0"/>
              <a:t>L’arrête de Windows est amorcé puis après son arrêt complet, le PC s’éteint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L’acteur relâche le bouton en </a:t>
            </a:r>
            <a:r>
              <a:rPr lang="fr-CA" b="1" dirty="0" smtClean="0"/>
              <a:t>plus</a:t>
            </a:r>
            <a:r>
              <a:rPr lang="fr-CA" dirty="0" smtClean="0"/>
              <a:t> </a:t>
            </a:r>
            <a:r>
              <a:rPr lang="fr-CA" dirty="0"/>
              <a:t>de 5 </a:t>
            </a:r>
            <a:r>
              <a:rPr lang="fr-CA" dirty="0" smtClean="0"/>
              <a:t>secondes, </a:t>
            </a:r>
            <a:br>
              <a:rPr lang="fr-CA" dirty="0" smtClean="0"/>
            </a:br>
            <a:r>
              <a:rPr lang="fr-CA" dirty="0" smtClean="0"/>
              <a:t>le PC s’arrête sans amorcer l’arrêt de Windows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6998" y="4702797"/>
            <a:ext cx="7853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 smtClean="0"/>
              <a:t>Quand le PC est allumé « peu importe l’état de Windows »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L’acteur enfonce le bouton REDÉMARRAGE, </a:t>
            </a:r>
            <a:br>
              <a:rPr lang="fr-CA" dirty="0" smtClean="0"/>
            </a:br>
            <a:r>
              <a:rPr lang="fr-CA" dirty="0" smtClean="0"/>
              <a:t>Le PC redémarre,</a:t>
            </a:r>
            <a:r>
              <a:rPr lang="fr-CA" b="1" dirty="0" smtClean="0"/>
              <a:t> </a:t>
            </a:r>
            <a:r>
              <a:rPr lang="fr-CA" b="1" dirty="0"/>
              <a:t>peu importe l’état de </a:t>
            </a:r>
            <a:r>
              <a:rPr lang="fr-CA" b="1" dirty="0" smtClean="0"/>
              <a:t>Windows.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L’acteur relâche le bouton, rien ne se passe de plus.</a:t>
            </a:r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432048"/>
          </a:xfrm>
        </p:spPr>
        <p:txBody>
          <a:bodyPr>
            <a:noAutofit/>
          </a:bodyPr>
          <a:lstStyle/>
          <a:p>
            <a:r>
              <a:rPr lang="fr-CA" sz="2400" dirty="0" smtClean="0"/>
              <a:t>EXAMEN INTRA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xmlns="" val="295455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4</a:t>
            </a:fld>
            <a:endParaRPr lang="fr-CA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864096"/>
          </a:xfrm>
        </p:spPr>
        <p:txBody>
          <a:bodyPr>
            <a:noAutofit/>
          </a:bodyPr>
          <a:lstStyle/>
          <a:p>
            <a:r>
              <a:rPr lang="fr-CA" sz="2400" dirty="0" smtClean="0"/>
              <a:t>EXAMEN INTRA CORRIGÉ</a:t>
            </a:r>
            <a:br>
              <a:rPr lang="fr-CA" sz="2400" dirty="0" smtClean="0"/>
            </a:br>
            <a:r>
              <a:rPr lang="fr-CA" sz="2000" dirty="0" smtClean="0"/>
              <a:t>DIAGRAMMES TEXTES DE CAS D’UTILISATION (page 1)</a:t>
            </a:r>
            <a:endParaRPr lang="fr-CA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696" y="1268760"/>
            <a:ext cx="81153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1762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5</a:t>
            </a:fld>
            <a:endParaRPr lang="fr-CA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864096"/>
          </a:xfrm>
        </p:spPr>
        <p:txBody>
          <a:bodyPr>
            <a:noAutofit/>
          </a:bodyPr>
          <a:lstStyle/>
          <a:p>
            <a:r>
              <a:rPr lang="fr-CA" sz="2400" dirty="0" smtClean="0"/>
              <a:t>EXAMEN INTRA CORRIGÉ</a:t>
            </a:r>
            <a:br>
              <a:rPr lang="fr-CA" sz="2400" dirty="0" smtClean="0"/>
            </a:br>
            <a:r>
              <a:rPr lang="fr-CA" sz="2000" dirty="0" smtClean="0"/>
              <a:t>DIAGRAMMES TEXTES DE CAS D’UTILISATION (page 2)</a:t>
            </a:r>
            <a:endParaRPr lang="fr-CA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350" y="2443163"/>
            <a:ext cx="81153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8424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6</a:t>
            </a:fld>
            <a:endParaRPr lang="fr-CA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864096"/>
          </a:xfrm>
        </p:spPr>
        <p:txBody>
          <a:bodyPr>
            <a:noAutofit/>
          </a:bodyPr>
          <a:lstStyle/>
          <a:p>
            <a:r>
              <a:rPr lang="fr-CA" sz="2400" dirty="0" smtClean="0"/>
              <a:t>EXAMEN INTRA CORRIGÉ</a:t>
            </a:r>
            <a:br>
              <a:rPr lang="fr-CA" sz="2400" dirty="0" smtClean="0"/>
            </a:br>
            <a:r>
              <a:rPr lang="fr-CA" sz="2000" dirty="0" smtClean="0"/>
              <a:t>DIAGRAMMES DE CLASSES</a:t>
            </a:r>
            <a:endParaRPr lang="fr-CA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39846"/>
            <a:ext cx="7560840" cy="533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2698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7</a:t>
            </a:fld>
            <a:endParaRPr lang="fr-CA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864096"/>
          </a:xfrm>
        </p:spPr>
        <p:txBody>
          <a:bodyPr>
            <a:noAutofit/>
          </a:bodyPr>
          <a:lstStyle/>
          <a:p>
            <a:r>
              <a:rPr lang="fr-CA" sz="2400" dirty="0" smtClean="0"/>
              <a:t>EXAMEN INTRA CORRIGÉ</a:t>
            </a:r>
            <a:br>
              <a:rPr lang="fr-CA" sz="2400" dirty="0" smtClean="0"/>
            </a:br>
            <a:r>
              <a:rPr lang="fr-CA" sz="2000" dirty="0" smtClean="0"/>
              <a:t>DIAGRAMMES DE SÉQUENCES (</a:t>
            </a:r>
            <a:r>
              <a:rPr lang="fr-CA" sz="2000" dirty="0" err="1" smtClean="0"/>
              <a:t>diag</a:t>
            </a:r>
            <a:r>
              <a:rPr lang="fr-CA" sz="2000" dirty="0" smtClean="0"/>
              <a:t>. 1)</a:t>
            </a:r>
            <a:endParaRPr lang="fr-CA" sz="24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615" y="1412776"/>
            <a:ext cx="836404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3597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8</a:t>
            </a:fld>
            <a:endParaRPr lang="fr-CA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864096"/>
          </a:xfrm>
        </p:spPr>
        <p:txBody>
          <a:bodyPr>
            <a:noAutofit/>
          </a:bodyPr>
          <a:lstStyle/>
          <a:p>
            <a:r>
              <a:rPr lang="fr-CA" sz="2400" dirty="0" smtClean="0"/>
              <a:t>EXAMEN INTRA CORRIGÉ</a:t>
            </a:r>
            <a:br>
              <a:rPr lang="fr-CA" sz="2400" dirty="0" smtClean="0"/>
            </a:br>
            <a:r>
              <a:rPr lang="fr-CA" sz="2000" dirty="0" smtClean="0"/>
              <a:t>DIAGRAMMES DE SÉQUENCES (</a:t>
            </a:r>
            <a:r>
              <a:rPr lang="fr-CA" sz="2000" dirty="0" err="1" smtClean="0"/>
              <a:t>diag</a:t>
            </a:r>
            <a:r>
              <a:rPr lang="fr-CA" sz="2000" dirty="0" smtClean="0"/>
              <a:t>. 2)</a:t>
            </a:r>
            <a:endParaRPr lang="fr-CA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378" y="1196752"/>
            <a:ext cx="7543179" cy="539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7092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79A8-4ACB-47D7-831B-0C3BFAA44A1F}" type="slidenum">
              <a:rPr lang="fr-CA" smtClean="0"/>
              <a:pPr/>
              <a:t>9</a:t>
            </a:fld>
            <a:endParaRPr lang="fr-CA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864096"/>
          </a:xfrm>
        </p:spPr>
        <p:txBody>
          <a:bodyPr>
            <a:noAutofit/>
          </a:bodyPr>
          <a:lstStyle/>
          <a:p>
            <a:r>
              <a:rPr lang="fr-CA" sz="2400" dirty="0" smtClean="0"/>
              <a:t>EXAMEN INTRA CORRIGÉ</a:t>
            </a:r>
            <a:br>
              <a:rPr lang="fr-CA" sz="2400" dirty="0" smtClean="0"/>
            </a:br>
            <a:r>
              <a:rPr lang="fr-CA" sz="2000" dirty="0" smtClean="0"/>
              <a:t>DIAGRAMMES DE SÉQUENCES (</a:t>
            </a:r>
            <a:r>
              <a:rPr lang="fr-CA" sz="2000" dirty="0" err="1" smtClean="0"/>
              <a:t>diag</a:t>
            </a:r>
            <a:r>
              <a:rPr lang="fr-CA" sz="2000" dirty="0" smtClean="0"/>
              <a:t>. 3)</a:t>
            </a:r>
            <a:endParaRPr lang="fr-CA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971" y="1772816"/>
            <a:ext cx="8072869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11726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239</Words>
  <Application>Microsoft Office PowerPoint</Application>
  <PresentationFormat>Affichage à l'écran (4:3)</PresentationFormat>
  <Paragraphs>51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EXAMEN INTRA</vt:lpstr>
      <vt:lpstr>EXAMEN INTRA</vt:lpstr>
      <vt:lpstr>EXAMEN INTRA</vt:lpstr>
      <vt:lpstr>EXAMEN INTRA CORRIGÉ DIAGRAMMES TEXTES DE CAS D’UTILISATION (page 1)</vt:lpstr>
      <vt:lpstr>EXAMEN INTRA CORRIGÉ DIAGRAMMES TEXTES DE CAS D’UTILISATION (page 2)</vt:lpstr>
      <vt:lpstr>EXAMEN INTRA CORRIGÉ DIAGRAMMES DE CLASSES</vt:lpstr>
      <vt:lpstr>EXAMEN INTRA CORRIGÉ DIAGRAMMES DE SÉQUENCES (diag. 1)</vt:lpstr>
      <vt:lpstr>EXAMEN INTRA CORRIGÉ DIAGRAMMES DE SÉQUENCES (diag. 2)</vt:lpstr>
      <vt:lpstr>EXAMEN INTRA CORRIGÉ DIAGRAMMES DE SÉQUENCES (diag. 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ET GESTION DE PROJETS</dc:title>
  <dc:creator>Marcel Aubin</dc:creator>
  <cp:lastModifiedBy>admnordelec</cp:lastModifiedBy>
  <cp:revision>39</cp:revision>
  <cp:lastPrinted>2018-11-20T17:39:20Z</cp:lastPrinted>
  <dcterms:created xsi:type="dcterms:W3CDTF">2018-10-25T14:22:44Z</dcterms:created>
  <dcterms:modified xsi:type="dcterms:W3CDTF">2018-11-22T02:18:32Z</dcterms:modified>
</cp:coreProperties>
</file>