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2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50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23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3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8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5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72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83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564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00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2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5E9C-D4F4-4295-8AAE-F674F8C6DFA7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124744"/>
            <a:ext cx="7128792" cy="4896544"/>
          </a:xfrm>
        </p:spPr>
        <p:txBody>
          <a:bodyPr>
            <a:normAutofit/>
          </a:bodyPr>
          <a:lstStyle/>
          <a:p>
            <a:pPr algn="l"/>
            <a:r>
              <a:rPr lang="fr-CA" sz="2400" b="1" dirty="0" smtClean="0">
                <a:solidFill>
                  <a:schemeClr val="tx1"/>
                </a:solidFill>
              </a:rPr>
              <a:t>Premier travail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À faire en équipe de trois personnes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devez remettre une copie papier par équipe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devrez utiliser la page de garde disponible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n’avez pas besoin de soumettre une copie électronique.</a:t>
            </a:r>
          </a:p>
          <a:p>
            <a:pPr algn="l"/>
            <a:endParaRPr lang="fr-CA" sz="2000" dirty="0" smtClean="0">
              <a:solidFill>
                <a:schemeClr val="tx1"/>
              </a:solidFill>
            </a:endParaRPr>
          </a:p>
          <a:p>
            <a:pPr algn="l"/>
            <a:r>
              <a:rPr lang="fr-CA" sz="2000" b="1" dirty="0" smtClean="0">
                <a:solidFill>
                  <a:schemeClr val="tx1"/>
                </a:solidFill>
              </a:rPr>
              <a:t>Description :</a:t>
            </a:r>
          </a:p>
          <a:p>
            <a:pPr algn="l"/>
            <a:r>
              <a:rPr lang="fr-CA" sz="2000" dirty="0" smtClean="0">
                <a:solidFill>
                  <a:schemeClr val="tx1"/>
                </a:solidFill>
              </a:rPr>
              <a:t>Un client vous demande une application.</a:t>
            </a:r>
            <a:br>
              <a:rPr lang="fr-CA" sz="2000" dirty="0" smtClean="0">
                <a:solidFill>
                  <a:schemeClr val="tx1"/>
                </a:solidFill>
              </a:rPr>
            </a:br>
            <a:r>
              <a:rPr lang="fr-CA" sz="2000" dirty="0" smtClean="0">
                <a:solidFill>
                  <a:schemeClr val="tx1"/>
                </a:solidFill>
              </a:rPr>
              <a:t>Rédigez toutes les questions et décrivez toutes les actions que vous devriez faire pour créer le cahier de charge.</a:t>
            </a:r>
          </a:p>
          <a:p>
            <a:pPr algn="l"/>
            <a:r>
              <a:rPr lang="fr-CA" sz="2000" dirty="0" smtClean="0">
                <a:solidFill>
                  <a:schemeClr val="tx1"/>
                </a:solidFill>
              </a:rPr>
              <a:t>Le travail </a:t>
            </a:r>
            <a:r>
              <a:rPr lang="fr-CA" sz="2000" smtClean="0">
                <a:solidFill>
                  <a:schemeClr val="tx1"/>
                </a:solidFill>
              </a:rPr>
              <a:t>constitue à </a:t>
            </a:r>
            <a:r>
              <a:rPr lang="fr-CA" sz="2000" dirty="0" smtClean="0">
                <a:solidFill>
                  <a:schemeClr val="tx1"/>
                </a:solidFill>
              </a:rPr>
              <a:t>produire les questions et énumérer les actions.</a:t>
            </a:r>
          </a:p>
          <a:p>
            <a:pPr algn="l"/>
            <a:r>
              <a:rPr lang="fr-CA" sz="2000" dirty="0" smtClean="0">
                <a:solidFill>
                  <a:schemeClr val="tx1"/>
                </a:solidFill>
              </a:rPr>
              <a:t>Vous n’avez donc pas à répondre aux questions.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TRAVAUX PRATIQUES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086920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TRAVAUX PRATIQUES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GESTION DE PROJETS</dc:title>
  <dc:creator>Marcel Aubin</dc:creator>
  <cp:lastModifiedBy>Marcel Aubin</cp:lastModifiedBy>
  <cp:revision>6</cp:revision>
  <dcterms:created xsi:type="dcterms:W3CDTF">2018-10-25T14:22:44Z</dcterms:created>
  <dcterms:modified xsi:type="dcterms:W3CDTF">2018-10-27T22:41:13Z</dcterms:modified>
</cp:coreProperties>
</file>