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t>2018-11-04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t>2018-11-04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t>2018-11-04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t>2018-11-04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t>2018-11-04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t>2018-11-04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7128792" cy="4896544"/>
          </a:xfrm>
        </p:spPr>
        <p:txBody>
          <a:bodyPr>
            <a:normAutofit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Second travail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À faire en </a:t>
            </a:r>
            <a:r>
              <a:rPr lang="fr-CA" sz="2000" dirty="0" smtClean="0">
                <a:solidFill>
                  <a:schemeClr val="tx1"/>
                </a:solidFill>
              </a:rPr>
              <a:t>Équipe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devez remettre une copie papier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devrez utiliser la page de garde disponible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n’avez pas besoin de soumettre une copie électronique.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CA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devrez produire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La description du projet que vous avez choisi dans le cours de gestion de projets. Soyez clairs et détaillés dans la description de votre projet.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CA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1"/>
                </a:solidFill>
              </a:rPr>
              <a:t>l</a:t>
            </a:r>
            <a:r>
              <a:rPr lang="fr-CA" sz="2000" dirty="0" smtClean="0">
                <a:solidFill>
                  <a:schemeClr val="tx1"/>
                </a:solidFill>
              </a:rPr>
              <a:t>es </a:t>
            </a:r>
            <a:r>
              <a:rPr lang="fr-CA" sz="2000" dirty="0" smtClean="0">
                <a:solidFill>
                  <a:schemeClr val="tx1"/>
                </a:solidFill>
              </a:rPr>
              <a:t>diagrammes de CAS D’UTILISATION pour votre projet</a:t>
            </a:r>
            <a:r>
              <a:rPr lang="fr-CA" sz="2000" dirty="0" smtClean="0">
                <a:solidFill>
                  <a:schemeClr val="tx1"/>
                </a:solidFill>
              </a:rPr>
              <a:t/>
            </a:r>
            <a:br>
              <a:rPr lang="fr-CA" sz="2000" dirty="0" smtClean="0">
                <a:solidFill>
                  <a:schemeClr val="tx1"/>
                </a:solidFill>
              </a:rPr>
            </a:br>
            <a:endParaRPr lang="fr-CA" sz="2000" dirty="0" smtClean="0">
              <a:solidFill>
                <a:schemeClr val="tx1"/>
              </a:solidFill>
            </a:endParaRPr>
          </a:p>
          <a:p>
            <a:pPr algn="l"/>
            <a:endParaRPr lang="fr-CA" sz="2000" dirty="0" smtClean="0">
              <a:solidFill>
                <a:schemeClr val="tx1"/>
              </a:solidFill>
            </a:endParaRPr>
          </a:p>
          <a:p>
            <a:pPr algn="l"/>
            <a:endParaRPr lang="fr-CA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TRAVAUX PRATIQUES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13</cp:revision>
  <dcterms:created xsi:type="dcterms:W3CDTF">2018-10-25T14:22:44Z</dcterms:created>
  <dcterms:modified xsi:type="dcterms:W3CDTF">2018-11-04T20:46:13Z</dcterms:modified>
</cp:coreProperties>
</file>