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04" r:id="rId5"/>
    <p:sldId id="259" r:id="rId6"/>
    <p:sldId id="260" r:id="rId7"/>
    <p:sldId id="305" r:id="rId8"/>
    <p:sldId id="308" r:id="rId9"/>
    <p:sldId id="262" r:id="rId10"/>
    <p:sldId id="306" r:id="rId11"/>
    <p:sldId id="264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9DBDBF-F727-4092-A5B5-A3B430AECBD6}">
          <p14:sldIdLst>
            <p14:sldId id="256"/>
            <p14:sldId id="257"/>
            <p14:sldId id="258"/>
            <p14:sldId id="304"/>
            <p14:sldId id="259"/>
            <p14:sldId id="260"/>
            <p14:sldId id="305"/>
            <p14:sldId id="308"/>
            <p14:sldId id="262"/>
            <p14:sldId id="306"/>
            <p14:sldId id="264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nobrega" initials="rn" lastIdx="2" clrIdx="0">
    <p:extLst>
      <p:ext uri="{19B8F6BF-5375-455C-9EA6-DF929625EA0E}">
        <p15:presenceInfo xmlns:p15="http://schemas.microsoft.com/office/powerpoint/2012/main" userId="c50d9b076ce57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3314" autoAdjust="0"/>
  </p:normalViewPr>
  <p:slideViewPr>
    <p:cSldViewPr snapToGrid="0">
      <p:cViewPr varScale="1">
        <p:scale>
          <a:sx n="95" d="100"/>
          <a:sy n="95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0A029-7071-4D76-9107-D792812417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35732C5-3AF3-42FA-B20C-7366914B4225}">
      <dgm:prSet/>
      <dgm:spPr/>
      <dgm:t>
        <a:bodyPr/>
        <a:lstStyle/>
        <a:p>
          <a:pPr>
            <a:defRPr cap="all"/>
          </a:pPr>
          <a:r>
            <a:rPr lang="en-US" dirty="0"/>
            <a:t>The target data presents a row for each product.</a:t>
          </a:r>
        </a:p>
      </dgm:t>
    </dgm:pt>
    <dgm:pt modelId="{91F61E1C-CD1A-4E83-A197-2D4D9E6B67AA}" type="parTrans" cxnId="{A0EFE147-EB66-44E8-BF5C-FFADE0E5CD20}">
      <dgm:prSet/>
      <dgm:spPr/>
      <dgm:t>
        <a:bodyPr/>
        <a:lstStyle/>
        <a:p>
          <a:endParaRPr lang="en-US"/>
        </a:p>
      </dgm:t>
    </dgm:pt>
    <dgm:pt modelId="{ABA3C28A-4DE7-45D2-9F27-52E46FCAD667}" type="sibTrans" cxnId="{A0EFE147-EB66-44E8-BF5C-FFADE0E5CD20}">
      <dgm:prSet/>
      <dgm:spPr/>
      <dgm:t>
        <a:bodyPr/>
        <a:lstStyle/>
        <a:p>
          <a:endParaRPr lang="en-US"/>
        </a:p>
      </dgm:t>
    </dgm:pt>
    <dgm:pt modelId="{C1A7D9F3-D6DF-4BA4-9350-C93428B74405}">
      <dgm:prSet/>
      <dgm:spPr/>
      <dgm:t>
        <a:bodyPr/>
        <a:lstStyle/>
        <a:p>
          <a:pPr>
            <a:defRPr cap="all"/>
          </a:pPr>
          <a:r>
            <a:rPr lang="en-US" dirty="0"/>
            <a:t>The input data presents 19 rows per product.</a:t>
          </a:r>
        </a:p>
      </dgm:t>
    </dgm:pt>
    <dgm:pt modelId="{CA4E1F18-F752-40A4-9599-096DE846AABB}" type="parTrans" cxnId="{8412D1CB-278B-401A-B44D-B67CA83E6AAF}">
      <dgm:prSet/>
      <dgm:spPr/>
      <dgm:t>
        <a:bodyPr/>
        <a:lstStyle/>
        <a:p>
          <a:endParaRPr lang="en-US"/>
        </a:p>
      </dgm:t>
    </dgm:pt>
    <dgm:pt modelId="{AA96D029-BC20-43B2-B7A9-62A4C36DB6D4}" type="sibTrans" cxnId="{8412D1CB-278B-401A-B44D-B67CA83E6AAF}">
      <dgm:prSet/>
      <dgm:spPr/>
      <dgm:t>
        <a:bodyPr/>
        <a:lstStyle/>
        <a:p>
          <a:endParaRPr lang="en-US"/>
        </a:p>
      </dgm:t>
    </dgm:pt>
    <dgm:pt modelId="{144E9E3F-98FE-4DE3-919D-68B2DDE402D1}" type="pres">
      <dgm:prSet presAssocID="{7DC0A029-7071-4D76-9107-D79281241701}" presName="root" presStyleCnt="0">
        <dgm:presLayoutVars>
          <dgm:dir/>
          <dgm:resizeHandles val="exact"/>
        </dgm:presLayoutVars>
      </dgm:prSet>
      <dgm:spPr/>
    </dgm:pt>
    <dgm:pt modelId="{BEF9DF37-55A9-4D6B-ADC8-D8294F0816A9}" type="pres">
      <dgm:prSet presAssocID="{735732C5-3AF3-42FA-B20C-7366914B4225}" presName="compNode" presStyleCnt="0"/>
      <dgm:spPr/>
    </dgm:pt>
    <dgm:pt modelId="{96744490-61AE-4869-A748-4047A1B28C90}" type="pres">
      <dgm:prSet presAssocID="{735732C5-3AF3-42FA-B20C-7366914B4225}" presName="iconBgRect" presStyleLbl="bgShp" presStyleIdx="0" presStyleCnt="2"/>
      <dgm:spPr/>
    </dgm:pt>
    <dgm:pt modelId="{BA82BB02-9648-4749-B1D9-ADE5E824C451}" type="pres">
      <dgm:prSet presAssocID="{735732C5-3AF3-42FA-B20C-7366914B4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855794A-DBF3-4D8D-AD46-02590228DEEF}" type="pres">
      <dgm:prSet presAssocID="{735732C5-3AF3-42FA-B20C-7366914B4225}" presName="spaceRect" presStyleCnt="0"/>
      <dgm:spPr/>
    </dgm:pt>
    <dgm:pt modelId="{C33AF3A9-1D7E-4F26-8AF3-841D81F38B1F}" type="pres">
      <dgm:prSet presAssocID="{735732C5-3AF3-42FA-B20C-7366914B4225}" presName="textRect" presStyleLbl="revTx" presStyleIdx="0" presStyleCnt="2">
        <dgm:presLayoutVars>
          <dgm:chMax val="1"/>
          <dgm:chPref val="1"/>
        </dgm:presLayoutVars>
      </dgm:prSet>
      <dgm:spPr/>
    </dgm:pt>
    <dgm:pt modelId="{10474E6F-4D73-4A4E-8EA3-CE22869F8A7D}" type="pres">
      <dgm:prSet presAssocID="{ABA3C28A-4DE7-45D2-9F27-52E46FCAD667}" presName="sibTrans" presStyleCnt="0"/>
      <dgm:spPr/>
    </dgm:pt>
    <dgm:pt modelId="{3033DAC0-1446-4AEE-8482-04D7706941C3}" type="pres">
      <dgm:prSet presAssocID="{C1A7D9F3-D6DF-4BA4-9350-C93428B74405}" presName="compNode" presStyleCnt="0"/>
      <dgm:spPr/>
    </dgm:pt>
    <dgm:pt modelId="{E5D8B7D6-BA85-4348-A455-185154EA4CA9}" type="pres">
      <dgm:prSet presAssocID="{C1A7D9F3-D6DF-4BA4-9350-C93428B74405}" presName="iconBgRect" presStyleLbl="bgShp" presStyleIdx="1" presStyleCnt="2"/>
      <dgm:spPr/>
    </dgm:pt>
    <dgm:pt modelId="{46B66EEF-67A7-4C82-987B-A8DDE4D52581}" type="pres">
      <dgm:prSet presAssocID="{C1A7D9F3-D6DF-4BA4-9350-C93428B744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D264698-3E99-4011-AD1F-C852FD4C84C2}" type="pres">
      <dgm:prSet presAssocID="{C1A7D9F3-D6DF-4BA4-9350-C93428B74405}" presName="spaceRect" presStyleCnt="0"/>
      <dgm:spPr/>
    </dgm:pt>
    <dgm:pt modelId="{E4891C8D-88F3-4239-82E5-902602BDDC52}" type="pres">
      <dgm:prSet presAssocID="{C1A7D9F3-D6DF-4BA4-9350-C93428B744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E4C520-4190-4C43-AF82-1F434B042FF4}" type="presOf" srcId="{735732C5-3AF3-42FA-B20C-7366914B4225}" destId="{C33AF3A9-1D7E-4F26-8AF3-841D81F38B1F}" srcOrd="0" destOrd="0" presId="urn:microsoft.com/office/officeart/2018/5/layout/IconCircleLabelList"/>
    <dgm:cxn modelId="{8E226B66-08A3-415D-9940-A7CA3BB607D3}" type="presOf" srcId="{7DC0A029-7071-4D76-9107-D79281241701}" destId="{144E9E3F-98FE-4DE3-919D-68B2DDE402D1}" srcOrd="0" destOrd="0" presId="urn:microsoft.com/office/officeart/2018/5/layout/IconCircleLabelList"/>
    <dgm:cxn modelId="{A0EFE147-EB66-44E8-BF5C-FFADE0E5CD20}" srcId="{7DC0A029-7071-4D76-9107-D79281241701}" destId="{735732C5-3AF3-42FA-B20C-7366914B4225}" srcOrd="0" destOrd="0" parTransId="{91F61E1C-CD1A-4E83-A197-2D4D9E6B67AA}" sibTransId="{ABA3C28A-4DE7-45D2-9F27-52E46FCAD667}"/>
    <dgm:cxn modelId="{8412D1CB-278B-401A-B44D-B67CA83E6AAF}" srcId="{7DC0A029-7071-4D76-9107-D79281241701}" destId="{C1A7D9F3-D6DF-4BA4-9350-C93428B74405}" srcOrd="1" destOrd="0" parTransId="{CA4E1F18-F752-40A4-9599-096DE846AABB}" sibTransId="{AA96D029-BC20-43B2-B7A9-62A4C36DB6D4}"/>
    <dgm:cxn modelId="{69BDD4DC-230D-4FED-B3B0-76FEF49CBDB9}" type="presOf" srcId="{C1A7D9F3-D6DF-4BA4-9350-C93428B74405}" destId="{E4891C8D-88F3-4239-82E5-902602BDDC52}" srcOrd="0" destOrd="0" presId="urn:microsoft.com/office/officeart/2018/5/layout/IconCircleLabelList"/>
    <dgm:cxn modelId="{784E3706-E4D7-441C-8DA8-9D15B1FEE8C0}" type="presParOf" srcId="{144E9E3F-98FE-4DE3-919D-68B2DDE402D1}" destId="{BEF9DF37-55A9-4D6B-ADC8-D8294F0816A9}" srcOrd="0" destOrd="0" presId="urn:microsoft.com/office/officeart/2018/5/layout/IconCircleLabelList"/>
    <dgm:cxn modelId="{A7C409D3-337D-4337-B2B0-8AC1094F1427}" type="presParOf" srcId="{BEF9DF37-55A9-4D6B-ADC8-D8294F0816A9}" destId="{96744490-61AE-4869-A748-4047A1B28C90}" srcOrd="0" destOrd="0" presId="urn:microsoft.com/office/officeart/2018/5/layout/IconCircleLabelList"/>
    <dgm:cxn modelId="{5B461805-CEB2-4748-8077-8C0426762760}" type="presParOf" srcId="{BEF9DF37-55A9-4D6B-ADC8-D8294F0816A9}" destId="{BA82BB02-9648-4749-B1D9-ADE5E824C451}" srcOrd="1" destOrd="0" presId="urn:microsoft.com/office/officeart/2018/5/layout/IconCircleLabelList"/>
    <dgm:cxn modelId="{F8DA449A-7C74-4CF5-849D-F09DE5E20944}" type="presParOf" srcId="{BEF9DF37-55A9-4D6B-ADC8-D8294F0816A9}" destId="{7855794A-DBF3-4D8D-AD46-02590228DEEF}" srcOrd="2" destOrd="0" presId="urn:microsoft.com/office/officeart/2018/5/layout/IconCircleLabelList"/>
    <dgm:cxn modelId="{215E29C6-F3EB-44EA-A289-204017EC556D}" type="presParOf" srcId="{BEF9DF37-55A9-4D6B-ADC8-D8294F0816A9}" destId="{C33AF3A9-1D7E-4F26-8AF3-841D81F38B1F}" srcOrd="3" destOrd="0" presId="urn:microsoft.com/office/officeart/2018/5/layout/IconCircleLabelList"/>
    <dgm:cxn modelId="{32C9BB5B-13BB-4AB7-B6D6-29E2F2224A90}" type="presParOf" srcId="{144E9E3F-98FE-4DE3-919D-68B2DDE402D1}" destId="{10474E6F-4D73-4A4E-8EA3-CE22869F8A7D}" srcOrd="1" destOrd="0" presId="urn:microsoft.com/office/officeart/2018/5/layout/IconCircleLabelList"/>
    <dgm:cxn modelId="{28F2F314-4E65-43CD-BD03-076894EC4CDA}" type="presParOf" srcId="{144E9E3F-98FE-4DE3-919D-68B2DDE402D1}" destId="{3033DAC0-1446-4AEE-8482-04D7706941C3}" srcOrd="2" destOrd="0" presId="urn:microsoft.com/office/officeart/2018/5/layout/IconCircleLabelList"/>
    <dgm:cxn modelId="{E33CAB24-12DE-4F87-BAB8-2587D98340B2}" type="presParOf" srcId="{3033DAC0-1446-4AEE-8482-04D7706941C3}" destId="{E5D8B7D6-BA85-4348-A455-185154EA4CA9}" srcOrd="0" destOrd="0" presId="urn:microsoft.com/office/officeart/2018/5/layout/IconCircleLabelList"/>
    <dgm:cxn modelId="{F7720E99-B90E-46FF-A980-93100F30EDFA}" type="presParOf" srcId="{3033DAC0-1446-4AEE-8482-04D7706941C3}" destId="{46B66EEF-67A7-4C82-987B-A8DDE4D52581}" srcOrd="1" destOrd="0" presId="urn:microsoft.com/office/officeart/2018/5/layout/IconCircleLabelList"/>
    <dgm:cxn modelId="{07878333-D6F9-46D1-89C0-EAE63E89934C}" type="presParOf" srcId="{3033DAC0-1446-4AEE-8482-04D7706941C3}" destId="{2D264698-3E99-4011-AD1F-C852FD4C84C2}" srcOrd="2" destOrd="0" presId="urn:microsoft.com/office/officeart/2018/5/layout/IconCircleLabelList"/>
    <dgm:cxn modelId="{2D0BC373-1B84-4268-BBF5-E533C5056E3E}" type="presParOf" srcId="{3033DAC0-1446-4AEE-8482-04D7706941C3}" destId="{E4891C8D-88F3-4239-82E5-902602BDDC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FD902-C802-4A13-BC61-F2BCF88A017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B79FF2-86AE-47DC-8D9D-280C838D4147}">
      <dgm:prSet/>
      <dgm:spPr/>
      <dgm:t>
        <a:bodyPr/>
        <a:lstStyle/>
        <a:p>
          <a:r>
            <a:rPr lang="en-US" dirty="0"/>
            <a:t>To achieve the same granularity the </a:t>
          </a:r>
          <a:r>
            <a:rPr lang="en-US" dirty="0" err="1"/>
            <a:t>supplier_car</a:t>
          </a:r>
          <a:r>
            <a:rPr lang="en-US" dirty="0"/>
            <a:t> was reorganized by [‘ID’, ‘Attribute Names’]</a:t>
          </a:r>
        </a:p>
      </dgm:t>
    </dgm:pt>
    <dgm:pt modelId="{94171213-7968-4F59-9083-8CCA8CE399A4}" type="parTrans" cxnId="{DC55B6F6-BD6D-4612-AD5D-46C085CAAF59}">
      <dgm:prSet/>
      <dgm:spPr/>
      <dgm:t>
        <a:bodyPr/>
        <a:lstStyle/>
        <a:p>
          <a:endParaRPr lang="en-US"/>
        </a:p>
      </dgm:t>
    </dgm:pt>
    <dgm:pt modelId="{783B79A4-D1BA-47EA-AF23-CAE03166E11F}" type="sibTrans" cxnId="{DC55B6F6-BD6D-4612-AD5D-46C085CAAF59}">
      <dgm:prSet/>
      <dgm:spPr/>
      <dgm:t>
        <a:bodyPr/>
        <a:lstStyle/>
        <a:p>
          <a:endParaRPr lang="en-US"/>
        </a:p>
      </dgm:t>
    </dgm:pt>
    <dgm:pt modelId="{C4F1310E-4244-4451-A166-7AED5CCCAF4F}">
      <dgm:prSet/>
      <dgm:spPr/>
      <dgm:t>
        <a:bodyPr/>
        <a:lstStyle/>
        <a:p>
          <a:r>
            <a:rPr lang="en-US" dirty="0"/>
            <a:t>One row per product.</a:t>
          </a:r>
        </a:p>
      </dgm:t>
    </dgm:pt>
    <dgm:pt modelId="{F7B285B1-F45B-449E-8E21-49914BCEE120}" type="parTrans" cxnId="{12539654-C1E9-465B-96E4-5C1E5CB5410F}">
      <dgm:prSet/>
      <dgm:spPr/>
      <dgm:t>
        <a:bodyPr/>
        <a:lstStyle/>
        <a:p>
          <a:endParaRPr lang="en-US"/>
        </a:p>
      </dgm:t>
    </dgm:pt>
    <dgm:pt modelId="{02435866-AA14-4309-8447-05CC84897F53}" type="sibTrans" cxnId="{12539654-C1E9-465B-96E4-5C1E5CB5410F}">
      <dgm:prSet/>
      <dgm:spPr/>
      <dgm:t>
        <a:bodyPr/>
        <a:lstStyle/>
        <a:p>
          <a:endParaRPr lang="en-US"/>
        </a:p>
      </dgm:t>
    </dgm:pt>
    <dgm:pt modelId="{67B007BC-B80D-4028-98D6-450E0BBA3F92}">
      <dgm:prSet/>
      <dgm:spPr/>
      <dgm:t>
        <a:bodyPr/>
        <a:lstStyle/>
        <a:p>
          <a:r>
            <a:rPr lang="en-US" dirty="0"/>
            <a:t>The attribute names and values columns were replaced by each variable in attribute names (doors, horsepower, etc.)</a:t>
          </a:r>
        </a:p>
      </dgm:t>
    </dgm:pt>
    <dgm:pt modelId="{0560FFCC-E7B4-49B5-9D75-1EA017EA4848}" type="parTrans" cxnId="{2337C596-C2A0-4EB1-B72F-F39B7837737A}">
      <dgm:prSet/>
      <dgm:spPr/>
      <dgm:t>
        <a:bodyPr/>
        <a:lstStyle/>
        <a:p>
          <a:endParaRPr lang="en-GB"/>
        </a:p>
      </dgm:t>
    </dgm:pt>
    <dgm:pt modelId="{CE9B352A-F190-48A0-B435-026F912054A6}" type="sibTrans" cxnId="{2337C596-C2A0-4EB1-B72F-F39B7837737A}">
      <dgm:prSet/>
      <dgm:spPr/>
      <dgm:t>
        <a:bodyPr/>
        <a:lstStyle/>
        <a:p>
          <a:endParaRPr lang="en-GB"/>
        </a:p>
      </dgm:t>
    </dgm:pt>
    <dgm:pt modelId="{6037168D-5EA3-4001-947C-50E7DA57B8F7}" type="pres">
      <dgm:prSet presAssocID="{EDBFD902-C802-4A13-BC61-F2BCF88A017B}" presName="linear" presStyleCnt="0">
        <dgm:presLayoutVars>
          <dgm:animLvl val="lvl"/>
          <dgm:resizeHandles val="exact"/>
        </dgm:presLayoutVars>
      </dgm:prSet>
      <dgm:spPr/>
    </dgm:pt>
    <dgm:pt modelId="{5F1FB88B-71E2-431E-857E-DFD836C3CDE4}" type="pres">
      <dgm:prSet presAssocID="{E1B79FF2-86AE-47DC-8D9D-280C838D41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C51A30-25D8-4D01-9C0B-C0B7369588DE}" type="pres">
      <dgm:prSet presAssocID="{783B79A4-D1BA-47EA-AF23-CAE03166E11F}" presName="spacer" presStyleCnt="0"/>
      <dgm:spPr/>
    </dgm:pt>
    <dgm:pt modelId="{E78D9DC2-BA62-4093-A2BD-5C37816D7F93}" type="pres">
      <dgm:prSet presAssocID="{C4F1310E-4244-4451-A166-7AED5CCCAF4F}" presName="parentText" presStyleLbl="node1" presStyleIdx="1" presStyleCnt="3" custScaleY="39996" custLinFactNeighborX="1343">
        <dgm:presLayoutVars>
          <dgm:chMax val="0"/>
          <dgm:bulletEnabled val="1"/>
        </dgm:presLayoutVars>
      </dgm:prSet>
      <dgm:spPr/>
    </dgm:pt>
    <dgm:pt modelId="{58B1068D-E424-4A53-8B82-4A5E04315F59}" type="pres">
      <dgm:prSet presAssocID="{02435866-AA14-4309-8447-05CC84897F53}" presName="spacer" presStyleCnt="0"/>
      <dgm:spPr/>
    </dgm:pt>
    <dgm:pt modelId="{EE27550E-A5B7-47EA-8023-F62720219068}" type="pres">
      <dgm:prSet presAssocID="{67B007BC-B80D-4028-98D6-450E0BBA3F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CC3F29-53A0-4AD5-AB5E-8388C5E1D00E}" type="presOf" srcId="{C4F1310E-4244-4451-A166-7AED5CCCAF4F}" destId="{E78D9DC2-BA62-4093-A2BD-5C37816D7F93}" srcOrd="0" destOrd="0" presId="urn:microsoft.com/office/officeart/2005/8/layout/vList2"/>
    <dgm:cxn modelId="{79B0FF70-A091-47E5-A347-9E8E85FF03EA}" type="presOf" srcId="{EDBFD902-C802-4A13-BC61-F2BCF88A017B}" destId="{6037168D-5EA3-4001-947C-50E7DA57B8F7}" srcOrd="0" destOrd="0" presId="urn:microsoft.com/office/officeart/2005/8/layout/vList2"/>
    <dgm:cxn modelId="{12539654-C1E9-465B-96E4-5C1E5CB5410F}" srcId="{EDBFD902-C802-4A13-BC61-F2BCF88A017B}" destId="{C4F1310E-4244-4451-A166-7AED5CCCAF4F}" srcOrd="1" destOrd="0" parTransId="{F7B285B1-F45B-449E-8E21-49914BCEE120}" sibTransId="{02435866-AA14-4309-8447-05CC84897F53}"/>
    <dgm:cxn modelId="{379F5C83-E12C-426A-94EF-11A43FB54632}" type="presOf" srcId="{67B007BC-B80D-4028-98D6-450E0BBA3F92}" destId="{EE27550E-A5B7-47EA-8023-F62720219068}" srcOrd="0" destOrd="0" presId="urn:microsoft.com/office/officeart/2005/8/layout/vList2"/>
    <dgm:cxn modelId="{2337C596-C2A0-4EB1-B72F-F39B7837737A}" srcId="{EDBFD902-C802-4A13-BC61-F2BCF88A017B}" destId="{67B007BC-B80D-4028-98D6-450E0BBA3F92}" srcOrd="2" destOrd="0" parTransId="{0560FFCC-E7B4-49B5-9D75-1EA017EA4848}" sibTransId="{CE9B352A-F190-48A0-B435-026F912054A6}"/>
    <dgm:cxn modelId="{4CA760C7-B909-49D6-8809-85B64AAF7C24}" type="presOf" srcId="{E1B79FF2-86AE-47DC-8D9D-280C838D4147}" destId="{5F1FB88B-71E2-431E-857E-DFD836C3CDE4}" srcOrd="0" destOrd="0" presId="urn:microsoft.com/office/officeart/2005/8/layout/vList2"/>
    <dgm:cxn modelId="{DC55B6F6-BD6D-4612-AD5D-46C085CAAF59}" srcId="{EDBFD902-C802-4A13-BC61-F2BCF88A017B}" destId="{E1B79FF2-86AE-47DC-8D9D-280C838D4147}" srcOrd="0" destOrd="0" parTransId="{94171213-7968-4F59-9083-8CCA8CE399A4}" sibTransId="{783B79A4-D1BA-47EA-AF23-CAE03166E11F}"/>
    <dgm:cxn modelId="{1C179722-5968-4A71-87E6-D951BFAE2B07}" type="presParOf" srcId="{6037168D-5EA3-4001-947C-50E7DA57B8F7}" destId="{5F1FB88B-71E2-431E-857E-DFD836C3CDE4}" srcOrd="0" destOrd="0" presId="urn:microsoft.com/office/officeart/2005/8/layout/vList2"/>
    <dgm:cxn modelId="{F42A215B-AF2E-4AFA-AF8E-1655FE1AD1C9}" type="presParOf" srcId="{6037168D-5EA3-4001-947C-50E7DA57B8F7}" destId="{90C51A30-25D8-4D01-9C0B-C0B7369588DE}" srcOrd="1" destOrd="0" presId="urn:microsoft.com/office/officeart/2005/8/layout/vList2"/>
    <dgm:cxn modelId="{A863E964-6BE2-4823-81F1-425DC8D83F71}" type="presParOf" srcId="{6037168D-5EA3-4001-947C-50E7DA57B8F7}" destId="{E78D9DC2-BA62-4093-A2BD-5C37816D7F93}" srcOrd="2" destOrd="0" presId="urn:microsoft.com/office/officeart/2005/8/layout/vList2"/>
    <dgm:cxn modelId="{B901F1BC-564D-4B05-BE16-20A561B518C3}" type="presParOf" srcId="{6037168D-5EA3-4001-947C-50E7DA57B8F7}" destId="{58B1068D-E424-4A53-8B82-4A5E04315F59}" srcOrd="3" destOrd="0" presId="urn:microsoft.com/office/officeart/2005/8/layout/vList2"/>
    <dgm:cxn modelId="{F92A4B7F-0707-43D4-AB0C-A13C50D961CB}" type="presParOf" srcId="{6037168D-5EA3-4001-947C-50E7DA57B8F7}" destId="{EE27550E-A5B7-47EA-8023-F627202190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32889-B97C-4F79-B6FE-03A7E228EF2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03DB8C-20B6-47C0-8491-62CA588C08BB}">
      <dgm:prSet/>
      <dgm:spPr/>
      <dgm:t>
        <a:bodyPr/>
        <a:lstStyle/>
        <a:p>
          <a:r>
            <a:rPr lang="en-GB" dirty="0"/>
            <a:t>To obtain the Country (code) and zip columns the value was predicted with the city as input.</a:t>
          </a:r>
          <a:endParaRPr lang="en-US" dirty="0"/>
        </a:p>
      </dgm:t>
    </dgm:pt>
    <dgm:pt modelId="{98D86E86-FC62-49E4-BBCF-032EF89513E2}" type="parTrans" cxnId="{B92FD93B-BC78-436F-8631-4BF6AA069744}">
      <dgm:prSet/>
      <dgm:spPr/>
      <dgm:t>
        <a:bodyPr/>
        <a:lstStyle/>
        <a:p>
          <a:endParaRPr lang="en-US"/>
        </a:p>
      </dgm:t>
    </dgm:pt>
    <dgm:pt modelId="{2EB0A19E-59DE-4DE3-A750-C5AE6EF1277D}" type="sibTrans" cxnId="{B92FD93B-BC78-436F-8631-4BF6AA069744}">
      <dgm:prSet/>
      <dgm:spPr/>
      <dgm:t>
        <a:bodyPr/>
        <a:lstStyle/>
        <a:p>
          <a:endParaRPr lang="en-US"/>
        </a:p>
      </dgm:t>
    </dgm:pt>
    <dgm:pt modelId="{E32ABC66-913D-44BA-A510-4C890C02B979}">
      <dgm:prSet/>
      <dgm:spPr/>
      <dgm:t>
        <a:bodyPr/>
        <a:lstStyle/>
        <a:p>
          <a:r>
            <a:rPr lang="en-GB"/>
            <a:t>Columns had to be renamed to match the target columns.</a:t>
          </a:r>
          <a:endParaRPr lang="en-US"/>
        </a:p>
      </dgm:t>
    </dgm:pt>
    <dgm:pt modelId="{B32E5D52-05DF-42D5-96C1-75B245B3A4C3}" type="parTrans" cxnId="{D195EAF5-B7AD-4C3A-8F99-700AA70B6A47}">
      <dgm:prSet/>
      <dgm:spPr/>
      <dgm:t>
        <a:bodyPr/>
        <a:lstStyle/>
        <a:p>
          <a:endParaRPr lang="en-US"/>
        </a:p>
      </dgm:t>
    </dgm:pt>
    <dgm:pt modelId="{00235F22-2C1D-4010-BF98-6F16E0C8EF60}" type="sibTrans" cxnId="{D195EAF5-B7AD-4C3A-8F99-700AA70B6A47}">
      <dgm:prSet/>
      <dgm:spPr/>
      <dgm:t>
        <a:bodyPr/>
        <a:lstStyle/>
        <a:p>
          <a:endParaRPr lang="en-US"/>
        </a:p>
      </dgm:t>
    </dgm:pt>
    <dgm:pt modelId="{67413D88-1807-4893-B6C8-C9C2B9DDAC0F}" type="pres">
      <dgm:prSet presAssocID="{BBC32889-B97C-4F79-B6FE-03A7E228EF20}" presName="linear" presStyleCnt="0">
        <dgm:presLayoutVars>
          <dgm:animLvl val="lvl"/>
          <dgm:resizeHandles val="exact"/>
        </dgm:presLayoutVars>
      </dgm:prSet>
      <dgm:spPr/>
    </dgm:pt>
    <dgm:pt modelId="{382E2B5E-5272-4E94-B304-862863282110}" type="pres">
      <dgm:prSet presAssocID="{7F03DB8C-20B6-47C0-8491-62CA588C08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1940DD-1928-48CB-8154-24B176885D3F}" type="pres">
      <dgm:prSet presAssocID="{2EB0A19E-59DE-4DE3-A750-C5AE6EF1277D}" presName="spacer" presStyleCnt="0"/>
      <dgm:spPr/>
    </dgm:pt>
    <dgm:pt modelId="{51045370-723D-4C6F-B0FB-A7590068E595}" type="pres">
      <dgm:prSet presAssocID="{E32ABC66-913D-44BA-A510-4C890C02B97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2FD93B-BC78-436F-8631-4BF6AA069744}" srcId="{BBC32889-B97C-4F79-B6FE-03A7E228EF20}" destId="{7F03DB8C-20B6-47C0-8491-62CA588C08BB}" srcOrd="0" destOrd="0" parTransId="{98D86E86-FC62-49E4-BBCF-032EF89513E2}" sibTransId="{2EB0A19E-59DE-4DE3-A750-C5AE6EF1277D}"/>
    <dgm:cxn modelId="{5EA37D43-C620-4D13-9671-124EEAEAEB75}" type="presOf" srcId="{E32ABC66-913D-44BA-A510-4C890C02B979}" destId="{51045370-723D-4C6F-B0FB-A7590068E595}" srcOrd="0" destOrd="0" presId="urn:microsoft.com/office/officeart/2005/8/layout/vList2"/>
    <dgm:cxn modelId="{F03E9F9E-26B4-47E6-ABF1-D52BDD0241FE}" type="presOf" srcId="{7F03DB8C-20B6-47C0-8491-62CA588C08BB}" destId="{382E2B5E-5272-4E94-B304-862863282110}" srcOrd="0" destOrd="0" presId="urn:microsoft.com/office/officeart/2005/8/layout/vList2"/>
    <dgm:cxn modelId="{976378B3-80A2-4BF0-9D79-66147BC12CF6}" type="presOf" srcId="{BBC32889-B97C-4F79-B6FE-03A7E228EF20}" destId="{67413D88-1807-4893-B6C8-C9C2B9DDAC0F}" srcOrd="0" destOrd="0" presId="urn:microsoft.com/office/officeart/2005/8/layout/vList2"/>
    <dgm:cxn modelId="{D195EAF5-B7AD-4C3A-8F99-700AA70B6A47}" srcId="{BBC32889-B97C-4F79-B6FE-03A7E228EF20}" destId="{E32ABC66-913D-44BA-A510-4C890C02B979}" srcOrd="1" destOrd="0" parTransId="{B32E5D52-05DF-42D5-96C1-75B245B3A4C3}" sibTransId="{00235F22-2C1D-4010-BF98-6F16E0C8EF60}"/>
    <dgm:cxn modelId="{422C3112-D015-4F9A-9A5B-B8548D45AEF0}" type="presParOf" srcId="{67413D88-1807-4893-B6C8-C9C2B9DDAC0F}" destId="{382E2B5E-5272-4E94-B304-862863282110}" srcOrd="0" destOrd="0" presId="urn:microsoft.com/office/officeart/2005/8/layout/vList2"/>
    <dgm:cxn modelId="{CFE27D6E-E06C-4D9F-A4DB-822F95C42E9E}" type="presParOf" srcId="{67413D88-1807-4893-B6C8-C9C2B9DDAC0F}" destId="{DB1940DD-1928-48CB-8154-24B176885D3F}" srcOrd="1" destOrd="0" presId="urn:microsoft.com/office/officeart/2005/8/layout/vList2"/>
    <dgm:cxn modelId="{647F07A8-9439-4617-947B-A7A49DCE0A02}" type="presParOf" srcId="{67413D88-1807-4893-B6C8-C9C2B9DDAC0F}" destId="{51045370-723D-4C6F-B0FB-A7590068E5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E7B29-384A-4037-A7D8-6DC344573E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ADCF79-DCB5-4204-BF64-C45701CF7E0E}">
      <dgm:prSet/>
      <dgm:spPr/>
      <dgm:t>
        <a:bodyPr/>
        <a:lstStyle/>
        <a:p>
          <a:r>
            <a:rPr lang="en-US" dirty="0"/>
            <a:t>Body Color:</a:t>
          </a:r>
          <a:br>
            <a:rPr lang="en-US" dirty="0"/>
          </a:br>
          <a:r>
            <a:rPr lang="en-US" dirty="0"/>
            <a:t>-Translated colors from German to English.</a:t>
          </a:r>
        </a:p>
      </dgm:t>
    </dgm:pt>
    <dgm:pt modelId="{694EDDEE-AABA-421C-B44C-722559049362}" type="parTrans" cxnId="{DDA9F66B-66B6-4C50-8FE0-6405B7F1F9FC}">
      <dgm:prSet/>
      <dgm:spPr/>
      <dgm:t>
        <a:bodyPr/>
        <a:lstStyle/>
        <a:p>
          <a:endParaRPr lang="en-US"/>
        </a:p>
      </dgm:t>
    </dgm:pt>
    <dgm:pt modelId="{E0BB1A14-CC2E-4407-B23A-71F02EDC719E}" type="sibTrans" cxnId="{DDA9F66B-66B6-4C50-8FE0-6405B7F1F9FC}">
      <dgm:prSet/>
      <dgm:spPr/>
      <dgm:t>
        <a:bodyPr/>
        <a:lstStyle/>
        <a:p>
          <a:endParaRPr lang="en-US"/>
        </a:p>
      </dgm:t>
    </dgm:pt>
    <dgm:pt modelId="{5F3DE302-6354-403E-B4D5-62B7B0071E30}">
      <dgm:prSet/>
      <dgm:spPr/>
      <dgm:t>
        <a:bodyPr/>
        <a:lstStyle/>
        <a:p>
          <a:r>
            <a:rPr lang="en-US" dirty="0"/>
            <a:t>Condition Type:</a:t>
          </a:r>
          <a:br>
            <a:rPr lang="en-US" dirty="0"/>
          </a:br>
          <a:r>
            <a:rPr lang="en-US" dirty="0"/>
            <a:t>-Translated from German to English.</a:t>
          </a:r>
        </a:p>
      </dgm:t>
    </dgm:pt>
    <dgm:pt modelId="{04EF7E00-4744-4789-9D65-DAFB0E6F76CC}" type="parTrans" cxnId="{01B7F426-EFA5-4E95-B3EE-E241299B2D43}">
      <dgm:prSet/>
      <dgm:spPr/>
      <dgm:t>
        <a:bodyPr/>
        <a:lstStyle/>
        <a:p>
          <a:endParaRPr lang="en-US"/>
        </a:p>
      </dgm:t>
    </dgm:pt>
    <dgm:pt modelId="{5F934548-B77E-4583-81F0-513970E7F105}" type="sibTrans" cxnId="{01B7F426-EFA5-4E95-B3EE-E241299B2D43}">
      <dgm:prSet/>
      <dgm:spPr/>
      <dgm:t>
        <a:bodyPr/>
        <a:lstStyle/>
        <a:p>
          <a:endParaRPr lang="en-US"/>
        </a:p>
      </dgm:t>
    </dgm:pt>
    <dgm:pt modelId="{7A205700-FA86-47A5-9AF6-073E5075979D}">
      <dgm:prSet/>
      <dgm:spPr/>
      <dgm:t>
        <a:bodyPr/>
        <a:lstStyle/>
        <a:p>
          <a:r>
            <a:rPr lang="en-US" dirty="0"/>
            <a:t>Consumption Total:</a:t>
          </a:r>
          <a:br>
            <a:rPr lang="en-US" dirty="0"/>
          </a:br>
          <a:r>
            <a:rPr lang="en-US" dirty="0"/>
            <a:t>-Replaced the consumption total with just the units (11.5l/100Km → </a:t>
          </a:r>
          <a:r>
            <a:rPr lang="en-US" dirty="0" err="1"/>
            <a:t>L_km_consumption</a:t>
          </a:r>
          <a:r>
            <a:rPr lang="en-US" dirty="0"/>
            <a:t>) to obtain the Fuel consumption unit column.</a:t>
          </a:r>
        </a:p>
      </dgm:t>
    </dgm:pt>
    <dgm:pt modelId="{F6DD3287-A7CF-41B3-A2B4-7C36113FEB31}" type="parTrans" cxnId="{0010A7D9-7542-4AC3-ADD2-74C779DFB142}">
      <dgm:prSet/>
      <dgm:spPr/>
      <dgm:t>
        <a:bodyPr/>
        <a:lstStyle/>
        <a:p>
          <a:endParaRPr lang="en-US"/>
        </a:p>
      </dgm:t>
    </dgm:pt>
    <dgm:pt modelId="{AF2895D2-EBE1-4548-A09F-9AA8BC685701}" type="sibTrans" cxnId="{0010A7D9-7542-4AC3-ADD2-74C779DFB142}">
      <dgm:prSet/>
      <dgm:spPr/>
      <dgm:t>
        <a:bodyPr/>
        <a:lstStyle/>
        <a:p>
          <a:endParaRPr lang="en-US"/>
        </a:p>
      </dgm:t>
    </dgm:pt>
    <dgm:pt modelId="{B9857EE2-C334-4643-AC1B-D259F1FCB9BB}" type="pres">
      <dgm:prSet presAssocID="{DDEE7B29-384A-4037-A7D8-6DC344573EDB}" presName="linear" presStyleCnt="0">
        <dgm:presLayoutVars>
          <dgm:animLvl val="lvl"/>
          <dgm:resizeHandles val="exact"/>
        </dgm:presLayoutVars>
      </dgm:prSet>
      <dgm:spPr/>
    </dgm:pt>
    <dgm:pt modelId="{EA84739D-2B40-4595-B0E9-44225A9EADDC}" type="pres">
      <dgm:prSet presAssocID="{C4ADCF79-DCB5-4204-BF64-C45701CF7E0E}" presName="parentText" presStyleLbl="node1" presStyleIdx="0" presStyleCnt="3" custScaleY="86578">
        <dgm:presLayoutVars>
          <dgm:chMax val="0"/>
          <dgm:bulletEnabled val="1"/>
        </dgm:presLayoutVars>
      </dgm:prSet>
      <dgm:spPr/>
    </dgm:pt>
    <dgm:pt modelId="{8FE1F335-434C-4957-8A43-2C82AA31425F}" type="pres">
      <dgm:prSet presAssocID="{E0BB1A14-CC2E-4407-B23A-71F02EDC719E}" presName="spacer" presStyleCnt="0"/>
      <dgm:spPr/>
    </dgm:pt>
    <dgm:pt modelId="{08521A0E-D4A6-4623-9189-4739E5FC7F43}" type="pres">
      <dgm:prSet presAssocID="{5F3DE302-6354-403E-B4D5-62B7B0071E30}" presName="parentText" presStyleLbl="node1" presStyleIdx="1" presStyleCnt="3" custScaleY="89754" custLinFactNeighborY="50717">
        <dgm:presLayoutVars>
          <dgm:chMax val="0"/>
          <dgm:bulletEnabled val="1"/>
        </dgm:presLayoutVars>
      </dgm:prSet>
      <dgm:spPr/>
    </dgm:pt>
    <dgm:pt modelId="{AC409D45-906A-4624-92CB-083D5C3F0F94}" type="pres">
      <dgm:prSet presAssocID="{5F934548-B77E-4583-81F0-513970E7F105}" presName="spacer" presStyleCnt="0"/>
      <dgm:spPr/>
    </dgm:pt>
    <dgm:pt modelId="{26B00896-11C6-43A1-B589-22819C680F16}" type="pres">
      <dgm:prSet presAssocID="{7A205700-FA86-47A5-9AF6-073E5075979D}" presName="parentText" presStyleLbl="node1" presStyleIdx="2" presStyleCnt="3" custScaleY="113211" custLinFactY="375" custLinFactNeighborY="100000">
        <dgm:presLayoutVars>
          <dgm:chMax val="0"/>
          <dgm:bulletEnabled val="1"/>
        </dgm:presLayoutVars>
      </dgm:prSet>
      <dgm:spPr/>
    </dgm:pt>
  </dgm:ptLst>
  <dgm:cxnLst>
    <dgm:cxn modelId="{01B7F426-EFA5-4E95-B3EE-E241299B2D43}" srcId="{DDEE7B29-384A-4037-A7D8-6DC344573EDB}" destId="{5F3DE302-6354-403E-B4D5-62B7B0071E30}" srcOrd="1" destOrd="0" parTransId="{04EF7E00-4744-4789-9D65-DAFB0E6F76CC}" sibTransId="{5F934548-B77E-4583-81F0-513970E7F105}"/>
    <dgm:cxn modelId="{ED81863B-61D0-45B6-834E-0052EB088160}" type="presOf" srcId="{7A205700-FA86-47A5-9AF6-073E5075979D}" destId="{26B00896-11C6-43A1-B589-22819C680F16}" srcOrd="0" destOrd="0" presId="urn:microsoft.com/office/officeart/2005/8/layout/vList2"/>
    <dgm:cxn modelId="{544B9248-7A4E-4F1D-B6A7-CB6EAE6FBE48}" type="presOf" srcId="{C4ADCF79-DCB5-4204-BF64-C45701CF7E0E}" destId="{EA84739D-2B40-4595-B0E9-44225A9EADDC}" srcOrd="0" destOrd="0" presId="urn:microsoft.com/office/officeart/2005/8/layout/vList2"/>
    <dgm:cxn modelId="{DDA9F66B-66B6-4C50-8FE0-6405B7F1F9FC}" srcId="{DDEE7B29-384A-4037-A7D8-6DC344573EDB}" destId="{C4ADCF79-DCB5-4204-BF64-C45701CF7E0E}" srcOrd="0" destOrd="0" parTransId="{694EDDEE-AABA-421C-B44C-722559049362}" sibTransId="{E0BB1A14-CC2E-4407-B23A-71F02EDC719E}"/>
    <dgm:cxn modelId="{6107A1D4-78AD-44C8-8B3D-295F27A6E418}" type="presOf" srcId="{DDEE7B29-384A-4037-A7D8-6DC344573EDB}" destId="{B9857EE2-C334-4643-AC1B-D259F1FCB9BB}" srcOrd="0" destOrd="0" presId="urn:microsoft.com/office/officeart/2005/8/layout/vList2"/>
    <dgm:cxn modelId="{0010A7D9-7542-4AC3-ADD2-74C779DFB142}" srcId="{DDEE7B29-384A-4037-A7D8-6DC344573EDB}" destId="{7A205700-FA86-47A5-9AF6-073E5075979D}" srcOrd="2" destOrd="0" parTransId="{F6DD3287-A7CF-41B3-A2B4-7C36113FEB31}" sibTransId="{AF2895D2-EBE1-4548-A09F-9AA8BC685701}"/>
    <dgm:cxn modelId="{81391CE1-5DA7-4609-9EEB-ED417289E80D}" type="presOf" srcId="{5F3DE302-6354-403E-B4D5-62B7B0071E30}" destId="{08521A0E-D4A6-4623-9189-4739E5FC7F43}" srcOrd="0" destOrd="0" presId="urn:microsoft.com/office/officeart/2005/8/layout/vList2"/>
    <dgm:cxn modelId="{C77415E3-F65F-4A34-A673-E6468498C334}" type="presParOf" srcId="{B9857EE2-C334-4643-AC1B-D259F1FCB9BB}" destId="{EA84739D-2B40-4595-B0E9-44225A9EADDC}" srcOrd="0" destOrd="0" presId="urn:microsoft.com/office/officeart/2005/8/layout/vList2"/>
    <dgm:cxn modelId="{C28F3CCA-1A79-44B0-8D88-58F3F1B75D60}" type="presParOf" srcId="{B9857EE2-C334-4643-AC1B-D259F1FCB9BB}" destId="{8FE1F335-434C-4957-8A43-2C82AA31425F}" srcOrd="1" destOrd="0" presId="urn:microsoft.com/office/officeart/2005/8/layout/vList2"/>
    <dgm:cxn modelId="{EBB03E5D-FC15-4D17-A72B-6A2AE85531BC}" type="presParOf" srcId="{B9857EE2-C334-4643-AC1B-D259F1FCB9BB}" destId="{08521A0E-D4A6-4623-9189-4739E5FC7F43}" srcOrd="2" destOrd="0" presId="urn:microsoft.com/office/officeart/2005/8/layout/vList2"/>
    <dgm:cxn modelId="{467D795A-B412-4C6C-AADA-A1A1457B2955}" type="presParOf" srcId="{B9857EE2-C334-4643-AC1B-D259F1FCB9BB}" destId="{AC409D45-906A-4624-92CB-083D5C3F0F94}" srcOrd="3" destOrd="0" presId="urn:microsoft.com/office/officeart/2005/8/layout/vList2"/>
    <dgm:cxn modelId="{A8F514A1-F998-4940-8274-608C17F11E47}" type="presParOf" srcId="{B9857EE2-C334-4643-AC1B-D259F1FCB9BB}" destId="{26B00896-11C6-43A1-B589-22819C680F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C0A029-7071-4D76-9107-D792812417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35732C5-3AF3-42FA-B20C-7366914B4225}">
      <dgm:prSet/>
      <dgm:spPr/>
      <dgm:t>
        <a:bodyPr/>
        <a:lstStyle/>
        <a:p>
          <a:pPr>
            <a:defRPr cap="all"/>
          </a:pPr>
          <a:r>
            <a:rPr lang="en-US" dirty="0"/>
            <a:t>Deleted unnecessary columns/attributes</a:t>
          </a:r>
        </a:p>
      </dgm:t>
    </dgm:pt>
    <dgm:pt modelId="{91F61E1C-CD1A-4E83-A197-2D4D9E6B67AA}" type="parTrans" cxnId="{A0EFE147-EB66-44E8-BF5C-FFADE0E5CD20}">
      <dgm:prSet/>
      <dgm:spPr/>
      <dgm:t>
        <a:bodyPr/>
        <a:lstStyle/>
        <a:p>
          <a:endParaRPr lang="en-US"/>
        </a:p>
      </dgm:t>
    </dgm:pt>
    <dgm:pt modelId="{ABA3C28A-4DE7-45D2-9F27-52E46FCAD667}" type="sibTrans" cxnId="{A0EFE147-EB66-44E8-BF5C-FFADE0E5CD20}">
      <dgm:prSet/>
      <dgm:spPr/>
      <dgm:t>
        <a:bodyPr/>
        <a:lstStyle/>
        <a:p>
          <a:endParaRPr lang="en-US"/>
        </a:p>
      </dgm:t>
    </dgm:pt>
    <dgm:pt modelId="{C1A7D9F3-D6DF-4BA4-9350-C93428B74405}">
      <dgm:prSet/>
      <dgm:spPr/>
      <dgm:t>
        <a:bodyPr/>
        <a:lstStyle/>
        <a:p>
          <a:pPr>
            <a:defRPr cap="all"/>
          </a:pPr>
          <a:r>
            <a:rPr lang="en-US" dirty="0"/>
            <a:t>Saved the content into different sheets in an excel file</a:t>
          </a:r>
        </a:p>
      </dgm:t>
    </dgm:pt>
    <dgm:pt modelId="{CA4E1F18-F752-40A4-9599-096DE846AABB}" type="parTrans" cxnId="{8412D1CB-278B-401A-B44D-B67CA83E6AAF}">
      <dgm:prSet/>
      <dgm:spPr/>
      <dgm:t>
        <a:bodyPr/>
        <a:lstStyle/>
        <a:p>
          <a:endParaRPr lang="en-US"/>
        </a:p>
      </dgm:t>
    </dgm:pt>
    <dgm:pt modelId="{AA96D029-BC20-43B2-B7A9-62A4C36DB6D4}" type="sibTrans" cxnId="{8412D1CB-278B-401A-B44D-B67CA83E6AAF}">
      <dgm:prSet/>
      <dgm:spPr/>
      <dgm:t>
        <a:bodyPr/>
        <a:lstStyle/>
        <a:p>
          <a:endParaRPr lang="en-US"/>
        </a:p>
      </dgm:t>
    </dgm:pt>
    <dgm:pt modelId="{144E9E3F-98FE-4DE3-919D-68B2DDE402D1}" type="pres">
      <dgm:prSet presAssocID="{7DC0A029-7071-4D76-9107-D79281241701}" presName="root" presStyleCnt="0">
        <dgm:presLayoutVars>
          <dgm:dir/>
          <dgm:resizeHandles val="exact"/>
        </dgm:presLayoutVars>
      </dgm:prSet>
      <dgm:spPr/>
    </dgm:pt>
    <dgm:pt modelId="{BEF9DF37-55A9-4D6B-ADC8-D8294F0816A9}" type="pres">
      <dgm:prSet presAssocID="{735732C5-3AF3-42FA-B20C-7366914B4225}" presName="compNode" presStyleCnt="0"/>
      <dgm:spPr/>
    </dgm:pt>
    <dgm:pt modelId="{96744490-61AE-4869-A748-4047A1B28C90}" type="pres">
      <dgm:prSet presAssocID="{735732C5-3AF3-42FA-B20C-7366914B4225}" presName="iconBgRect" presStyleLbl="bgShp" presStyleIdx="0" presStyleCnt="2"/>
      <dgm:spPr/>
    </dgm:pt>
    <dgm:pt modelId="{BA82BB02-9648-4749-B1D9-ADE5E824C451}" type="pres">
      <dgm:prSet presAssocID="{735732C5-3AF3-42FA-B20C-7366914B4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7855794A-DBF3-4D8D-AD46-02590228DEEF}" type="pres">
      <dgm:prSet presAssocID="{735732C5-3AF3-42FA-B20C-7366914B4225}" presName="spaceRect" presStyleCnt="0"/>
      <dgm:spPr/>
    </dgm:pt>
    <dgm:pt modelId="{C33AF3A9-1D7E-4F26-8AF3-841D81F38B1F}" type="pres">
      <dgm:prSet presAssocID="{735732C5-3AF3-42FA-B20C-7366914B4225}" presName="textRect" presStyleLbl="revTx" presStyleIdx="0" presStyleCnt="2" custScaleX="125159" custLinFactNeighborX="-233" custLinFactNeighborY="-64082">
        <dgm:presLayoutVars>
          <dgm:chMax val="1"/>
          <dgm:chPref val="1"/>
        </dgm:presLayoutVars>
      </dgm:prSet>
      <dgm:spPr/>
    </dgm:pt>
    <dgm:pt modelId="{10474E6F-4D73-4A4E-8EA3-CE22869F8A7D}" type="pres">
      <dgm:prSet presAssocID="{ABA3C28A-4DE7-45D2-9F27-52E46FCAD667}" presName="sibTrans" presStyleCnt="0"/>
      <dgm:spPr/>
    </dgm:pt>
    <dgm:pt modelId="{3033DAC0-1446-4AEE-8482-04D7706941C3}" type="pres">
      <dgm:prSet presAssocID="{C1A7D9F3-D6DF-4BA4-9350-C93428B74405}" presName="compNode" presStyleCnt="0"/>
      <dgm:spPr/>
    </dgm:pt>
    <dgm:pt modelId="{E5D8B7D6-BA85-4348-A455-185154EA4CA9}" type="pres">
      <dgm:prSet presAssocID="{C1A7D9F3-D6DF-4BA4-9350-C93428B74405}" presName="iconBgRect" presStyleLbl="bgShp" presStyleIdx="1" presStyleCnt="2"/>
      <dgm:spPr/>
    </dgm:pt>
    <dgm:pt modelId="{46B66EEF-67A7-4C82-987B-A8DDE4D52581}" type="pres">
      <dgm:prSet presAssocID="{C1A7D9F3-D6DF-4BA4-9350-C93428B744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with solid fill"/>
        </a:ext>
      </dgm:extLst>
    </dgm:pt>
    <dgm:pt modelId="{2D264698-3E99-4011-AD1F-C852FD4C84C2}" type="pres">
      <dgm:prSet presAssocID="{C1A7D9F3-D6DF-4BA4-9350-C93428B74405}" presName="spaceRect" presStyleCnt="0"/>
      <dgm:spPr/>
    </dgm:pt>
    <dgm:pt modelId="{E4891C8D-88F3-4239-82E5-902602BDDC52}" type="pres">
      <dgm:prSet presAssocID="{C1A7D9F3-D6DF-4BA4-9350-C93428B74405}" presName="textRect" presStyleLbl="revTx" presStyleIdx="1" presStyleCnt="2" custLinFactNeighborX="-800" custLinFactNeighborY="-67578">
        <dgm:presLayoutVars>
          <dgm:chMax val="1"/>
          <dgm:chPref val="1"/>
        </dgm:presLayoutVars>
      </dgm:prSet>
      <dgm:spPr/>
    </dgm:pt>
  </dgm:ptLst>
  <dgm:cxnLst>
    <dgm:cxn modelId="{09E4C520-4190-4C43-AF82-1F434B042FF4}" type="presOf" srcId="{735732C5-3AF3-42FA-B20C-7366914B4225}" destId="{C33AF3A9-1D7E-4F26-8AF3-841D81F38B1F}" srcOrd="0" destOrd="0" presId="urn:microsoft.com/office/officeart/2018/5/layout/IconCircleLabelList"/>
    <dgm:cxn modelId="{8E226B66-08A3-415D-9940-A7CA3BB607D3}" type="presOf" srcId="{7DC0A029-7071-4D76-9107-D79281241701}" destId="{144E9E3F-98FE-4DE3-919D-68B2DDE402D1}" srcOrd="0" destOrd="0" presId="urn:microsoft.com/office/officeart/2018/5/layout/IconCircleLabelList"/>
    <dgm:cxn modelId="{A0EFE147-EB66-44E8-BF5C-FFADE0E5CD20}" srcId="{7DC0A029-7071-4D76-9107-D79281241701}" destId="{735732C5-3AF3-42FA-B20C-7366914B4225}" srcOrd="0" destOrd="0" parTransId="{91F61E1C-CD1A-4E83-A197-2D4D9E6B67AA}" sibTransId="{ABA3C28A-4DE7-45D2-9F27-52E46FCAD667}"/>
    <dgm:cxn modelId="{8412D1CB-278B-401A-B44D-B67CA83E6AAF}" srcId="{7DC0A029-7071-4D76-9107-D79281241701}" destId="{C1A7D9F3-D6DF-4BA4-9350-C93428B74405}" srcOrd="1" destOrd="0" parTransId="{CA4E1F18-F752-40A4-9599-096DE846AABB}" sibTransId="{AA96D029-BC20-43B2-B7A9-62A4C36DB6D4}"/>
    <dgm:cxn modelId="{69BDD4DC-230D-4FED-B3B0-76FEF49CBDB9}" type="presOf" srcId="{C1A7D9F3-D6DF-4BA4-9350-C93428B74405}" destId="{E4891C8D-88F3-4239-82E5-902602BDDC52}" srcOrd="0" destOrd="0" presId="urn:microsoft.com/office/officeart/2018/5/layout/IconCircleLabelList"/>
    <dgm:cxn modelId="{784E3706-E4D7-441C-8DA8-9D15B1FEE8C0}" type="presParOf" srcId="{144E9E3F-98FE-4DE3-919D-68B2DDE402D1}" destId="{BEF9DF37-55A9-4D6B-ADC8-D8294F0816A9}" srcOrd="0" destOrd="0" presId="urn:microsoft.com/office/officeart/2018/5/layout/IconCircleLabelList"/>
    <dgm:cxn modelId="{A7C409D3-337D-4337-B2B0-8AC1094F1427}" type="presParOf" srcId="{BEF9DF37-55A9-4D6B-ADC8-D8294F0816A9}" destId="{96744490-61AE-4869-A748-4047A1B28C90}" srcOrd="0" destOrd="0" presId="urn:microsoft.com/office/officeart/2018/5/layout/IconCircleLabelList"/>
    <dgm:cxn modelId="{5B461805-CEB2-4748-8077-8C0426762760}" type="presParOf" srcId="{BEF9DF37-55A9-4D6B-ADC8-D8294F0816A9}" destId="{BA82BB02-9648-4749-B1D9-ADE5E824C451}" srcOrd="1" destOrd="0" presId="urn:microsoft.com/office/officeart/2018/5/layout/IconCircleLabelList"/>
    <dgm:cxn modelId="{F8DA449A-7C74-4CF5-849D-F09DE5E20944}" type="presParOf" srcId="{BEF9DF37-55A9-4D6B-ADC8-D8294F0816A9}" destId="{7855794A-DBF3-4D8D-AD46-02590228DEEF}" srcOrd="2" destOrd="0" presId="urn:microsoft.com/office/officeart/2018/5/layout/IconCircleLabelList"/>
    <dgm:cxn modelId="{215E29C6-F3EB-44EA-A289-204017EC556D}" type="presParOf" srcId="{BEF9DF37-55A9-4D6B-ADC8-D8294F0816A9}" destId="{C33AF3A9-1D7E-4F26-8AF3-841D81F38B1F}" srcOrd="3" destOrd="0" presId="urn:microsoft.com/office/officeart/2018/5/layout/IconCircleLabelList"/>
    <dgm:cxn modelId="{32C9BB5B-13BB-4AB7-B6D6-29E2F2224A90}" type="presParOf" srcId="{144E9E3F-98FE-4DE3-919D-68B2DDE402D1}" destId="{10474E6F-4D73-4A4E-8EA3-CE22869F8A7D}" srcOrd="1" destOrd="0" presId="urn:microsoft.com/office/officeart/2018/5/layout/IconCircleLabelList"/>
    <dgm:cxn modelId="{28F2F314-4E65-43CD-BD03-076894EC4CDA}" type="presParOf" srcId="{144E9E3F-98FE-4DE3-919D-68B2DDE402D1}" destId="{3033DAC0-1446-4AEE-8482-04D7706941C3}" srcOrd="2" destOrd="0" presId="urn:microsoft.com/office/officeart/2018/5/layout/IconCircleLabelList"/>
    <dgm:cxn modelId="{E33CAB24-12DE-4F87-BAB8-2587D98340B2}" type="presParOf" srcId="{3033DAC0-1446-4AEE-8482-04D7706941C3}" destId="{E5D8B7D6-BA85-4348-A455-185154EA4CA9}" srcOrd="0" destOrd="0" presId="urn:microsoft.com/office/officeart/2018/5/layout/IconCircleLabelList"/>
    <dgm:cxn modelId="{F7720E99-B90E-46FF-A980-93100F30EDFA}" type="presParOf" srcId="{3033DAC0-1446-4AEE-8482-04D7706941C3}" destId="{46B66EEF-67A7-4C82-987B-A8DDE4D52581}" srcOrd="1" destOrd="0" presId="urn:microsoft.com/office/officeart/2018/5/layout/IconCircleLabelList"/>
    <dgm:cxn modelId="{07878333-D6F9-46D1-89C0-EAE63E89934C}" type="presParOf" srcId="{3033DAC0-1446-4AEE-8482-04D7706941C3}" destId="{2D264698-3E99-4011-AD1F-C852FD4C84C2}" srcOrd="2" destOrd="0" presId="urn:microsoft.com/office/officeart/2018/5/layout/IconCircleLabelList"/>
    <dgm:cxn modelId="{2D0BC373-1B84-4268-BBF5-E533C5056E3E}" type="presParOf" srcId="{3033DAC0-1446-4AEE-8482-04D7706941C3}" destId="{E4891C8D-88F3-4239-82E5-902602BDDC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8F5C31-755F-40B0-8CDA-39A57ED252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907FF0-DE77-44BB-8957-E5E3A33826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Consumption of fuel by brand or model of car.</a:t>
          </a:r>
          <a:endParaRPr lang="en-US"/>
        </a:p>
      </dgm:t>
    </dgm:pt>
    <dgm:pt modelId="{4B317B83-EFD1-42EE-BE02-3CAB9E6116BD}" type="parTrans" cxnId="{3B8E837D-E831-44A8-AD95-AEAC1AC80845}">
      <dgm:prSet/>
      <dgm:spPr/>
      <dgm:t>
        <a:bodyPr/>
        <a:lstStyle/>
        <a:p>
          <a:endParaRPr lang="en-US"/>
        </a:p>
      </dgm:t>
    </dgm:pt>
    <dgm:pt modelId="{CEA361F8-E013-433A-AFED-24471E01446C}" type="sibTrans" cxnId="{3B8E837D-E831-44A8-AD95-AEAC1AC80845}">
      <dgm:prSet/>
      <dgm:spPr/>
      <dgm:t>
        <a:bodyPr/>
        <a:lstStyle/>
        <a:p>
          <a:endParaRPr lang="en-US"/>
        </a:p>
      </dgm:t>
    </dgm:pt>
    <dgm:pt modelId="{50EDAC59-26B0-4225-8D1D-2F0A5F44F0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 vehicles by city to assess the biggest supplier.</a:t>
          </a:r>
          <a:endParaRPr lang="en-US"/>
        </a:p>
      </dgm:t>
    </dgm:pt>
    <dgm:pt modelId="{6D987B0F-45BB-4E29-A4F8-845683B9E599}" type="parTrans" cxnId="{39FCBDC3-D48E-438D-8726-221EA5D1AE59}">
      <dgm:prSet/>
      <dgm:spPr/>
      <dgm:t>
        <a:bodyPr/>
        <a:lstStyle/>
        <a:p>
          <a:endParaRPr lang="en-US"/>
        </a:p>
      </dgm:t>
    </dgm:pt>
    <dgm:pt modelId="{37FA5017-532B-4129-AFA0-75C07D58FE5E}" type="sibTrans" cxnId="{39FCBDC3-D48E-438D-8726-221EA5D1AE59}">
      <dgm:prSet/>
      <dgm:spPr/>
      <dgm:t>
        <a:bodyPr/>
        <a:lstStyle/>
        <a:p>
          <a:endParaRPr lang="en-US"/>
        </a:p>
      </dgm:t>
    </dgm:pt>
    <dgm:pt modelId="{04859500-1703-44FD-AA0B-100023FA0B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Correlate date (year + month) with car brands or models and assess the timeframe with a higher number of vehicles.</a:t>
          </a:r>
          <a:endParaRPr lang="en-US" dirty="0"/>
        </a:p>
      </dgm:t>
    </dgm:pt>
    <dgm:pt modelId="{A37ECD40-4881-4749-BA92-0456FA286254}" type="parTrans" cxnId="{C48C27DA-62A2-48D0-8255-7249D385C040}">
      <dgm:prSet/>
      <dgm:spPr/>
      <dgm:t>
        <a:bodyPr/>
        <a:lstStyle/>
        <a:p>
          <a:endParaRPr lang="en-US"/>
        </a:p>
      </dgm:t>
    </dgm:pt>
    <dgm:pt modelId="{66FC3884-DBA5-4184-A496-9C85C27FBE9D}" type="sibTrans" cxnId="{C48C27DA-62A2-48D0-8255-7249D385C040}">
      <dgm:prSet/>
      <dgm:spPr/>
      <dgm:t>
        <a:bodyPr/>
        <a:lstStyle/>
        <a:p>
          <a:endParaRPr lang="en-US"/>
        </a:p>
      </dgm:t>
    </dgm:pt>
    <dgm:pt modelId="{16E2DA49-11BC-4737-BFD7-40539FAA283F}" type="pres">
      <dgm:prSet presAssocID="{848F5C31-755F-40B0-8CDA-39A57ED25240}" presName="root" presStyleCnt="0">
        <dgm:presLayoutVars>
          <dgm:dir/>
          <dgm:resizeHandles val="exact"/>
        </dgm:presLayoutVars>
      </dgm:prSet>
      <dgm:spPr/>
    </dgm:pt>
    <dgm:pt modelId="{883A7758-2C72-4A75-BCB6-1D4620577D9B}" type="pres">
      <dgm:prSet presAssocID="{0E907FF0-DE77-44BB-8957-E5E3A3382687}" presName="compNode" presStyleCnt="0"/>
      <dgm:spPr/>
    </dgm:pt>
    <dgm:pt modelId="{7025C4E6-F2F9-4792-8261-21DEB4F7F68F}" type="pres">
      <dgm:prSet presAssocID="{0E907FF0-DE77-44BB-8957-E5E3A3382687}" presName="bgRect" presStyleLbl="bgShp" presStyleIdx="0" presStyleCnt="3"/>
      <dgm:spPr/>
    </dgm:pt>
    <dgm:pt modelId="{A6FFB972-AFE8-40B6-BB62-CD612CACE0A4}" type="pres">
      <dgm:prSet presAssocID="{0E907FF0-DE77-44BB-8957-E5E3A3382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EDF007F-0E5E-4503-B5A7-4195AAC635FB}" type="pres">
      <dgm:prSet presAssocID="{0E907FF0-DE77-44BB-8957-E5E3A3382687}" presName="spaceRect" presStyleCnt="0"/>
      <dgm:spPr/>
    </dgm:pt>
    <dgm:pt modelId="{DA196EB6-4530-464E-8C6C-15517E5B773B}" type="pres">
      <dgm:prSet presAssocID="{0E907FF0-DE77-44BB-8957-E5E3A3382687}" presName="parTx" presStyleLbl="revTx" presStyleIdx="0" presStyleCnt="3">
        <dgm:presLayoutVars>
          <dgm:chMax val="0"/>
          <dgm:chPref val="0"/>
        </dgm:presLayoutVars>
      </dgm:prSet>
      <dgm:spPr/>
    </dgm:pt>
    <dgm:pt modelId="{9F43BA8D-34CF-4CA0-A163-6C484A4A9948}" type="pres">
      <dgm:prSet presAssocID="{CEA361F8-E013-433A-AFED-24471E01446C}" presName="sibTrans" presStyleCnt="0"/>
      <dgm:spPr/>
    </dgm:pt>
    <dgm:pt modelId="{9EBDCE5E-1943-4E81-B198-B0422E8D9312}" type="pres">
      <dgm:prSet presAssocID="{50EDAC59-26B0-4225-8D1D-2F0A5F44F0A5}" presName="compNode" presStyleCnt="0"/>
      <dgm:spPr/>
    </dgm:pt>
    <dgm:pt modelId="{4A3F9BE2-157F-4239-BBEF-B9BC59E5337B}" type="pres">
      <dgm:prSet presAssocID="{50EDAC59-26B0-4225-8D1D-2F0A5F44F0A5}" presName="bgRect" presStyleLbl="bgShp" presStyleIdx="1" presStyleCnt="3"/>
      <dgm:spPr/>
    </dgm:pt>
    <dgm:pt modelId="{3A82CFE0-A698-4608-A5E4-78585551177D}" type="pres">
      <dgm:prSet presAssocID="{50EDAC59-26B0-4225-8D1D-2F0A5F44F0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18E1586-91DF-4F31-ACC5-16B3F420CD18}" type="pres">
      <dgm:prSet presAssocID="{50EDAC59-26B0-4225-8D1D-2F0A5F44F0A5}" presName="spaceRect" presStyleCnt="0"/>
      <dgm:spPr/>
    </dgm:pt>
    <dgm:pt modelId="{8002B1E1-DC5A-4A2C-BB3B-DF1212487E78}" type="pres">
      <dgm:prSet presAssocID="{50EDAC59-26B0-4225-8D1D-2F0A5F44F0A5}" presName="parTx" presStyleLbl="revTx" presStyleIdx="1" presStyleCnt="3">
        <dgm:presLayoutVars>
          <dgm:chMax val="0"/>
          <dgm:chPref val="0"/>
        </dgm:presLayoutVars>
      </dgm:prSet>
      <dgm:spPr/>
    </dgm:pt>
    <dgm:pt modelId="{1B9A6177-37C3-4DC0-9222-D6A414AB84C6}" type="pres">
      <dgm:prSet presAssocID="{37FA5017-532B-4129-AFA0-75C07D58FE5E}" presName="sibTrans" presStyleCnt="0"/>
      <dgm:spPr/>
    </dgm:pt>
    <dgm:pt modelId="{B5272887-3727-415B-81C3-0E815915A556}" type="pres">
      <dgm:prSet presAssocID="{04859500-1703-44FD-AA0B-100023FA0BA2}" presName="compNode" presStyleCnt="0"/>
      <dgm:spPr/>
    </dgm:pt>
    <dgm:pt modelId="{A7BF2255-FB62-4E10-A5A7-CDBA67B0717C}" type="pres">
      <dgm:prSet presAssocID="{04859500-1703-44FD-AA0B-100023FA0BA2}" presName="bgRect" presStyleLbl="bgShp" presStyleIdx="2" presStyleCnt="3"/>
      <dgm:spPr/>
    </dgm:pt>
    <dgm:pt modelId="{8E62D5D5-0B27-4C4A-9104-6E3CE07721C0}" type="pres">
      <dgm:prSet presAssocID="{04859500-1703-44FD-AA0B-100023FA0B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C9EB96-909D-4A25-BD0C-19DD3BD1C5D9}" type="pres">
      <dgm:prSet presAssocID="{04859500-1703-44FD-AA0B-100023FA0BA2}" presName="spaceRect" presStyleCnt="0"/>
      <dgm:spPr/>
    </dgm:pt>
    <dgm:pt modelId="{9DEB62CD-BCD1-4896-B230-3F4CB564767D}" type="pres">
      <dgm:prSet presAssocID="{04859500-1703-44FD-AA0B-100023FA0B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26D42F-8095-49E6-B5ED-F2F56D6BD482}" type="presOf" srcId="{04859500-1703-44FD-AA0B-100023FA0BA2}" destId="{9DEB62CD-BCD1-4896-B230-3F4CB564767D}" srcOrd="0" destOrd="0" presId="urn:microsoft.com/office/officeart/2018/2/layout/IconVerticalSolidList"/>
    <dgm:cxn modelId="{E31A1E4B-D6F8-481E-A4D2-D1F9C86758A3}" type="presOf" srcId="{50EDAC59-26B0-4225-8D1D-2F0A5F44F0A5}" destId="{8002B1E1-DC5A-4A2C-BB3B-DF1212487E78}" srcOrd="0" destOrd="0" presId="urn:microsoft.com/office/officeart/2018/2/layout/IconVerticalSolidList"/>
    <dgm:cxn modelId="{3B8E837D-E831-44A8-AD95-AEAC1AC80845}" srcId="{848F5C31-755F-40B0-8CDA-39A57ED25240}" destId="{0E907FF0-DE77-44BB-8957-E5E3A3382687}" srcOrd="0" destOrd="0" parTransId="{4B317B83-EFD1-42EE-BE02-3CAB9E6116BD}" sibTransId="{CEA361F8-E013-433A-AFED-24471E01446C}"/>
    <dgm:cxn modelId="{1713FCAA-DE41-40F2-935E-F15A67EB6543}" type="presOf" srcId="{848F5C31-755F-40B0-8CDA-39A57ED25240}" destId="{16E2DA49-11BC-4737-BFD7-40539FAA283F}" srcOrd="0" destOrd="0" presId="urn:microsoft.com/office/officeart/2018/2/layout/IconVerticalSolidList"/>
    <dgm:cxn modelId="{4EDA56AD-A5A5-4031-B051-5A68590B3148}" type="presOf" srcId="{0E907FF0-DE77-44BB-8957-E5E3A3382687}" destId="{DA196EB6-4530-464E-8C6C-15517E5B773B}" srcOrd="0" destOrd="0" presId="urn:microsoft.com/office/officeart/2018/2/layout/IconVerticalSolidList"/>
    <dgm:cxn modelId="{39FCBDC3-D48E-438D-8726-221EA5D1AE59}" srcId="{848F5C31-755F-40B0-8CDA-39A57ED25240}" destId="{50EDAC59-26B0-4225-8D1D-2F0A5F44F0A5}" srcOrd="1" destOrd="0" parTransId="{6D987B0F-45BB-4E29-A4F8-845683B9E599}" sibTransId="{37FA5017-532B-4129-AFA0-75C07D58FE5E}"/>
    <dgm:cxn modelId="{C48C27DA-62A2-48D0-8255-7249D385C040}" srcId="{848F5C31-755F-40B0-8CDA-39A57ED25240}" destId="{04859500-1703-44FD-AA0B-100023FA0BA2}" srcOrd="2" destOrd="0" parTransId="{A37ECD40-4881-4749-BA92-0456FA286254}" sibTransId="{66FC3884-DBA5-4184-A496-9C85C27FBE9D}"/>
    <dgm:cxn modelId="{DCBF10B6-EC8B-4D74-BA40-F0B7707A18B3}" type="presParOf" srcId="{16E2DA49-11BC-4737-BFD7-40539FAA283F}" destId="{883A7758-2C72-4A75-BCB6-1D4620577D9B}" srcOrd="0" destOrd="0" presId="urn:microsoft.com/office/officeart/2018/2/layout/IconVerticalSolidList"/>
    <dgm:cxn modelId="{8959AEB2-BE55-4EA5-8C5B-0DFAB50C71D1}" type="presParOf" srcId="{883A7758-2C72-4A75-BCB6-1D4620577D9B}" destId="{7025C4E6-F2F9-4792-8261-21DEB4F7F68F}" srcOrd="0" destOrd="0" presId="urn:microsoft.com/office/officeart/2018/2/layout/IconVerticalSolidList"/>
    <dgm:cxn modelId="{B926B278-1210-4266-91A3-37596A304155}" type="presParOf" srcId="{883A7758-2C72-4A75-BCB6-1D4620577D9B}" destId="{A6FFB972-AFE8-40B6-BB62-CD612CACE0A4}" srcOrd="1" destOrd="0" presId="urn:microsoft.com/office/officeart/2018/2/layout/IconVerticalSolidList"/>
    <dgm:cxn modelId="{1FF72D53-CC8B-4DAA-B986-3DB713BA801F}" type="presParOf" srcId="{883A7758-2C72-4A75-BCB6-1D4620577D9B}" destId="{DEDF007F-0E5E-4503-B5A7-4195AAC635FB}" srcOrd="2" destOrd="0" presId="urn:microsoft.com/office/officeart/2018/2/layout/IconVerticalSolidList"/>
    <dgm:cxn modelId="{743BB4DC-C35E-4FE2-B774-80637DEEE112}" type="presParOf" srcId="{883A7758-2C72-4A75-BCB6-1D4620577D9B}" destId="{DA196EB6-4530-464E-8C6C-15517E5B773B}" srcOrd="3" destOrd="0" presId="urn:microsoft.com/office/officeart/2018/2/layout/IconVerticalSolidList"/>
    <dgm:cxn modelId="{995E8628-F52B-465A-AD69-B15D8EDF691D}" type="presParOf" srcId="{16E2DA49-11BC-4737-BFD7-40539FAA283F}" destId="{9F43BA8D-34CF-4CA0-A163-6C484A4A9948}" srcOrd="1" destOrd="0" presId="urn:microsoft.com/office/officeart/2018/2/layout/IconVerticalSolidList"/>
    <dgm:cxn modelId="{702D6C85-E5DB-4A64-AB34-78373B55B30E}" type="presParOf" srcId="{16E2DA49-11BC-4737-BFD7-40539FAA283F}" destId="{9EBDCE5E-1943-4E81-B198-B0422E8D9312}" srcOrd="2" destOrd="0" presId="urn:microsoft.com/office/officeart/2018/2/layout/IconVerticalSolidList"/>
    <dgm:cxn modelId="{50D63D88-393E-4475-924F-A98CB9005ECE}" type="presParOf" srcId="{9EBDCE5E-1943-4E81-B198-B0422E8D9312}" destId="{4A3F9BE2-157F-4239-BBEF-B9BC59E5337B}" srcOrd="0" destOrd="0" presId="urn:microsoft.com/office/officeart/2018/2/layout/IconVerticalSolidList"/>
    <dgm:cxn modelId="{2D278F11-30D5-43C9-A563-55D783D9735B}" type="presParOf" srcId="{9EBDCE5E-1943-4E81-B198-B0422E8D9312}" destId="{3A82CFE0-A698-4608-A5E4-78585551177D}" srcOrd="1" destOrd="0" presId="urn:microsoft.com/office/officeart/2018/2/layout/IconVerticalSolidList"/>
    <dgm:cxn modelId="{B2746D28-75F5-4A30-89FE-FA0E3A3BB6B0}" type="presParOf" srcId="{9EBDCE5E-1943-4E81-B198-B0422E8D9312}" destId="{818E1586-91DF-4F31-ACC5-16B3F420CD18}" srcOrd="2" destOrd="0" presId="urn:microsoft.com/office/officeart/2018/2/layout/IconVerticalSolidList"/>
    <dgm:cxn modelId="{0B818464-5DB6-4178-86BE-54ED73A61BEB}" type="presParOf" srcId="{9EBDCE5E-1943-4E81-B198-B0422E8D9312}" destId="{8002B1E1-DC5A-4A2C-BB3B-DF1212487E78}" srcOrd="3" destOrd="0" presId="urn:microsoft.com/office/officeart/2018/2/layout/IconVerticalSolidList"/>
    <dgm:cxn modelId="{CB9D94BC-FAB5-42F9-B26B-50DE56F3710A}" type="presParOf" srcId="{16E2DA49-11BC-4737-BFD7-40539FAA283F}" destId="{1B9A6177-37C3-4DC0-9222-D6A414AB84C6}" srcOrd="3" destOrd="0" presId="urn:microsoft.com/office/officeart/2018/2/layout/IconVerticalSolidList"/>
    <dgm:cxn modelId="{A3F769FA-6BDF-4BDB-AEBC-F68EC7802442}" type="presParOf" srcId="{16E2DA49-11BC-4737-BFD7-40539FAA283F}" destId="{B5272887-3727-415B-81C3-0E815915A556}" srcOrd="4" destOrd="0" presId="urn:microsoft.com/office/officeart/2018/2/layout/IconVerticalSolidList"/>
    <dgm:cxn modelId="{6DF0007C-3163-43CC-9B45-B8CF143EC4E1}" type="presParOf" srcId="{B5272887-3727-415B-81C3-0E815915A556}" destId="{A7BF2255-FB62-4E10-A5A7-CDBA67B0717C}" srcOrd="0" destOrd="0" presId="urn:microsoft.com/office/officeart/2018/2/layout/IconVerticalSolidList"/>
    <dgm:cxn modelId="{60630DCD-E122-42C5-B2F2-716F54BC44A2}" type="presParOf" srcId="{B5272887-3727-415B-81C3-0E815915A556}" destId="{8E62D5D5-0B27-4C4A-9104-6E3CE07721C0}" srcOrd="1" destOrd="0" presId="urn:microsoft.com/office/officeart/2018/2/layout/IconVerticalSolidList"/>
    <dgm:cxn modelId="{DB48CD51-5E66-4F69-A5ED-EA8F7EEC6465}" type="presParOf" srcId="{B5272887-3727-415B-81C3-0E815915A556}" destId="{59C9EB96-909D-4A25-BD0C-19DD3BD1C5D9}" srcOrd="2" destOrd="0" presId="urn:microsoft.com/office/officeart/2018/2/layout/IconVerticalSolidList"/>
    <dgm:cxn modelId="{DCB7938D-9597-49F7-A81A-1158AD4EB1BD}" type="presParOf" srcId="{B5272887-3727-415B-81C3-0E815915A556}" destId="{9DEB62CD-BCD1-4896-B230-3F4CB5647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4490-61AE-4869-A748-4047A1B28C90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2BB02-9648-4749-B1D9-ADE5E824C451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AF3A9-1D7E-4F26-8AF3-841D81F38B1F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The target data presents a row for each product.</a:t>
          </a:r>
        </a:p>
      </dsp:txBody>
      <dsp:txXfrm>
        <a:off x="1342800" y="3256272"/>
        <a:ext cx="3600000" cy="720000"/>
      </dsp:txXfrm>
    </dsp:sp>
    <dsp:sp modelId="{E5D8B7D6-BA85-4348-A455-185154EA4CA9}">
      <dsp:nvSpPr>
        <dsp:cNvPr id="0" name=""/>
        <dsp:cNvSpPr/>
      </dsp:nvSpPr>
      <dsp:spPr>
        <a:xfrm>
          <a:off x="627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6EEF-67A7-4C82-987B-A8DDE4D52581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1C8D-88F3-4239-82E5-902602BDDC52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The input data presents 19 rows per product.</a:t>
          </a:r>
        </a:p>
      </dsp:txBody>
      <dsp:txXfrm>
        <a:off x="5572800" y="325627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FB88B-71E2-431E-857E-DFD836C3CDE4}">
      <dsp:nvSpPr>
        <dsp:cNvPr id="0" name=""/>
        <dsp:cNvSpPr/>
      </dsp:nvSpPr>
      <dsp:spPr>
        <a:xfrm>
          <a:off x="0" y="84476"/>
          <a:ext cx="6245265" cy="218413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achieve the same granularity the </a:t>
          </a:r>
          <a:r>
            <a:rPr lang="en-US" sz="3100" kern="1200" dirty="0" err="1"/>
            <a:t>supplier_car</a:t>
          </a:r>
          <a:r>
            <a:rPr lang="en-US" sz="3100" kern="1200" dirty="0"/>
            <a:t> was reorganized by [‘ID’, ‘Attribute Names’]</a:t>
          </a:r>
        </a:p>
      </dsp:txBody>
      <dsp:txXfrm>
        <a:off x="106621" y="191097"/>
        <a:ext cx="6032023" cy="1970892"/>
      </dsp:txXfrm>
    </dsp:sp>
    <dsp:sp modelId="{E78D9DC2-BA62-4093-A2BD-5C37816D7F93}">
      <dsp:nvSpPr>
        <dsp:cNvPr id="0" name=""/>
        <dsp:cNvSpPr/>
      </dsp:nvSpPr>
      <dsp:spPr>
        <a:xfrm>
          <a:off x="0" y="2357890"/>
          <a:ext cx="6245265" cy="8735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row per product.</a:t>
          </a:r>
        </a:p>
      </dsp:txBody>
      <dsp:txXfrm>
        <a:off x="42644" y="2400534"/>
        <a:ext cx="6159977" cy="788278"/>
      </dsp:txXfrm>
    </dsp:sp>
    <dsp:sp modelId="{EE27550E-A5B7-47EA-8023-F62720219068}">
      <dsp:nvSpPr>
        <dsp:cNvPr id="0" name=""/>
        <dsp:cNvSpPr/>
      </dsp:nvSpPr>
      <dsp:spPr>
        <a:xfrm>
          <a:off x="0" y="3320736"/>
          <a:ext cx="6245265" cy="218413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attribute names and values columns were replaced by each variable in attribute names (doors, horsepower, etc.)</a:t>
          </a:r>
        </a:p>
      </dsp:txBody>
      <dsp:txXfrm>
        <a:off x="106621" y="3427357"/>
        <a:ext cx="6032023" cy="1970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E2B5E-5272-4E94-B304-862863282110}">
      <dsp:nvSpPr>
        <dsp:cNvPr id="0" name=""/>
        <dsp:cNvSpPr/>
      </dsp:nvSpPr>
      <dsp:spPr>
        <a:xfrm>
          <a:off x="0" y="27893"/>
          <a:ext cx="6245265" cy="2712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To obtain the Country (code) and zip columns the value was predicted with the city as input.</a:t>
          </a:r>
          <a:endParaRPr lang="en-US" sz="3800" kern="1200" dirty="0"/>
        </a:p>
      </dsp:txBody>
      <dsp:txXfrm>
        <a:off x="132392" y="160285"/>
        <a:ext cx="5980481" cy="2447275"/>
      </dsp:txXfrm>
    </dsp:sp>
    <dsp:sp modelId="{51045370-723D-4C6F-B0FB-A7590068E595}">
      <dsp:nvSpPr>
        <dsp:cNvPr id="0" name=""/>
        <dsp:cNvSpPr/>
      </dsp:nvSpPr>
      <dsp:spPr>
        <a:xfrm>
          <a:off x="0" y="2849393"/>
          <a:ext cx="6245265" cy="2712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Columns had to be renamed to match the target columns.</a:t>
          </a:r>
          <a:endParaRPr lang="en-US" sz="3800" kern="1200"/>
        </a:p>
      </dsp:txBody>
      <dsp:txXfrm>
        <a:off x="132392" y="2981785"/>
        <a:ext cx="5980481" cy="2447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4739D-2B40-4595-B0E9-44225A9EADDC}">
      <dsp:nvSpPr>
        <dsp:cNvPr id="0" name=""/>
        <dsp:cNvSpPr/>
      </dsp:nvSpPr>
      <dsp:spPr>
        <a:xfrm>
          <a:off x="0" y="263576"/>
          <a:ext cx="6245265" cy="14723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 Color:</a:t>
          </a:r>
          <a:br>
            <a:rPr lang="en-US" sz="2400" kern="1200" dirty="0"/>
          </a:br>
          <a:r>
            <a:rPr lang="en-US" sz="2400" kern="1200" dirty="0"/>
            <a:t>-Translated colors from German to English.</a:t>
          </a:r>
        </a:p>
      </dsp:txBody>
      <dsp:txXfrm>
        <a:off x="71874" y="335450"/>
        <a:ext cx="6101517" cy="1328593"/>
      </dsp:txXfrm>
    </dsp:sp>
    <dsp:sp modelId="{08521A0E-D4A6-4623-9189-4739E5FC7F43}">
      <dsp:nvSpPr>
        <dsp:cNvPr id="0" name=""/>
        <dsp:cNvSpPr/>
      </dsp:nvSpPr>
      <dsp:spPr>
        <a:xfrm>
          <a:off x="0" y="1840093"/>
          <a:ext cx="6245265" cy="1526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Condition Type:</a:t>
          </a:r>
          <a:br>
            <a:rPr lang="en-US" sz="2400" kern="1200" dirty="0"/>
          </a:br>
          <a:r>
            <a:rPr lang="en-US" sz="2400" kern="1200" dirty="0"/>
            <a:t>-Translated from German to English.</a:t>
          </a:r>
        </a:p>
      </dsp:txBody>
      <dsp:txXfrm>
        <a:off x="74510" y="1914603"/>
        <a:ext cx="6096245" cy="1377332"/>
      </dsp:txXfrm>
    </dsp:sp>
    <dsp:sp modelId="{26B00896-11C6-43A1-B589-22819C680F16}">
      <dsp:nvSpPr>
        <dsp:cNvPr id="0" name=""/>
        <dsp:cNvSpPr/>
      </dsp:nvSpPr>
      <dsp:spPr>
        <a:xfrm>
          <a:off x="0" y="3476007"/>
          <a:ext cx="6245265" cy="1925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Consumption Total:</a:t>
          </a:r>
          <a:br>
            <a:rPr lang="en-US" sz="2400" kern="1200" dirty="0"/>
          </a:br>
          <a:r>
            <a:rPr lang="en-US" sz="2400" kern="1200" dirty="0"/>
            <a:t>-Replaced the consumption total with just the units (11.5l/100Km → </a:t>
          </a:r>
          <a:r>
            <a:rPr lang="en-US" sz="2400" kern="1200" dirty="0" err="1"/>
            <a:t>L_km_consumption</a:t>
          </a:r>
          <a:r>
            <a:rPr lang="en-US" sz="2400" kern="1200" dirty="0"/>
            <a:t>) to obtain the Fuel consumption unit column.</a:t>
          </a:r>
        </a:p>
      </dsp:txBody>
      <dsp:txXfrm>
        <a:off x="93983" y="3569990"/>
        <a:ext cx="6057299" cy="1737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4490-61AE-4869-A748-4047A1B28C90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2BB02-9648-4749-B1D9-ADE5E824C451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AF3A9-1D7E-4F26-8AF3-841D81F38B1F}">
      <dsp:nvSpPr>
        <dsp:cNvPr id="0" name=""/>
        <dsp:cNvSpPr/>
      </dsp:nvSpPr>
      <dsp:spPr>
        <a:xfrm>
          <a:off x="881550" y="2794881"/>
          <a:ext cx="45057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Deleted unnecessary columns/attributes</a:t>
          </a:r>
        </a:p>
      </dsp:txBody>
      <dsp:txXfrm>
        <a:off x="881550" y="2794881"/>
        <a:ext cx="4505724" cy="720000"/>
      </dsp:txXfrm>
    </dsp:sp>
    <dsp:sp modelId="{E5D8B7D6-BA85-4348-A455-185154EA4CA9}">
      <dsp:nvSpPr>
        <dsp:cNvPr id="0" name=""/>
        <dsp:cNvSpPr/>
      </dsp:nvSpPr>
      <dsp:spPr>
        <a:xfrm>
          <a:off x="6727662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6EEF-67A7-4C82-987B-A8DDE4D52581}">
      <dsp:nvSpPr>
        <dsp:cNvPr id="0" name=""/>
        <dsp:cNvSpPr/>
      </dsp:nvSpPr>
      <dsp:spPr>
        <a:xfrm>
          <a:off x="7195662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1C8D-88F3-4239-82E5-902602BDDC52}">
      <dsp:nvSpPr>
        <dsp:cNvPr id="0" name=""/>
        <dsp:cNvSpPr/>
      </dsp:nvSpPr>
      <dsp:spPr>
        <a:xfrm>
          <a:off x="5996862" y="276971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Saved the content into different sheets in an excel file</a:t>
          </a:r>
        </a:p>
      </dsp:txBody>
      <dsp:txXfrm>
        <a:off x="5996862" y="2769710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5C4E6-F2F9-4792-8261-21DEB4F7F68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FB972-AFE8-40B6-BB62-CD612CACE0A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6EB6-4530-464E-8C6C-15517E5B773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Consumption of fuel by brand or model of car.</a:t>
          </a:r>
          <a:endParaRPr lang="en-US" sz="2000" kern="1200"/>
        </a:p>
      </dsp:txBody>
      <dsp:txXfrm>
        <a:off x="1844034" y="682"/>
        <a:ext cx="4401230" cy="1596566"/>
      </dsp:txXfrm>
    </dsp:sp>
    <dsp:sp modelId="{4A3F9BE2-157F-4239-BBEF-B9BC59E5337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CFE0-A698-4608-A5E4-78585551177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2B1E1-DC5A-4A2C-BB3B-DF1212487E7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Get vehicles by city to assess the biggest supplier.</a:t>
          </a:r>
          <a:endParaRPr lang="en-US" sz="2000" kern="1200"/>
        </a:p>
      </dsp:txBody>
      <dsp:txXfrm>
        <a:off x="1844034" y="1996390"/>
        <a:ext cx="4401230" cy="1596566"/>
      </dsp:txXfrm>
    </dsp:sp>
    <dsp:sp modelId="{A7BF2255-FB62-4E10-A5A7-CDBA67B0717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2D5D5-0B27-4C4A-9104-6E3CE07721C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B62CD-BCD1-4896-B230-3F4CB564767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Correlate date (year + month) with car brands or models and assess the timeframe with a higher number of vehicles.</a:t>
          </a:r>
          <a:endParaRPr lang="en-US" sz="2000" kern="1200" dirty="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special</a:t>
            </a:r>
            <a:r>
              <a:rPr lang="pt-PT" dirty="0"/>
              <a:t> </a:t>
            </a:r>
            <a:r>
              <a:rPr lang="pt-PT" dirty="0" err="1"/>
              <a:t>characters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 '</a:t>
            </a:r>
            <a:r>
              <a:rPr lang="en-US" dirty="0" err="1"/>
              <a:t>TypeNameFull</a:t>
            </a:r>
            <a:r>
              <a:rPr lang="en-US" dirty="0"/>
              <a:t>’, '</a:t>
            </a:r>
            <a:r>
              <a:rPr lang="en-US" dirty="0" err="1"/>
              <a:t>ModelText</a:t>
            </a:r>
            <a:r>
              <a:rPr lang="en-US" dirty="0"/>
              <a:t>', '</a:t>
            </a:r>
            <a:r>
              <a:rPr lang="en-US" dirty="0" err="1"/>
              <a:t>Ccm</a:t>
            </a:r>
            <a:r>
              <a:rPr lang="en-US" dirty="0"/>
              <a:t>', 'Co2EmissionText', '</a:t>
            </a:r>
            <a:r>
              <a:rPr lang="en-US" dirty="0" err="1"/>
              <a:t>ConsumptionRatingText</a:t>
            </a:r>
            <a:r>
              <a:rPr lang="en-US" dirty="0"/>
              <a:t>', 'Doors’, '</a:t>
            </a:r>
            <a:r>
              <a:rPr lang="en-US" dirty="0" err="1"/>
              <a:t>DriveTypeText</a:t>
            </a:r>
            <a:r>
              <a:rPr lang="en-US" dirty="0"/>
              <a:t>’, '</a:t>
            </a:r>
            <a:r>
              <a:rPr lang="en-US" dirty="0" err="1"/>
              <a:t>FuelTypeText</a:t>
            </a:r>
            <a:r>
              <a:rPr lang="en-US" dirty="0"/>
              <a:t>', 'Hp', '</a:t>
            </a:r>
            <a:r>
              <a:rPr lang="en-US" dirty="0" err="1"/>
              <a:t>InteriorColorText</a:t>
            </a:r>
            <a:r>
              <a:rPr lang="en-US" dirty="0"/>
              <a:t>’, 'Properties', 'Seats’, '</a:t>
            </a:r>
            <a:r>
              <a:rPr lang="en-US" dirty="0" err="1"/>
              <a:t>TransmissionTypeText</a:t>
            </a:r>
            <a:r>
              <a:rPr lang="en-US" dirty="0"/>
              <a:t>’ 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Remote Data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Rui Nóbrega (ruiqnobrega@gmail.com)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6794E2E-CEC1-4CCA-92C3-9243845AF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483974"/>
            <a:ext cx="3217333" cy="2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4A55-48A5-4CAC-ABE6-E0AA8EAE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A7929-AA0D-4A8F-B11E-C4577117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767003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Normalization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64FD93-414D-455C-814D-7009CE43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92037"/>
              </p:ext>
            </p:extLst>
          </p:nvPr>
        </p:nvGraphicFramePr>
        <p:xfrm>
          <a:off x="5108535" y="767003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58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65E105-175B-47A0-97E9-452B3018A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301407"/>
              </p:ext>
            </p:extLst>
          </p:nvPr>
        </p:nvGraphicFramePr>
        <p:xfrm>
          <a:off x="838200" y="16906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B992-C144-43F8-BDC6-3E05B59C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35648E-4B3E-4ABF-A4F2-B0F48E2F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78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 dirty="0"/>
              <a:t>Potential</a:t>
            </a:r>
            <a:r>
              <a:rPr lang="pt-PT" sz="8000" dirty="0"/>
              <a:t> Future </a:t>
            </a:r>
            <a:r>
              <a:rPr lang="en-GB" sz="8000" dirty="0"/>
              <a:t>Tasks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02F139-2088-485C-9BE2-F8616CB8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82183"/>
              </p:ext>
            </p:extLst>
          </p:nvPr>
        </p:nvGraphicFramePr>
        <p:xfrm>
          <a:off x="5209019" y="63743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5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496846" y="2766219"/>
            <a:ext cx="4697532" cy="1325563"/>
          </a:xfrm>
        </p:spPr>
        <p:txBody>
          <a:bodyPr>
            <a:normAutofit/>
          </a:bodyPr>
          <a:lstStyle/>
          <a:p>
            <a:r>
              <a:rPr lang="en-US" dirty="0"/>
              <a:t>Stages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granularity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60643" y="3144282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unnecessary columns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final product to excel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D3275-D071-4976-8035-742CCE849D90}"/>
              </a:ext>
            </a:extLst>
          </p:cNvPr>
          <p:cNvSpPr txBox="1"/>
          <p:nvPr/>
        </p:nvSpPr>
        <p:spPr>
          <a:xfrm>
            <a:off x="3249168" y="536694"/>
            <a:ext cx="70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Profiling </a:t>
            </a:r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json file “supplier_car.json”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ECB8A-B46A-41AD-A9AB-1EEA6D2F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3" y="2263181"/>
            <a:ext cx="10491027" cy="3355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71002-6963-41AC-A4F9-3D7DA6E7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64" y="5737139"/>
            <a:ext cx="97135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target file “Target Data.xlsx”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15E297-FC0B-4055-A222-4BC7D05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2" y="2049660"/>
            <a:ext cx="10806096" cy="275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3F249-B577-4AE3-B9C9-7C2287FC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45" y="5070643"/>
            <a:ext cx="10322403" cy="6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/>
              <a:t>For each car in the supplier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There were 19 attributes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Such attributes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F5A40-00C2-4CC1-B921-176A89DD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3679259"/>
            <a:ext cx="1031701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0ECAF4-16AE-48B2-8781-39454B022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23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99B8-B8C1-4E77-83C0-3BC0B60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2A307C-D74B-4BFD-A22F-CC8C3828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67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Granularity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E881DFB-F592-470D-8A45-0173F52E8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08386"/>
              </p:ext>
            </p:extLst>
          </p:nvPr>
        </p:nvGraphicFramePr>
        <p:xfrm>
          <a:off x="5108535" y="502962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DD665-3ACE-43F1-A39E-1F95573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627D7D-1684-4B7E-B974-6DC56B0C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7400" dirty="0"/>
              <a:t>Special</a:t>
            </a:r>
            <a:r>
              <a:rPr lang="pt-PT" sz="7400" dirty="0"/>
              <a:t> </a:t>
            </a:r>
            <a:r>
              <a:rPr lang="en-GB" sz="7400" dirty="0"/>
              <a:t>Functions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6AA4EF-46E7-401E-A6EC-77AA63348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97073"/>
              </p:ext>
            </p:extLst>
          </p:nvPr>
        </p:nvGraphicFramePr>
        <p:xfrm>
          <a:off x="5108535" y="63743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5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179" y="1690688"/>
            <a:ext cx="5573949" cy="4254162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Attributes that were normalized are:</a:t>
            </a:r>
          </a:p>
          <a:p>
            <a:pPr lvl="1"/>
            <a:r>
              <a:rPr lang="en-US" dirty="0"/>
              <a:t>Body Color </a:t>
            </a:r>
          </a:p>
          <a:p>
            <a:pPr lvl="1"/>
            <a:r>
              <a:rPr lang="en-US" dirty="0"/>
              <a:t>Condition Type</a:t>
            </a:r>
          </a:p>
          <a:p>
            <a:pPr lvl="1"/>
            <a:r>
              <a:rPr lang="en-US" dirty="0"/>
              <a:t>Consumption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5CF172-ADFE-465F-83EA-FCCBAF098BB5}"/>
              </a:ext>
            </a:extLst>
          </p:cNvPr>
          <p:cNvSpPr txBox="1">
            <a:spLocks/>
          </p:cNvSpPr>
          <p:nvPr/>
        </p:nvSpPr>
        <p:spPr>
          <a:xfrm>
            <a:off x="444230" y="1690688"/>
            <a:ext cx="5573949" cy="425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Attributes that need normalization are:</a:t>
            </a:r>
          </a:p>
          <a:p>
            <a:pPr lvl="1"/>
            <a:r>
              <a:rPr lang="en-US" dirty="0"/>
              <a:t>Body Color </a:t>
            </a:r>
          </a:p>
          <a:p>
            <a:pPr lvl="1"/>
            <a:r>
              <a:rPr lang="en-US" dirty="0"/>
              <a:t>Body Type</a:t>
            </a:r>
          </a:p>
          <a:p>
            <a:pPr lvl="1"/>
            <a:r>
              <a:rPr lang="en-US" dirty="0"/>
              <a:t>Condition Type</a:t>
            </a:r>
          </a:p>
          <a:p>
            <a:pPr lvl="1"/>
            <a:r>
              <a:rPr lang="en-US" dirty="0"/>
              <a:t>Consumption Total</a:t>
            </a:r>
          </a:p>
          <a:p>
            <a:pPr lvl="1"/>
            <a:r>
              <a:rPr lang="en-US" dirty="0"/>
              <a:t>Drive Type</a:t>
            </a:r>
          </a:p>
          <a:p>
            <a:pPr lvl="1"/>
            <a:r>
              <a:rPr lang="en-US" dirty="0"/>
              <a:t>Fuel Type </a:t>
            </a:r>
          </a:p>
          <a:p>
            <a:pPr lvl="1"/>
            <a:r>
              <a:rPr lang="en-US" dirty="0"/>
              <a:t>Interior Color </a:t>
            </a:r>
          </a:p>
          <a:p>
            <a:pPr lvl="1"/>
            <a:r>
              <a:rPr lang="en-US" dirty="0" err="1"/>
              <a:t>Transmition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379</Words>
  <Application>Microsoft Office PowerPoint</Application>
  <PresentationFormat>Widescreen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Remote Data Task</vt:lpstr>
      <vt:lpstr>Stages of the work</vt:lpstr>
      <vt:lpstr>Input &amp; Output</vt:lpstr>
      <vt:lpstr>Input &amp; Output</vt:lpstr>
      <vt:lpstr>Attribute Names</vt:lpstr>
      <vt:lpstr>Granularity</vt:lpstr>
      <vt:lpstr>Granularity</vt:lpstr>
      <vt:lpstr>Special Functions</vt:lpstr>
      <vt:lpstr>Normalization</vt:lpstr>
      <vt:lpstr>Normalization</vt:lpstr>
      <vt:lpstr>Data Integration</vt:lpstr>
      <vt:lpstr>Potential Future Tasks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rui nobrega</cp:lastModifiedBy>
  <cp:revision>108</cp:revision>
  <dcterms:created xsi:type="dcterms:W3CDTF">2017-08-29T17:00:17Z</dcterms:created>
  <dcterms:modified xsi:type="dcterms:W3CDTF">2021-07-24T15:30:43Z</dcterms:modified>
</cp:coreProperties>
</file>