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2" d="100"/>
          <a:sy n="92" d="100"/>
        </p:scale>
        <p:origin x="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B2A17-90AE-FA31-E77C-AC940C59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6E1EC-439D-C1E4-B209-6D51179C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194E6-AE5B-B69C-7CCE-F9B71CE9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33FA1-2808-CCC5-D66E-5C7F45F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AC79DA-78B3-241D-5316-33D79779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7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BF25-3ECF-CCBF-C885-5BD4BDB4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F1C69A-DE9A-25F0-C2DB-0458ABD43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3E418-DEB5-47DE-4E9B-F0892597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44E48-963F-A587-5035-27BFE522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D079FB-DC17-AA30-F16B-1B7C71CC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6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781A252-8E13-D245-915F-5FD8DE70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3AD8C0-FACB-A14E-AA03-64B0C5A98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CAA9E3-20E0-C62C-1E98-1D588A1B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17137-BEA7-69C8-AB1F-41652199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2A868-9A48-DE63-B856-0276250F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0757-26F9-7ACC-4338-ED326F20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84F2F3-E356-F5BC-68D1-265B9FAF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CB99A-BF0D-5CB5-0E88-C24E8A4F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AF9FD1-82EB-ED15-097D-4D472558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5B814-40D8-7D98-1CD0-EC40936D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30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560AB-7E54-DB26-BBD1-ABF0FEE3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1109A-F16B-2B7D-4D0F-99EAE39E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B291B-85B9-9263-1A10-A5D3D40A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96CCE-6D1D-1E55-0F72-F394189D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42DE3F-A770-BFE4-10A5-257D507F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0DB74-E2B7-BCE6-D18C-D6DCE1E6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32061-F1A8-C519-EF19-535DCC71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D643CF-D2EC-F1C7-F0F6-A02D4DB3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77A6D-FE27-70A4-D91C-BB6CEE2F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E6DA9-0AED-FBC1-575C-D476CC79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D9412-7AC5-8A55-D9ED-C071104B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0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62073-65FF-FDD1-C35F-11F50F5C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4BD22-9417-FAEE-4879-846B2E78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68781B-51B2-CF40-F554-C774806B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092D75-33B6-F8BB-E41B-5DD4B1591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3911B7-CB15-2644-80D0-8921FB98C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A0383A-C2FC-E0F3-CC62-5E5061DE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E35A6B-01BF-1D53-0F52-E35BC730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127753-E9FE-9E74-C13B-36B508F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34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63534-BA12-758A-1889-D7159A59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FAFA6F-C1E2-AC59-F11F-AB362CE8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2DC881-2F92-B0D4-9892-2082DBEF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C7CD1-2E1B-A133-3A76-A03EA8F2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2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04D1FD-70D0-7E1D-614E-395A7ECD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6D6319-F8D1-67EB-B5FA-5207EC77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9BBF4B-7143-3A21-AA57-65E84F01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95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09313-57AC-CF37-2BB0-0C3258D8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56D7E5-BDDF-49E3-FB54-9CB62FDE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BF93A5-7D8A-51CC-6D7F-9B3D4B1F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8A6AF-F1EC-046F-3678-0BD8CA4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45A79E-1197-BBE7-4FE9-F3205F2F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59E82B-EE3A-521C-6D05-5E6777DD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00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F774F-943A-6A79-D35B-E588DE4C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DA4184-B6F1-6D04-789E-C961B335B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6B7320-AF04-7E5D-5268-BEC89C40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BD48DE-80C7-0DE1-1BBD-E60EB78C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08BE7B-522E-ACCE-E09B-9D24CE0B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6C9CB-0573-1D26-499F-CA9F5C5B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25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E033BE-1831-6FB1-8E7D-A630E536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108949-333E-DBE7-754C-565EEBFF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75314-50E8-92B4-8261-F76F068A0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5E08-1740-DE43-A792-A2FF62751422}" type="datetimeFigureOut">
              <a:rPr lang="de-DE" smtClean="0"/>
              <a:t>20.10.2022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22EE4-3444-8371-7B6A-4588BA116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798DE3-7672-8D70-C3D6-F44D6AAA6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D918-1FCD-604B-BF6B-482E04ED37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1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D8896B-4BC2-D938-7CB8-81867F07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de-DE" sz="2900" b="1" i="1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Einfluss der psychischen Belastung durch die COVID-19-Pandemie auf das Auftreten von Wochenbettdepressionen und die Relevanz individueller Stressbelastung und Stressbewältigungsstrategien </a:t>
            </a:r>
            <a:r>
              <a:rPr lang="de-DE" sz="29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de-DE" sz="29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de-DE" sz="29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697500-C114-516E-2813-42BEF56E9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de-DE" dirty="0" err="1"/>
              <a:t>WiSe</a:t>
            </a:r>
            <a:r>
              <a:rPr lang="de-DE" dirty="0"/>
              <a:t> 2022/23</a:t>
            </a:r>
          </a:p>
        </p:txBody>
      </p:sp>
    </p:spTree>
    <p:extLst>
      <p:ext uri="{BB962C8B-B14F-4D97-AF65-F5344CB8AC3E}">
        <p14:creationId xmlns:p14="http://schemas.microsoft.com/office/powerpoint/2010/main" val="110009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C14C8F-2585-9C70-5EE2-825AF9E6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Einleitung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F70665-33B8-B7A6-D41D-B67B3A81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30" y="1345815"/>
            <a:ext cx="5643033" cy="4393982"/>
          </a:xfrm>
        </p:spPr>
        <p:txBody>
          <a:bodyPr>
            <a:normAutofit/>
          </a:bodyPr>
          <a:lstStyle/>
          <a:p>
            <a:r>
              <a:rPr lang="de-D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Weltweit gibt es verschiedene Studien, die ein erhöhtes Risiko für psychische Störungen aufgrund der COVID-19-Pandemie belegen. 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Ein Ziel dieser Studie </a:t>
            </a:r>
            <a:r>
              <a:rPr lang="de-DE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</a:t>
            </a:r>
            <a:r>
              <a:rPr lang="de-D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es, Faktoren zu charakterisieren, die die psychische Belastung im Zusammenhang mit der COVID-19-Pandemie und die Auswirkungen auf depressive Symptome nach der Geburt beeinflussen. </a:t>
            </a:r>
          </a:p>
          <a:p>
            <a:r>
              <a:rPr lang="de-DE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Außerdem wird die Rolle von individuellem Stress und Bewältigungsstrategien in diesem Zusammenhang analysiert.</a:t>
            </a:r>
            <a:endParaRPr lang="de-DE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9610FD-121C-BC44-AE66-F5A8F61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1" r="24926" b="24396"/>
          <a:stretch/>
        </p:blipFill>
        <p:spPr bwMode="auto">
          <a:xfrm>
            <a:off x="6344934" y="1097884"/>
            <a:ext cx="5489242" cy="4274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03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CD32E-53CD-97B5-B36F-D406208D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Studiendesign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D3E9B9F-5B5F-B5CB-7A95-0347F886F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81" t="21689" r="23850" b="43965"/>
          <a:stretch/>
        </p:blipFill>
        <p:spPr bwMode="auto">
          <a:xfrm>
            <a:off x="4678141" y="947734"/>
            <a:ext cx="6675659" cy="26695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0F31384-57B4-9191-B099-0BDBB99A6D38}"/>
              </a:ext>
            </a:extLst>
          </p:cNvPr>
          <p:cNvSpPr txBox="1"/>
          <p:nvPr/>
        </p:nvSpPr>
        <p:spPr>
          <a:xfrm>
            <a:off x="1295400" y="2097822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Prospektiv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7AE143-9E05-BC73-ECEC-E45D339E4D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81" t="57843" r="23179" b="4864"/>
          <a:stretch/>
        </p:blipFill>
        <p:spPr bwMode="auto">
          <a:xfrm>
            <a:off x="5891707" y="3536791"/>
            <a:ext cx="5462093" cy="28804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F44FE65-365F-D036-E95F-1BDF1F94293D}"/>
              </a:ext>
            </a:extLst>
          </p:cNvPr>
          <p:cNvSpPr txBox="1"/>
          <p:nvPr/>
        </p:nvSpPr>
        <p:spPr>
          <a:xfrm>
            <a:off x="1295399" y="4206181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Retrospektiv</a:t>
            </a:r>
          </a:p>
        </p:txBody>
      </p:sp>
    </p:spTree>
    <p:extLst>
      <p:ext uri="{BB962C8B-B14F-4D97-AF65-F5344CB8AC3E}">
        <p14:creationId xmlns:p14="http://schemas.microsoft.com/office/powerpoint/2010/main" val="369121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DFE0B-0FDE-E0B9-BD30-C9ECA17C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Aufgabenstellungen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7E46AD-4285-2E35-09D0-EE903402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Besteht ein Zusammenhang zwischen dem Auftreten einer </a:t>
            </a:r>
            <a:r>
              <a:rPr lang="de-DE" sz="2000" b="1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postpartalen</a:t>
            </a:r>
            <a:r>
              <a:rPr lang="de-DE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Depression </a:t>
            </a: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 </a:t>
            </a:r>
            <a:r>
              <a:rPr lang="de-DE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 gemessenen </a:t>
            </a:r>
            <a:r>
              <a:rPr lang="de-DE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Belastungen durch die COVID-19-Pandemie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Besteht ein Zusammenhang zwischen dem </a:t>
            </a:r>
            <a:r>
              <a:rPr lang="de-DE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Befinden und der Stimmung </a:t>
            </a: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 Patientinnen vor und nach der Geburt (</a:t>
            </a:r>
            <a:r>
              <a:rPr lang="de-DE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z.b.</a:t>
            </a: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Angst vor der Geburt, Befinden nach der Geburt, Stimmungslage) und </a:t>
            </a:r>
            <a:r>
              <a:rPr lang="de-DE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postnatalen depressiven Symptomen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Stellt der </a:t>
            </a:r>
            <a:r>
              <a:rPr lang="de-DE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SCI-Fragebogen</a:t>
            </a: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ein suffizientes Instrument dar, um Schwangere vor der Geburt auf das Auftreten von postnatalen Wochenbettdepressionen zu </a:t>
            </a:r>
            <a:r>
              <a:rPr lang="de-DE" sz="20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screenen</a:t>
            </a:r>
            <a:r>
              <a:rPr lang="de-DE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Extra: Besteht ein </a:t>
            </a:r>
            <a:r>
              <a:rPr lang="de-DE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Zusammenhang zwischen der Stressbelastung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sowie den</a:t>
            </a:r>
            <a:r>
              <a:rPr lang="de-DE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Stressbewältigungsstrategien (also SCI-Fragebogen) und der Belastung durch die COVID-19-Pandemie</a:t>
            </a:r>
            <a:r>
              <a:rPr lang="de-DE" sz="2000" i="0" u="none" strike="noStrik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Eva_Maria_Dreyer@gmx.de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Times New Roman</vt:lpstr>
      <vt:lpstr>Office</vt:lpstr>
      <vt:lpstr>Einfluss der psychischen Belastung durch die COVID-19-Pandemie auf das Auftreten von Wochenbettdepressionen und die Relevanz individueller Stressbelastung und Stressbewältigungsstrategien  </vt:lpstr>
      <vt:lpstr>Einleitung </vt:lpstr>
      <vt:lpstr>Studiendesign</vt:lpstr>
      <vt:lpstr>Aufgabenstellungen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Einfluss der psychischen Belastung durch die COVID-19-Pandemie auf das Auftreten von Wochenbettdepressionen und die Relevanz individueller Stressbelastung und Stressbewältigungsstrategien  </dc:title>
  <dc:creator>Dreyer, Eva-Maria</dc:creator>
  <cp:lastModifiedBy>André</cp:lastModifiedBy>
  <cp:revision>3</cp:revision>
  <dcterms:created xsi:type="dcterms:W3CDTF">2022-10-18T13:50:04Z</dcterms:created>
  <dcterms:modified xsi:type="dcterms:W3CDTF">2022-10-20T13:19:33Z</dcterms:modified>
</cp:coreProperties>
</file>