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69" r:id="rId3"/>
    <p:sldId id="273" r:id="rId4"/>
    <p:sldId id="278" r:id="rId5"/>
    <p:sldId id="274" r:id="rId6"/>
    <p:sldId id="280" r:id="rId7"/>
    <p:sldId id="282" r:id="rId8"/>
    <p:sldId id="276" r:id="rId9"/>
    <p:sldId id="284" r:id="rId10"/>
    <p:sldId id="286" r:id="rId11"/>
    <p:sldId id="296" r:id="rId12"/>
    <p:sldId id="297" r:id="rId13"/>
    <p:sldId id="295" r:id="rId14"/>
    <p:sldId id="283" r:id="rId15"/>
    <p:sldId id="293"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22A35"/>
    <a:srgbClr val="8A95A5"/>
    <a:srgbClr val="ADB9CA"/>
    <a:srgbClr val="454E5A"/>
    <a:srgbClr val="687280"/>
    <a:srgbClr val="F68A00"/>
    <a:srgbClr val="CC4A4A"/>
    <a:srgbClr val="FEF3D2"/>
    <a:srgbClr val="EAECEF"/>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40" autoAdjust="0"/>
    <p:restoredTop sz="94710" autoAdjust="0"/>
  </p:normalViewPr>
  <p:slideViewPr>
    <p:cSldViewPr snapToGrid="0">
      <p:cViewPr varScale="1">
        <p:scale>
          <a:sx n="70" d="100"/>
          <a:sy n="70" d="100"/>
        </p:scale>
        <p:origin x="69" y="924"/>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EE3FDB-6A51-4BE8-92C0-6EB55EB3C5B8}"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99CB3157-A8C5-4605-90CD-7656D2B75E4E}">
      <dgm:prSet phldrT="[文本]"/>
      <dgm:spPr/>
      <dgm:t>
        <a:bodyPr/>
        <a:lstStyle/>
        <a:p>
          <a:r>
            <a:rPr lang="zh-CN" altLang="en-US" dirty="0"/>
            <a:t>提供多种算法</a:t>
          </a:r>
        </a:p>
      </dgm:t>
    </dgm:pt>
    <dgm:pt modelId="{F4783EF4-79D5-4BA7-BF60-9B492DA027A8}" type="parTrans" cxnId="{A3B06B4D-6CD3-44AD-BF2E-D9DCEBA3F9D3}">
      <dgm:prSet/>
      <dgm:spPr/>
      <dgm:t>
        <a:bodyPr/>
        <a:lstStyle/>
        <a:p>
          <a:endParaRPr lang="zh-CN" altLang="en-US"/>
        </a:p>
      </dgm:t>
    </dgm:pt>
    <dgm:pt modelId="{369833A8-05F1-4BC9-B1B2-7D07C86F452E}" type="sibTrans" cxnId="{A3B06B4D-6CD3-44AD-BF2E-D9DCEBA3F9D3}">
      <dgm:prSet/>
      <dgm:spPr/>
      <dgm:t>
        <a:bodyPr/>
        <a:lstStyle/>
        <a:p>
          <a:endParaRPr lang="zh-CN" altLang="en-US"/>
        </a:p>
      </dgm:t>
    </dgm:pt>
    <dgm:pt modelId="{2DD5636D-A38F-46AE-80EB-C6F27BA00B9F}">
      <dgm:prSet phldrT="[文本]"/>
      <dgm:spPr/>
      <dgm:t>
        <a:bodyPr/>
        <a:lstStyle/>
        <a:p>
          <a:r>
            <a:rPr lang="zh-CN" altLang="en-US" dirty="0"/>
            <a:t>用户自由选择</a:t>
          </a:r>
        </a:p>
      </dgm:t>
    </dgm:pt>
    <dgm:pt modelId="{25288944-C2B2-45A4-8329-AB485E2E3083}" type="parTrans" cxnId="{D1DB026E-DBFE-406C-A26A-A6C4EC723D4F}">
      <dgm:prSet/>
      <dgm:spPr/>
      <dgm:t>
        <a:bodyPr/>
        <a:lstStyle/>
        <a:p>
          <a:endParaRPr lang="zh-CN" altLang="en-US"/>
        </a:p>
      </dgm:t>
    </dgm:pt>
    <dgm:pt modelId="{8139E9F7-2456-4853-B958-CC495CF82516}" type="sibTrans" cxnId="{D1DB026E-DBFE-406C-A26A-A6C4EC723D4F}">
      <dgm:prSet/>
      <dgm:spPr/>
      <dgm:t>
        <a:bodyPr/>
        <a:lstStyle/>
        <a:p>
          <a:endParaRPr lang="zh-CN" altLang="en-US"/>
        </a:p>
      </dgm:t>
    </dgm:pt>
    <dgm:pt modelId="{D303CD5B-5691-4987-BC9A-7927A42706CB}">
      <dgm:prSet phldrT="[文本]"/>
      <dgm:spPr/>
      <dgm:t>
        <a:bodyPr/>
        <a:lstStyle/>
        <a:p>
          <a:r>
            <a:rPr lang="zh-CN" altLang="en-US" dirty="0"/>
            <a:t>总结算法特性</a:t>
          </a:r>
        </a:p>
      </dgm:t>
    </dgm:pt>
    <dgm:pt modelId="{4672C41E-D49F-4FBA-B260-75A277AD1965}" type="sibTrans" cxnId="{30AEA3F9-E491-48B7-927D-2B2ECD43A5E8}">
      <dgm:prSet/>
      <dgm:spPr/>
      <dgm:t>
        <a:bodyPr/>
        <a:lstStyle/>
        <a:p>
          <a:endParaRPr lang="zh-CN" altLang="en-US"/>
        </a:p>
      </dgm:t>
    </dgm:pt>
    <dgm:pt modelId="{1B16F9F1-267D-450F-9738-B147C914BAA8}" type="parTrans" cxnId="{30AEA3F9-E491-48B7-927D-2B2ECD43A5E8}">
      <dgm:prSet/>
      <dgm:spPr/>
      <dgm:t>
        <a:bodyPr/>
        <a:lstStyle/>
        <a:p>
          <a:endParaRPr lang="zh-CN" altLang="en-US"/>
        </a:p>
      </dgm:t>
    </dgm:pt>
    <dgm:pt modelId="{0505E9E8-D96E-4F94-AB4F-073953E77351}" type="pres">
      <dgm:prSet presAssocID="{EAEE3FDB-6A51-4BE8-92C0-6EB55EB3C5B8}" presName="Name0" presStyleCnt="0">
        <dgm:presLayoutVars>
          <dgm:chMax val="7"/>
          <dgm:chPref val="7"/>
          <dgm:dir/>
        </dgm:presLayoutVars>
      </dgm:prSet>
      <dgm:spPr/>
    </dgm:pt>
    <dgm:pt modelId="{4EA6FE19-A8C7-4902-BED4-52E34EDB46A6}" type="pres">
      <dgm:prSet presAssocID="{EAEE3FDB-6A51-4BE8-92C0-6EB55EB3C5B8}" presName="Name1" presStyleCnt="0"/>
      <dgm:spPr/>
    </dgm:pt>
    <dgm:pt modelId="{BAFE9E4E-8609-478A-84D5-524A01A57E67}" type="pres">
      <dgm:prSet presAssocID="{EAEE3FDB-6A51-4BE8-92C0-6EB55EB3C5B8}" presName="cycle" presStyleCnt="0"/>
      <dgm:spPr/>
    </dgm:pt>
    <dgm:pt modelId="{8A92A2BC-3DC3-4A00-A07C-C4513EE8D81C}" type="pres">
      <dgm:prSet presAssocID="{EAEE3FDB-6A51-4BE8-92C0-6EB55EB3C5B8}" presName="srcNode" presStyleLbl="node1" presStyleIdx="0" presStyleCnt="3"/>
      <dgm:spPr/>
    </dgm:pt>
    <dgm:pt modelId="{701802FC-8228-4A94-908E-26DF7A6DE2E5}" type="pres">
      <dgm:prSet presAssocID="{EAEE3FDB-6A51-4BE8-92C0-6EB55EB3C5B8}" presName="conn" presStyleLbl="parChTrans1D2" presStyleIdx="0" presStyleCnt="1"/>
      <dgm:spPr/>
    </dgm:pt>
    <dgm:pt modelId="{30563726-FFD3-4842-AD3A-CEF66C191BF3}" type="pres">
      <dgm:prSet presAssocID="{EAEE3FDB-6A51-4BE8-92C0-6EB55EB3C5B8}" presName="extraNode" presStyleLbl="node1" presStyleIdx="0" presStyleCnt="3"/>
      <dgm:spPr/>
    </dgm:pt>
    <dgm:pt modelId="{9CD9E6A8-2858-4F8F-8432-B51169F74A97}" type="pres">
      <dgm:prSet presAssocID="{EAEE3FDB-6A51-4BE8-92C0-6EB55EB3C5B8}" presName="dstNode" presStyleLbl="node1" presStyleIdx="0" presStyleCnt="3"/>
      <dgm:spPr/>
    </dgm:pt>
    <dgm:pt modelId="{339D537B-444C-4738-B12A-4651673D4678}" type="pres">
      <dgm:prSet presAssocID="{99CB3157-A8C5-4605-90CD-7656D2B75E4E}" presName="text_1" presStyleLbl="node1" presStyleIdx="0" presStyleCnt="3">
        <dgm:presLayoutVars>
          <dgm:bulletEnabled val="1"/>
        </dgm:presLayoutVars>
      </dgm:prSet>
      <dgm:spPr/>
    </dgm:pt>
    <dgm:pt modelId="{3A7D16FF-9C1D-4763-9305-8DB38878D3DA}" type="pres">
      <dgm:prSet presAssocID="{99CB3157-A8C5-4605-90CD-7656D2B75E4E}" presName="accent_1" presStyleCnt="0"/>
      <dgm:spPr/>
    </dgm:pt>
    <dgm:pt modelId="{53AF3800-925A-4DDA-9954-A4C14E2C7596}" type="pres">
      <dgm:prSet presAssocID="{99CB3157-A8C5-4605-90CD-7656D2B75E4E}" presName="accentRepeatNode" presStyleLbl="solidFgAcc1" presStyleIdx="0" presStyleCnt="3"/>
      <dgm:spPr/>
    </dgm:pt>
    <dgm:pt modelId="{A357F13F-1760-4400-B991-FF577DB19B42}" type="pres">
      <dgm:prSet presAssocID="{D303CD5B-5691-4987-BC9A-7927A42706CB}" presName="text_2" presStyleLbl="node1" presStyleIdx="1" presStyleCnt="3">
        <dgm:presLayoutVars>
          <dgm:bulletEnabled val="1"/>
        </dgm:presLayoutVars>
      </dgm:prSet>
      <dgm:spPr/>
    </dgm:pt>
    <dgm:pt modelId="{74AA498C-5E50-40E0-BEC7-1D84D40CA57C}" type="pres">
      <dgm:prSet presAssocID="{D303CD5B-5691-4987-BC9A-7927A42706CB}" presName="accent_2" presStyleCnt="0"/>
      <dgm:spPr/>
    </dgm:pt>
    <dgm:pt modelId="{A40BAE15-16E1-443E-85C5-CBA244D082CA}" type="pres">
      <dgm:prSet presAssocID="{D303CD5B-5691-4987-BC9A-7927A42706CB}" presName="accentRepeatNode" presStyleLbl="solidFgAcc1" presStyleIdx="1" presStyleCnt="3"/>
      <dgm:spPr/>
    </dgm:pt>
    <dgm:pt modelId="{AD0A4662-63CD-48D9-AA2D-302F5D6B4B9E}" type="pres">
      <dgm:prSet presAssocID="{2DD5636D-A38F-46AE-80EB-C6F27BA00B9F}" presName="text_3" presStyleLbl="node1" presStyleIdx="2" presStyleCnt="3">
        <dgm:presLayoutVars>
          <dgm:bulletEnabled val="1"/>
        </dgm:presLayoutVars>
      </dgm:prSet>
      <dgm:spPr/>
    </dgm:pt>
    <dgm:pt modelId="{B1C76AC4-CEB3-445F-A24F-3E14A1084578}" type="pres">
      <dgm:prSet presAssocID="{2DD5636D-A38F-46AE-80EB-C6F27BA00B9F}" presName="accent_3" presStyleCnt="0"/>
      <dgm:spPr/>
    </dgm:pt>
    <dgm:pt modelId="{2859CC1C-DD18-4F9A-B25A-FF1ED5A06FD7}" type="pres">
      <dgm:prSet presAssocID="{2DD5636D-A38F-46AE-80EB-C6F27BA00B9F}" presName="accentRepeatNode" presStyleLbl="solidFgAcc1" presStyleIdx="2" presStyleCnt="3"/>
      <dgm:spPr/>
    </dgm:pt>
  </dgm:ptLst>
  <dgm:cxnLst>
    <dgm:cxn modelId="{F2E47201-40FE-456C-A4F1-3D4766DAC93B}" type="presOf" srcId="{369833A8-05F1-4BC9-B1B2-7D07C86F452E}" destId="{701802FC-8228-4A94-908E-26DF7A6DE2E5}" srcOrd="0" destOrd="0" presId="urn:microsoft.com/office/officeart/2008/layout/VerticalCurvedList"/>
    <dgm:cxn modelId="{852ABC13-7566-4679-8298-7BA10329367E}" type="presOf" srcId="{2DD5636D-A38F-46AE-80EB-C6F27BA00B9F}" destId="{AD0A4662-63CD-48D9-AA2D-302F5D6B4B9E}" srcOrd="0" destOrd="0" presId="urn:microsoft.com/office/officeart/2008/layout/VerticalCurvedList"/>
    <dgm:cxn modelId="{A3B06B4D-6CD3-44AD-BF2E-D9DCEBA3F9D3}" srcId="{EAEE3FDB-6A51-4BE8-92C0-6EB55EB3C5B8}" destId="{99CB3157-A8C5-4605-90CD-7656D2B75E4E}" srcOrd="0" destOrd="0" parTransId="{F4783EF4-79D5-4BA7-BF60-9B492DA027A8}" sibTransId="{369833A8-05F1-4BC9-B1B2-7D07C86F452E}"/>
    <dgm:cxn modelId="{D1DB026E-DBFE-406C-A26A-A6C4EC723D4F}" srcId="{EAEE3FDB-6A51-4BE8-92C0-6EB55EB3C5B8}" destId="{2DD5636D-A38F-46AE-80EB-C6F27BA00B9F}" srcOrd="2" destOrd="0" parTransId="{25288944-C2B2-45A4-8329-AB485E2E3083}" sibTransId="{8139E9F7-2456-4853-B958-CC495CF82516}"/>
    <dgm:cxn modelId="{E7B5109F-1056-4324-92E0-75CADDE12422}" type="presOf" srcId="{EAEE3FDB-6A51-4BE8-92C0-6EB55EB3C5B8}" destId="{0505E9E8-D96E-4F94-AB4F-073953E77351}" srcOrd="0" destOrd="0" presId="urn:microsoft.com/office/officeart/2008/layout/VerticalCurvedList"/>
    <dgm:cxn modelId="{996B3DB3-16D2-456B-A1E7-B5242F5CF674}" type="presOf" srcId="{99CB3157-A8C5-4605-90CD-7656D2B75E4E}" destId="{339D537B-444C-4738-B12A-4651673D4678}" srcOrd="0" destOrd="0" presId="urn:microsoft.com/office/officeart/2008/layout/VerticalCurvedList"/>
    <dgm:cxn modelId="{BC3A53B7-312F-49CD-8760-FED65949F493}" type="presOf" srcId="{D303CD5B-5691-4987-BC9A-7927A42706CB}" destId="{A357F13F-1760-4400-B991-FF577DB19B42}" srcOrd="0" destOrd="0" presId="urn:microsoft.com/office/officeart/2008/layout/VerticalCurvedList"/>
    <dgm:cxn modelId="{30AEA3F9-E491-48B7-927D-2B2ECD43A5E8}" srcId="{EAEE3FDB-6A51-4BE8-92C0-6EB55EB3C5B8}" destId="{D303CD5B-5691-4987-BC9A-7927A42706CB}" srcOrd="1" destOrd="0" parTransId="{1B16F9F1-267D-450F-9738-B147C914BAA8}" sibTransId="{4672C41E-D49F-4FBA-B260-75A277AD1965}"/>
    <dgm:cxn modelId="{B22F910F-01A2-48F7-8EEF-DE3A4CDE6307}" type="presParOf" srcId="{0505E9E8-D96E-4F94-AB4F-073953E77351}" destId="{4EA6FE19-A8C7-4902-BED4-52E34EDB46A6}" srcOrd="0" destOrd="0" presId="urn:microsoft.com/office/officeart/2008/layout/VerticalCurvedList"/>
    <dgm:cxn modelId="{085162BD-8FD2-4FDF-A648-D67C964B7796}" type="presParOf" srcId="{4EA6FE19-A8C7-4902-BED4-52E34EDB46A6}" destId="{BAFE9E4E-8609-478A-84D5-524A01A57E67}" srcOrd="0" destOrd="0" presId="urn:microsoft.com/office/officeart/2008/layout/VerticalCurvedList"/>
    <dgm:cxn modelId="{8F310242-40AB-4B87-A0A7-B0AA2BE48581}" type="presParOf" srcId="{BAFE9E4E-8609-478A-84D5-524A01A57E67}" destId="{8A92A2BC-3DC3-4A00-A07C-C4513EE8D81C}" srcOrd="0" destOrd="0" presId="urn:microsoft.com/office/officeart/2008/layout/VerticalCurvedList"/>
    <dgm:cxn modelId="{A72B2AA8-8C94-457E-92FC-A6F58C8C295A}" type="presParOf" srcId="{BAFE9E4E-8609-478A-84D5-524A01A57E67}" destId="{701802FC-8228-4A94-908E-26DF7A6DE2E5}" srcOrd="1" destOrd="0" presId="urn:microsoft.com/office/officeart/2008/layout/VerticalCurvedList"/>
    <dgm:cxn modelId="{80DAD8D6-7016-4DF6-B6C7-EF8037127E41}" type="presParOf" srcId="{BAFE9E4E-8609-478A-84D5-524A01A57E67}" destId="{30563726-FFD3-4842-AD3A-CEF66C191BF3}" srcOrd="2" destOrd="0" presId="urn:microsoft.com/office/officeart/2008/layout/VerticalCurvedList"/>
    <dgm:cxn modelId="{0C8B1C55-808B-4B48-B550-40295E11B97E}" type="presParOf" srcId="{BAFE9E4E-8609-478A-84D5-524A01A57E67}" destId="{9CD9E6A8-2858-4F8F-8432-B51169F74A97}" srcOrd="3" destOrd="0" presId="urn:microsoft.com/office/officeart/2008/layout/VerticalCurvedList"/>
    <dgm:cxn modelId="{808DB427-EA11-490A-8C24-53E1CB5D888C}" type="presParOf" srcId="{4EA6FE19-A8C7-4902-BED4-52E34EDB46A6}" destId="{339D537B-444C-4738-B12A-4651673D4678}" srcOrd="1" destOrd="0" presId="urn:microsoft.com/office/officeart/2008/layout/VerticalCurvedList"/>
    <dgm:cxn modelId="{CC9E5FD5-CAA4-4601-A34A-5AFBEB5695E5}" type="presParOf" srcId="{4EA6FE19-A8C7-4902-BED4-52E34EDB46A6}" destId="{3A7D16FF-9C1D-4763-9305-8DB38878D3DA}" srcOrd="2" destOrd="0" presId="urn:microsoft.com/office/officeart/2008/layout/VerticalCurvedList"/>
    <dgm:cxn modelId="{BD8C728B-ECA0-4A67-BE76-7F0E468EA637}" type="presParOf" srcId="{3A7D16FF-9C1D-4763-9305-8DB38878D3DA}" destId="{53AF3800-925A-4DDA-9954-A4C14E2C7596}" srcOrd="0" destOrd="0" presId="urn:microsoft.com/office/officeart/2008/layout/VerticalCurvedList"/>
    <dgm:cxn modelId="{459AA0AE-DBD5-4CAB-9696-5388F1D6FFBC}" type="presParOf" srcId="{4EA6FE19-A8C7-4902-BED4-52E34EDB46A6}" destId="{A357F13F-1760-4400-B991-FF577DB19B42}" srcOrd="3" destOrd="0" presId="urn:microsoft.com/office/officeart/2008/layout/VerticalCurvedList"/>
    <dgm:cxn modelId="{5E302704-02F9-46AB-A4EA-7B1851307416}" type="presParOf" srcId="{4EA6FE19-A8C7-4902-BED4-52E34EDB46A6}" destId="{74AA498C-5E50-40E0-BEC7-1D84D40CA57C}" srcOrd="4" destOrd="0" presId="urn:microsoft.com/office/officeart/2008/layout/VerticalCurvedList"/>
    <dgm:cxn modelId="{ABA795B3-0FA9-4F30-991A-4048D0F50A7F}" type="presParOf" srcId="{74AA498C-5E50-40E0-BEC7-1D84D40CA57C}" destId="{A40BAE15-16E1-443E-85C5-CBA244D082CA}" srcOrd="0" destOrd="0" presId="urn:microsoft.com/office/officeart/2008/layout/VerticalCurvedList"/>
    <dgm:cxn modelId="{7C8D4B3F-5ACF-45A7-ADC9-D52C6F1A6391}" type="presParOf" srcId="{4EA6FE19-A8C7-4902-BED4-52E34EDB46A6}" destId="{AD0A4662-63CD-48D9-AA2D-302F5D6B4B9E}" srcOrd="5" destOrd="0" presId="urn:microsoft.com/office/officeart/2008/layout/VerticalCurvedList"/>
    <dgm:cxn modelId="{E5802460-61B5-419A-B8C9-83FAE8D06499}" type="presParOf" srcId="{4EA6FE19-A8C7-4902-BED4-52E34EDB46A6}" destId="{B1C76AC4-CEB3-445F-A24F-3E14A1084578}" srcOrd="6" destOrd="0" presId="urn:microsoft.com/office/officeart/2008/layout/VerticalCurvedList"/>
    <dgm:cxn modelId="{DE52FF01-2AEA-4F62-9070-2C8B0D84166C}" type="presParOf" srcId="{B1C76AC4-CEB3-445F-A24F-3E14A1084578}" destId="{2859CC1C-DD18-4F9A-B25A-FF1ED5A06FD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3B28CC-8B8F-45E0-9FC4-852DD624D86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B57066F1-444C-4BAC-9A7B-63E7C1D2F5B3}">
      <dgm:prSet phldrT="[文本]"/>
      <dgm:spPr/>
      <dgm:t>
        <a:bodyPr/>
        <a:lstStyle/>
        <a:p>
          <a:r>
            <a:rPr lang="zh-CN" altLang="en-US" dirty="0"/>
            <a:t>选择题</a:t>
          </a:r>
        </a:p>
      </dgm:t>
    </dgm:pt>
    <dgm:pt modelId="{67F19FFA-1D04-424C-9C19-A5F5172F8CC2}" type="parTrans" cxnId="{C53AA3DB-C26A-4B7B-83CC-D2AAF62AFC11}">
      <dgm:prSet/>
      <dgm:spPr/>
      <dgm:t>
        <a:bodyPr/>
        <a:lstStyle/>
        <a:p>
          <a:endParaRPr lang="zh-CN" altLang="en-US"/>
        </a:p>
      </dgm:t>
    </dgm:pt>
    <dgm:pt modelId="{EF438696-3D5A-4C40-8A25-FD60898AC580}" type="sibTrans" cxnId="{C53AA3DB-C26A-4B7B-83CC-D2AAF62AFC11}">
      <dgm:prSet/>
      <dgm:spPr/>
      <dgm:t>
        <a:bodyPr/>
        <a:lstStyle/>
        <a:p>
          <a:endParaRPr lang="zh-CN" altLang="en-US"/>
        </a:p>
      </dgm:t>
    </dgm:pt>
    <dgm:pt modelId="{8E0B3018-7151-4F64-A086-CCDB7C6AE59B}">
      <dgm:prSet phldrT="[文本]"/>
      <dgm:spPr/>
      <dgm:t>
        <a:bodyPr/>
        <a:lstStyle/>
        <a:p>
          <a:r>
            <a:rPr lang="zh-CN" altLang="en-US" dirty="0"/>
            <a:t>简单模式对比</a:t>
          </a:r>
        </a:p>
      </dgm:t>
    </dgm:pt>
    <dgm:pt modelId="{81FF6C2E-6765-4959-9C26-929117E1135D}" type="parTrans" cxnId="{A569D458-FF49-4D1C-A935-5737DBBF7C11}">
      <dgm:prSet/>
      <dgm:spPr/>
      <dgm:t>
        <a:bodyPr/>
        <a:lstStyle/>
        <a:p>
          <a:endParaRPr lang="zh-CN" altLang="en-US"/>
        </a:p>
      </dgm:t>
    </dgm:pt>
    <dgm:pt modelId="{20FFB27C-D066-4DA8-A333-D422CEE7AA71}" type="sibTrans" cxnId="{A569D458-FF49-4D1C-A935-5737DBBF7C11}">
      <dgm:prSet/>
      <dgm:spPr/>
      <dgm:t>
        <a:bodyPr/>
        <a:lstStyle/>
        <a:p>
          <a:endParaRPr lang="zh-CN" altLang="en-US"/>
        </a:p>
      </dgm:t>
    </dgm:pt>
    <dgm:pt modelId="{22142095-B5CC-4118-B24C-89C16A6EE17C}">
      <dgm:prSet phldrT="[文本]"/>
      <dgm:spPr/>
      <dgm:t>
        <a:bodyPr/>
        <a:lstStyle/>
        <a:p>
          <a:r>
            <a:rPr lang="zh-CN" altLang="en-US" dirty="0"/>
            <a:t>填空</a:t>
          </a:r>
        </a:p>
      </dgm:t>
    </dgm:pt>
    <dgm:pt modelId="{A1B60CAD-91F6-4599-AE88-A80F9AA20D48}" type="parTrans" cxnId="{7BA73C26-69DF-4125-A75B-52B5DE0E27A0}">
      <dgm:prSet/>
      <dgm:spPr/>
      <dgm:t>
        <a:bodyPr/>
        <a:lstStyle/>
        <a:p>
          <a:endParaRPr lang="zh-CN" altLang="en-US"/>
        </a:p>
      </dgm:t>
    </dgm:pt>
    <dgm:pt modelId="{16C46A2F-624C-47B4-9714-98F4A4135482}" type="sibTrans" cxnId="{7BA73C26-69DF-4125-A75B-52B5DE0E27A0}">
      <dgm:prSet/>
      <dgm:spPr/>
      <dgm:t>
        <a:bodyPr/>
        <a:lstStyle/>
        <a:p>
          <a:endParaRPr lang="zh-CN" altLang="en-US"/>
        </a:p>
      </dgm:t>
    </dgm:pt>
    <dgm:pt modelId="{B46BABAA-0673-4471-BC5E-075BE8684D3E}">
      <dgm:prSet phldrT="[文本]"/>
      <dgm:spPr/>
      <dgm:t>
        <a:bodyPr/>
        <a:lstStyle/>
        <a:p>
          <a:r>
            <a:rPr lang="zh-CN" altLang="en-US" dirty="0"/>
            <a:t>分词后按词对比</a:t>
          </a:r>
        </a:p>
      </dgm:t>
    </dgm:pt>
    <dgm:pt modelId="{3DF2A089-39BB-4E6E-8EE4-75C8E691750C}" type="parTrans" cxnId="{D42A2F2A-8302-4835-B2E1-884517085032}">
      <dgm:prSet/>
      <dgm:spPr/>
      <dgm:t>
        <a:bodyPr/>
        <a:lstStyle/>
        <a:p>
          <a:endParaRPr lang="zh-CN" altLang="en-US"/>
        </a:p>
      </dgm:t>
    </dgm:pt>
    <dgm:pt modelId="{1494FB48-3F6B-443B-9261-8D432FD64440}" type="sibTrans" cxnId="{D42A2F2A-8302-4835-B2E1-884517085032}">
      <dgm:prSet/>
      <dgm:spPr/>
      <dgm:t>
        <a:bodyPr/>
        <a:lstStyle/>
        <a:p>
          <a:endParaRPr lang="zh-CN" altLang="en-US"/>
        </a:p>
      </dgm:t>
    </dgm:pt>
    <dgm:pt modelId="{CC7F832C-8544-4162-ADE5-E231C03F3D78}">
      <dgm:prSet phldrT="[文本]"/>
      <dgm:spPr/>
      <dgm:t>
        <a:bodyPr/>
        <a:lstStyle/>
        <a:p>
          <a:r>
            <a:rPr lang="zh-CN" altLang="en-US" dirty="0"/>
            <a:t>长文本主观题、代码题</a:t>
          </a:r>
        </a:p>
      </dgm:t>
    </dgm:pt>
    <dgm:pt modelId="{FF175EB5-25D0-4199-9B1B-091CCF0E8D19}" type="parTrans" cxnId="{4F0CD20E-7A95-4DD7-91FD-C25F8D081318}">
      <dgm:prSet/>
      <dgm:spPr/>
      <dgm:t>
        <a:bodyPr/>
        <a:lstStyle/>
        <a:p>
          <a:endParaRPr lang="zh-CN" altLang="en-US"/>
        </a:p>
      </dgm:t>
    </dgm:pt>
    <dgm:pt modelId="{1D24B8ED-0CC6-4C1E-9CA7-2C88C50B313F}" type="sibTrans" cxnId="{4F0CD20E-7A95-4DD7-91FD-C25F8D081318}">
      <dgm:prSet/>
      <dgm:spPr/>
      <dgm:t>
        <a:bodyPr/>
        <a:lstStyle/>
        <a:p>
          <a:endParaRPr lang="zh-CN" altLang="en-US"/>
        </a:p>
      </dgm:t>
    </dgm:pt>
    <dgm:pt modelId="{4A8D91FF-9098-4559-B34F-496FEE98D2A4}">
      <dgm:prSet phldrT="[文本]"/>
      <dgm:spPr/>
      <dgm:t>
        <a:bodyPr/>
        <a:lstStyle/>
        <a:p>
          <a:r>
            <a:rPr lang="zh-CN" altLang="en-US" dirty="0"/>
            <a:t>降维，转二进制处理</a:t>
          </a:r>
        </a:p>
      </dgm:t>
    </dgm:pt>
    <dgm:pt modelId="{6CD1BFAB-A785-44FC-A2BE-1D66B8C387BF}" type="parTrans" cxnId="{BEC2C9CD-98C5-4CCD-AD57-0721DC3B4286}">
      <dgm:prSet/>
      <dgm:spPr/>
      <dgm:t>
        <a:bodyPr/>
        <a:lstStyle/>
        <a:p>
          <a:endParaRPr lang="zh-CN" altLang="en-US"/>
        </a:p>
      </dgm:t>
    </dgm:pt>
    <dgm:pt modelId="{E7911ABA-0F32-46D4-9557-65A5796B56BE}" type="sibTrans" cxnId="{BEC2C9CD-98C5-4CCD-AD57-0721DC3B4286}">
      <dgm:prSet/>
      <dgm:spPr/>
      <dgm:t>
        <a:bodyPr/>
        <a:lstStyle/>
        <a:p>
          <a:endParaRPr lang="zh-CN" altLang="en-US"/>
        </a:p>
      </dgm:t>
    </dgm:pt>
    <dgm:pt modelId="{A80C138C-98F3-473F-B29B-899EB8F8BD7B}">
      <dgm:prSet phldrT="[文本]"/>
      <dgm:spPr/>
      <dgm:t>
        <a:bodyPr/>
        <a:lstStyle/>
        <a:p>
          <a:r>
            <a:rPr lang="zh-CN" altLang="en-US" dirty="0"/>
            <a:t>短文本主观题、代码题</a:t>
          </a:r>
        </a:p>
      </dgm:t>
    </dgm:pt>
    <dgm:pt modelId="{6380004E-D5FC-4E66-968A-DD5E01CEC384}" type="parTrans" cxnId="{57D3539D-E93E-45DB-8292-10177E642E85}">
      <dgm:prSet/>
      <dgm:spPr/>
      <dgm:t>
        <a:bodyPr/>
        <a:lstStyle/>
        <a:p>
          <a:endParaRPr lang="zh-CN" altLang="en-US"/>
        </a:p>
      </dgm:t>
    </dgm:pt>
    <dgm:pt modelId="{179C5B4E-E6AE-4DD5-AD89-1ED96732F54E}" type="sibTrans" cxnId="{57D3539D-E93E-45DB-8292-10177E642E85}">
      <dgm:prSet/>
      <dgm:spPr/>
      <dgm:t>
        <a:bodyPr/>
        <a:lstStyle/>
        <a:p>
          <a:endParaRPr lang="zh-CN" altLang="en-US"/>
        </a:p>
      </dgm:t>
    </dgm:pt>
    <dgm:pt modelId="{549E50A8-72DB-4D0F-8E6C-07CE213AB74B}">
      <dgm:prSet phldrT="[文本]"/>
      <dgm:spPr/>
      <dgm:t>
        <a:bodyPr/>
        <a:lstStyle/>
        <a:p>
          <a:r>
            <a:rPr lang="zh-CN" altLang="en-US" dirty="0"/>
            <a:t>余弦相似度算法</a:t>
          </a:r>
        </a:p>
      </dgm:t>
    </dgm:pt>
    <dgm:pt modelId="{3BED0807-7459-4FDB-AE81-82D752AD283B}" type="parTrans" cxnId="{ED8E92DC-EF55-4EBA-A016-B0D622DAC6DF}">
      <dgm:prSet/>
      <dgm:spPr/>
      <dgm:t>
        <a:bodyPr/>
        <a:lstStyle/>
        <a:p>
          <a:endParaRPr lang="zh-CN" altLang="en-US"/>
        </a:p>
      </dgm:t>
    </dgm:pt>
    <dgm:pt modelId="{F43E1994-A379-42CE-8007-C018A79E42DA}" type="sibTrans" cxnId="{ED8E92DC-EF55-4EBA-A016-B0D622DAC6DF}">
      <dgm:prSet/>
      <dgm:spPr/>
      <dgm:t>
        <a:bodyPr/>
        <a:lstStyle/>
        <a:p>
          <a:endParaRPr lang="zh-CN" altLang="en-US"/>
        </a:p>
      </dgm:t>
    </dgm:pt>
    <dgm:pt modelId="{41AA8137-19DA-408E-B469-0A4B9ADDF65D}" type="pres">
      <dgm:prSet presAssocID="{373B28CC-8B8F-45E0-9FC4-852DD624D86F}" presName="linear" presStyleCnt="0">
        <dgm:presLayoutVars>
          <dgm:animLvl val="lvl"/>
          <dgm:resizeHandles val="exact"/>
        </dgm:presLayoutVars>
      </dgm:prSet>
      <dgm:spPr/>
    </dgm:pt>
    <dgm:pt modelId="{12DB9862-48F9-41F7-8616-6A2ADE87278A}" type="pres">
      <dgm:prSet presAssocID="{B57066F1-444C-4BAC-9A7B-63E7C1D2F5B3}" presName="parentText" presStyleLbl="node1" presStyleIdx="0" presStyleCnt="4">
        <dgm:presLayoutVars>
          <dgm:chMax val="0"/>
          <dgm:bulletEnabled val="1"/>
        </dgm:presLayoutVars>
      </dgm:prSet>
      <dgm:spPr/>
    </dgm:pt>
    <dgm:pt modelId="{A54897DB-C2AD-4FBD-AEBA-F4CC9F9277D0}" type="pres">
      <dgm:prSet presAssocID="{B57066F1-444C-4BAC-9A7B-63E7C1D2F5B3}" presName="childText" presStyleLbl="revTx" presStyleIdx="0" presStyleCnt="4">
        <dgm:presLayoutVars>
          <dgm:bulletEnabled val="1"/>
        </dgm:presLayoutVars>
      </dgm:prSet>
      <dgm:spPr/>
    </dgm:pt>
    <dgm:pt modelId="{D6F91DAE-0986-4619-95AC-A3BD0156AE83}" type="pres">
      <dgm:prSet presAssocID="{22142095-B5CC-4118-B24C-89C16A6EE17C}" presName="parentText" presStyleLbl="node1" presStyleIdx="1" presStyleCnt="4">
        <dgm:presLayoutVars>
          <dgm:chMax val="0"/>
          <dgm:bulletEnabled val="1"/>
        </dgm:presLayoutVars>
      </dgm:prSet>
      <dgm:spPr/>
    </dgm:pt>
    <dgm:pt modelId="{57EE55CA-4413-4FEA-8A01-7BD02FBB4A8C}" type="pres">
      <dgm:prSet presAssocID="{22142095-B5CC-4118-B24C-89C16A6EE17C}" presName="childText" presStyleLbl="revTx" presStyleIdx="1" presStyleCnt="4">
        <dgm:presLayoutVars>
          <dgm:bulletEnabled val="1"/>
        </dgm:presLayoutVars>
      </dgm:prSet>
      <dgm:spPr/>
    </dgm:pt>
    <dgm:pt modelId="{8DBCF9BE-E380-49CF-80D8-B01FA496D303}" type="pres">
      <dgm:prSet presAssocID="{CC7F832C-8544-4162-ADE5-E231C03F3D78}" presName="parentText" presStyleLbl="node1" presStyleIdx="2" presStyleCnt="4">
        <dgm:presLayoutVars>
          <dgm:chMax val="0"/>
          <dgm:bulletEnabled val="1"/>
        </dgm:presLayoutVars>
      </dgm:prSet>
      <dgm:spPr/>
    </dgm:pt>
    <dgm:pt modelId="{212FD9BE-A5EE-46CE-A01C-375CBDFC6431}" type="pres">
      <dgm:prSet presAssocID="{CC7F832C-8544-4162-ADE5-E231C03F3D78}" presName="childText" presStyleLbl="revTx" presStyleIdx="2" presStyleCnt="4">
        <dgm:presLayoutVars>
          <dgm:bulletEnabled val="1"/>
        </dgm:presLayoutVars>
      </dgm:prSet>
      <dgm:spPr/>
    </dgm:pt>
    <dgm:pt modelId="{9A0EE025-114C-4560-9354-156938680F9D}" type="pres">
      <dgm:prSet presAssocID="{A80C138C-98F3-473F-B29B-899EB8F8BD7B}" presName="parentText" presStyleLbl="node1" presStyleIdx="3" presStyleCnt="4">
        <dgm:presLayoutVars>
          <dgm:chMax val="0"/>
          <dgm:bulletEnabled val="1"/>
        </dgm:presLayoutVars>
      </dgm:prSet>
      <dgm:spPr/>
    </dgm:pt>
    <dgm:pt modelId="{9C4A4E86-1908-49F9-A242-464286A477EE}" type="pres">
      <dgm:prSet presAssocID="{A80C138C-98F3-473F-B29B-899EB8F8BD7B}" presName="childText" presStyleLbl="revTx" presStyleIdx="3" presStyleCnt="4">
        <dgm:presLayoutVars>
          <dgm:bulletEnabled val="1"/>
        </dgm:presLayoutVars>
      </dgm:prSet>
      <dgm:spPr/>
    </dgm:pt>
  </dgm:ptLst>
  <dgm:cxnLst>
    <dgm:cxn modelId="{B8480C0A-FEA6-41FF-8488-21E8B6F6B133}" type="presOf" srcId="{A80C138C-98F3-473F-B29B-899EB8F8BD7B}" destId="{9A0EE025-114C-4560-9354-156938680F9D}" srcOrd="0" destOrd="0" presId="urn:microsoft.com/office/officeart/2005/8/layout/vList2"/>
    <dgm:cxn modelId="{4F0CD20E-7A95-4DD7-91FD-C25F8D081318}" srcId="{373B28CC-8B8F-45E0-9FC4-852DD624D86F}" destId="{CC7F832C-8544-4162-ADE5-E231C03F3D78}" srcOrd="2" destOrd="0" parTransId="{FF175EB5-25D0-4199-9B1B-091CCF0E8D19}" sibTransId="{1D24B8ED-0CC6-4C1E-9CA7-2C88C50B313F}"/>
    <dgm:cxn modelId="{7BA73C26-69DF-4125-A75B-52B5DE0E27A0}" srcId="{373B28CC-8B8F-45E0-9FC4-852DD624D86F}" destId="{22142095-B5CC-4118-B24C-89C16A6EE17C}" srcOrd="1" destOrd="0" parTransId="{A1B60CAD-91F6-4599-AE88-A80F9AA20D48}" sibTransId="{16C46A2F-624C-47B4-9714-98F4A4135482}"/>
    <dgm:cxn modelId="{D42A2F2A-8302-4835-B2E1-884517085032}" srcId="{22142095-B5CC-4118-B24C-89C16A6EE17C}" destId="{B46BABAA-0673-4471-BC5E-075BE8684D3E}" srcOrd="0" destOrd="0" parTransId="{3DF2A089-39BB-4E6E-8EE4-75C8E691750C}" sibTransId="{1494FB48-3F6B-443B-9261-8D432FD64440}"/>
    <dgm:cxn modelId="{331D0A33-AE62-42E9-8C99-613695C7F8B1}" type="presOf" srcId="{8E0B3018-7151-4F64-A086-CCDB7C6AE59B}" destId="{A54897DB-C2AD-4FBD-AEBA-F4CC9F9277D0}" srcOrd="0" destOrd="0" presId="urn:microsoft.com/office/officeart/2005/8/layout/vList2"/>
    <dgm:cxn modelId="{725D9635-D7E1-40C8-B87C-8BC0362F07F0}" type="presOf" srcId="{B46BABAA-0673-4471-BC5E-075BE8684D3E}" destId="{57EE55CA-4413-4FEA-8A01-7BD02FBB4A8C}" srcOrd="0" destOrd="0" presId="urn:microsoft.com/office/officeart/2005/8/layout/vList2"/>
    <dgm:cxn modelId="{A104053F-355F-4652-88D2-14CE60B3619A}" type="presOf" srcId="{CC7F832C-8544-4162-ADE5-E231C03F3D78}" destId="{8DBCF9BE-E380-49CF-80D8-B01FA496D303}" srcOrd="0" destOrd="0" presId="urn:microsoft.com/office/officeart/2005/8/layout/vList2"/>
    <dgm:cxn modelId="{CB8F536D-8DD5-4118-9FC8-8615AB4E1250}" type="presOf" srcId="{549E50A8-72DB-4D0F-8E6C-07CE213AB74B}" destId="{9C4A4E86-1908-49F9-A242-464286A477EE}" srcOrd="0" destOrd="0" presId="urn:microsoft.com/office/officeart/2005/8/layout/vList2"/>
    <dgm:cxn modelId="{A569D458-FF49-4D1C-A935-5737DBBF7C11}" srcId="{B57066F1-444C-4BAC-9A7B-63E7C1D2F5B3}" destId="{8E0B3018-7151-4F64-A086-CCDB7C6AE59B}" srcOrd="0" destOrd="0" parTransId="{81FF6C2E-6765-4959-9C26-929117E1135D}" sibTransId="{20FFB27C-D066-4DA8-A333-D422CEE7AA71}"/>
    <dgm:cxn modelId="{57D3539D-E93E-45DB-8292-10177E642E85}" srcId="{373B28CC-8B8F-45E0-9FC4-852DD624D86F}" destId="{A80C138C-98F3-473F-B29B-899EB8F8BD7B}" srcOrd="3" destOrd="0" parTransId="{6380004E-D5FC-4E66-968A-DD5E01CEC384}" sibTransId="{179C5B4E-E6AE-4DD5-AD89-1ED96732F54E}"/>
    <dgm:cxn modelId="{2E1813AF-3719-423B-835C-619AC51FBBB4}" type="presOf" srcId="{B57066F1-444C-4BAC-9A7B-63E7C1D2F5B3}" destId="{12DB9862-48F9-41F7-8616-6A2ADE87278A}" srcOrd="0" destOrd="0" presId="urn:microsoft.com/office/officeart/2005/8/layout/vList2"/>
    <dgm:cxn modelId="{634CF6BF-5CA8-4DE5-A0C9-BFCCEAB48CC1}" type="presOf" srcId="{4A8D91FF-9098-4559-B34F-496FEE98D2A4}" destId="{212FD9BE-A5EE-46CE-A01C-375CBDFC6431}" srcOrd="0" destOrd="0" presId="urn:microsoft.com/office/officeart/2005/8/layout/vList2"/>
    <dgm:cxn modelId="{BEC2C9CD-98C5-4CCD-AD57-0721DC3B4286}" srcId="{CC7F832C-8544-4162-ADE5-E231C03F3D78}" destId="{4A8D91FF-9098-4559-B34F-496FEE98D2A4}" srcOrd="0" destOrd="0" parTransId="{6CD1BFAB-A785-44FC-A2BE-1D66B8C387BF}" sibTransId="{E7911ABA-0F32-46D4-9557-65A5796B56BE}"/>
    <dgm:cxn modelId="{C53AA3DB-C26A-4B7B-83CC-D2AAF62AFC11}" srcId="{373B28CC-8B8F-45E0-9FC4-852DD624D86F}" destId="{B57066F1-444C-4BAC-9A7B-63E7C1D2F5B3}" srcOrd="0" destOrd="0" parTransId="{67F19FFA-1D04-424C-9C19-A5F5172F8CC2}" sibTransId="{EF438696-3D5A-4C40-8A25-FD60898AC580}"/>
    <dgm:cxn modelId="{ED8E92DC-EF55-4EBA-A016-B0D622DAC6DF}" srcId="{A80C138C-98F3-473F-B29B-899EB8F8BD7B}" destId="{549E50A8-72DB-4D0F-8E6C-07CE213AB74B}" srcOrd="0" destOrd="0" parTransId="{3BED0807-7459-4FDB-AE81-82D752AD283B}" sibTransId="{F43E1994-A379-42CE-8007-C018A79E42DA}"/>
    <dgm:cxn modelId="{756F62EF-6120-42B2-8E3C-05109B656D0F}" type="presOf" srcId="{373B28CC-8B8F-45E0-9FC4-852DD624D86F}" destId="{41AA8137-19DA-408E-B469-0A4B9ADDF65D}" srcOrd="0" destOrd="0" presId="urn:microsoft.com/office/officeart/2005/8/layout/vList2"/>
    <dgm:cxn modelId="{E52E32F4-1E7F-45B3-9C82-636FBCA8F1FF}" type="presOf" srcId="{22142095-B5CC-4118-B24C-89C16A6EE17C}" destId="{D6F91DAE-0986-4619-95AC-A3BD0156AE83}" srcOrd="0" destOrd="0" presId="urn:microsoft.com/office/officeart/2005/8/layout/vList2"/>
    <dgm:cxn modelId="{0A815898-4B6D-4C04-8239-57C646573F82}" type="presParOf" srcId="{41AA8137-19DA-408E-B469-0A4B9ADDF65D}" destId="{12DB9862-48F9-41F7-8616-6A2ADE87278A}" srcOrd="0" destOrd="0" presId="urn:microsoft.com/office/officeart/2005/8/layout/vList2"/>
    <dgm:cxn modelId="{1B795CE4-1AF2-490D-91FC-D96EF5A8D5C2}" type="presParOf" srcId="{41AA8137-19DA-408E-B469-0A4B9ADDF65D}" destId="{A54897DB-C2AD-4FBD-AEBA-F4CC9F9277D0}" srcOrd="1" destOrd="0" presId="urn:microsoft.com/office/officeart/2005/8/layout/vList2"/>
    <dgm:cxn modelId="{F43B04FE-854B-40F0-A245-BA1F7E289FD4}" type="presParOf" srcId="{41AA8137-19DA-408E-B469-0A4B9ADDF65D}" destId="{D6F91DAE-0986-4619-95AC-A3BD0156AE83}" srcOrd="2" destOrd="0" presId="urn:microsoft.com/office/officeart/2005/8/layout/vList2"/>
    <dgm:cxn modelId="{AD33DD5B-960C-46A2-A966-05BE27E20424}" type="presParOf" srcId="{41AA8137-19DA-408E-B469-0A4B9ADDF65D}" destId="{57EE55CA-4413-4FEA-8A01-7BD02FBB4A8C}" srcOrd="3" destOrd="0" presId="urn:microsoft.com/office/officeart/2005/8/layout/vList2"/>
    <dgm:cxn modelId="{B4A50ADB-2869-489F-A4B5-9A1A3592426D}" type="presParOf" srcId="{41AA8137-19DA-408E-B469-0A4B9ADDF65D}" destId="{8DBCF9BE-E380-49CF-80D8-B01FA496D303}" srcOrd="4" destOrd="0" presId="urn:microsoft.com/office/officeart/2005/8/layout/vList2"/>
    <dgm:cxn modelId="{915B2EAE-EE2B-415C-93C4-5CA93EF8EBA2}" type="presParOf" srcId="{41AA8137-19DA-408E-B469-0A4B9ADDF65D}" destId="{212FD9BE-A5EE-46CE-A01C-375CBDFC6431}" srcOrd="5" destOrd="0" presId="urn:microsoft.com/office/officeart/2005/8/layout/vList2"/>
    <dgm:cxn modelId="{D657E896-D9A8-4F19-B56A-2B98647DBAD0}" type="presParOf" srcId="{41AA8137-19DA-408E-B469-0A4B9ADDF65D}" destId="{9A0EE025-114C-4560-9354-156938680F9D}" srcOrd="6" destOrd="0" presId="urn:microsoft.com/office/officeart/2005/8/layout/vList2"/>
    <dgm:cxn modelId="{0F16F6AC-9359-45B1-AC20-1E4D60342B67}" type="presParOf" srcId="{41AA8137-19DA-408E-B469-0A4B9ADDF65D}" destId="{9C4A4E86-1908-49F9-A242-464286A477EE}" srcOrd="7"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1802FC-8228-4A94-908E-26DF7A6DE2E5}">
      <dsp:nvSpPr>
        <dsp:cNvPr id="0" name=""/>
        <dsp:cNvSpPr/>
      </dsp:nvSpPr>
      <dsp:spPr>
        <a:xfrm>
          <a:off x="-3387790" y="-520981"/>
          <a:ext cx="4039527" cy="4039527"/>
        </a:xfrm>
        <a:prstGeom prst="blockArc">
          <a:avLst>
            <a:gd name="adj1" fmla="val 18900000"/>
            <a:gd name="adj2" fmla="val 2700000"/>
            <a:gd name="adj3" fmla="val 53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9D537B-444C-4738-B12A-4651673D4678}">
      <dsp:nvSpPr>
        <dsp:cNvPr id="0" name=""/>
        <dsp:cNvSpPr/>
      </dsp:nvSpPr>
      <dsp:spPr>
        <a:xfrm>
          <a:off x="419085" y="299756"/>
          <a:ext cx="3971006" cy="5995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5863"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提供多种算法</a:t>
          </a:r>
        </a:p>
      </dsp:txBody>
      <dsp:txXfrm>
        <a:off x="419085" y="299756"/>
        <a:ext cx="3971006" cy="599513"/>
      </dsp:txXfrm>
    </dsp:sp>
    <dsp:sp modelId="{53AF3800-925A-4DDA-9954-A4C14E2C7596}">
      <dsp:nvSpPr>
        <dsp:cNvPr id="0" name=""/>
        <dsp:cNvSpPr/>
      </dsp:nvSpPr>
      <dsp:spPr>
        <a:xfrm>
          <a:off x="44389" y="224817"/>
          <a:ext cx="749391" cy="74939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57F13F-1760-4400-B991-FF577DB19B42}">
      <dsp:nvSpPr>
        <dsp:cNvPr id="0" name=""/>
        <dsp:cNvSpPr/>
      </dsp:nvSpPr>
      <dsp:spPr>
        <a:xfrm>
          <a:off x="637008" y="1199026"/>
          <a:ext cx="3753083" cy="5995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5863"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总结算法特性</a:t>
          </a:r>
        </a:p>
      </dsp:txBody>
      <dsp:txXfrm>
        <a:off x="637008" y="1199026"/>
        <a:ext cx="3753083" cy="599513"/>
      </dsp:txXfrm>
    </dsp:sp>
    <dsp:sp modelId="{A40BAE15-16E1-443E-85C5-CBA244D082CA}">
      <dsp:nvSpPr>
        <dsp:cNvPr id="0" name=""/>
        <dsp:cNvSpPr/>
      </dsp:nvSpPr>
      <dsp:spPr>
        <a:xfrm>
          <a:off x="262312" y="1124086"/>
          <a:ext cx="749391" cy="74939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D0A4662-63CD-48D9-AA2D-302F5D6B4B9E}">
      <dsp:nvSpPr>
        <dsp:cNvPr id="0" name=""/>
        <dsp:cNvSpPr/>
      </dsp:nvSpPr>
      <dsp:spPr>
        <a:xfrm>
          <a:off x="419085" y="2098295"/>
          <a:ext cx="3971006" cy="5995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5863"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用户自由选择</a:t>
          </a:r>
        </a:p>
      </dsp:txBody>
      <dsp:txXfrm>
        <a:off x="419085" y="2098295"/>
        <a:ext cx="3971006" cy="599513"/>
      </dsp:txXfrm>
    </dsp:sp>
    <dsp:sp modelId="{2859CC1C-DD18-4F9A-B25A-FF1ED5A06FD7}">
      <dsp:nvSpPr>
        <dsp:cNvPr id="0" name=""/>
        <dsp:cNvSpPr/>
      </dsp:nvSpPr>
      <dsp:spPr>
        <a:xfrm>
          <a:off x="44389" y="2023356"/>
          <a:ext cx="749391" cy="74939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DB9862-48F9-41F7-8616-6A2ADE87278A}">
      <dsp:nvSpPr>
        <dsp:cNvPr id="0" name=""/>
        <dsp:cNvSpPr/>
      </dsp:nvSpPr>
      <dsp:spPr>
        <a:xfrm>
          <a:off x="0" y="83470"/>
          <a:ext cx="4289287" cy="6821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zh-CN" altLang="en-US" sz="2200" kern="1200" dirty="0"/>
            <a:t>选择题</a:t>
          </a:r>
        </a:p>
      </dsp:txBody>
      <dsp:txXfrm>
        <a:off x="33298" y="116768"/>
        <a:ext cx="4222691" cy="615514"/>
      </dsp:txXfrm>
    </dsp:sp>
    <dsp:sp modelId="{A54897DB-C2AD-4FBD-AEBA-F4CC9F9277D0}">
      <dsp:nvSpPr>
        <dsp:cNvPr id="0" name=""/>
        <dsp:cNvSpPr/>
      </dsp:nvSpPr>
      <dsp:spPr>
        <a:xfrm>
          <a:off x="0" y="765580"/>
          <a:ext cx="4289287" cy="409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185"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zh-CN" altLang="en-US" sz="1700" kern="1200" dirty="0"/>
            <a:t>简单模式对比</a:t>
          </a:r>
        </a:p>
      </dsp:txBody>
      <dsp:txXfrm>
        <a:off x="0" y="765580"/>
        <a:ext cx="4289287" cy="409860"/>
      </dsp:txXfrm>
    </dsp:sp>
    <dsp:sp modelId="{D6F91DAE-0986-4619-95AC-A3BD0156AE83}">
      <dsp:nvSpPr>
        <dsp:cNvPr id="0" name=""/>
        <dsp:cNvSpPr/>
      </dsp:nvSpPr>
      <dsp:spPr>
        <a:xfrm>
          <a:off x="0" y="1175440"/>
          <a:ext cx="4289287" cy="6821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zh-CN" altLang="en-US" sz="2200" kern="1200" dirty="0"/>
            <a:t>填空</a:t>
          </a:r>
        </a:p>
      </dsp:txBody>
      <dsp:txXfrm>
        <a:off x="33298" y="1208738"/>
        <a:ext cx="4222691" cy="615514"/>
      </dsp:txXfrm>
    </dsp:sp>
    <dsp:sp modelId="{57EE55CA-4413-4FEA-8A01-7BD02FBB4A8C}">
      <dsp:nvSpPr>
        <dsp:cNvPr id="0" name=""/>
        <dsp:cNvSpPr/>
      </dsp:nvSpPr>
      <dsp:spPr>
        <a:xfrm>
          <a:off x="0" y="1857550"/>
          <a:ext cx="4289287" cy="409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185"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zh-CN" altLang="en-US" sz="1700" kern="1200" dirty="0"/>
            <a:t>分词后按词对比</a:t>
          </a:r>
        </a:p>
      </dsp:txBody>
      <dsp:txXfrm>
        <a:off x="0" y="1857550"/>
        <a:ext cx="4289287" cy="409860"/>
      </dsp:txXfrm>
    </dsp:sp>
    <dsp:sp modelId="{8DBCF9BE-E380-49CF-80D8-B01FA496D303}">
      <dsp:nvSpPr>
        <dsp:cNvPr id="0" name=""/>
        <dsp:cNvSpPr/>
      </dsp:nvSpPr>
      <dsp:spPr>
        <a:xfrm>
          <a:off x="0" y="2267410"/>
          <a:ext cx="4289287" cy="6821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zh-CN" altLang="en-US" sz="2200" kern="1200" dirty="0"/>
            <a:t>长文本主观题、代码题</a:t>
          </a:r>
        </a:p>
      </dsp:txBody>
      <dsp:txXfrm>
        <a:off x="33298" y="2300708"/>
        <a:ext cx="4222691" cy="615514"/>
      </dsp:txXfrm>
    </dsp:sp>
    <dsp:sp modelId="{212FD9BE-A5EE-46CE-A01C-375CBDFC6431}">
      <dsp:nvSpPr>
        <dsp:cNvPr id="0" name=""/>
        <dsp:cNvSpPr/>
      </dsp:nvSpPr>
      <dsp:spPr>
        <a:xfrm>
          <a:off x="0" y="2949520"/>
          <a:ext cx="4289287" cy="409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185"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zh-CN" altLang="en-US" sz="1700" kern="1200" dirty="0"/>
            <a:t>降维，转二进制处理</a:t>
          </a:r>
        </a:p>
      </dsp:txBody>
      <dsp:txXfrm>
        <a:off x="0" y="2949520"/>
        <a:ext cx="4289287" cy="409860"/>
      </dsp:txXfrm>
    </dsp:sp>
    <dsp:sp modelId="{9A0EE025-114C-4560-9354-156938680F9D}">
      <dsp:nvSpPr>
        <dsp:cNvPr id="0" name=""/>
        <dsp:cNvSpPr/>
      </dsp:nvSpPr>
      <dsp:spPr>
        <a:xfrm>
          <a:off x="0" y="3359380"/>
          <a:ext cx="4289287" cy="6821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zh-CN" altLang="en-US" sz="2200" kern="1200" dirty="0"/>
            <a:t>短文本主观题、代码题</a:t>
          </a:r>
        </a:p>
      </dsp:txBody>
      <dsp:txXfrm>
        <a:off x="33298" y="3392678"/>
        <a:ext cx="4222691" cy="615514"/>
      </dsp:txXfrm>
    </dsp:sp>
    <dsp:sp modelId="{9C4A4E86-1908-49F9-A242-464286A477EE}">
      <dsp:nvSpPr>
        <dsp:cNvPr id="0" name=""/>
        <dsp:cNvSpPr/>
      </dsp:nvSpPr>
      <dsp:spPr>
        <a:xfrm>
          <a:off x="0" y="4041490"/>
          <a:ext cx="4289287" cy="409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185"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zh-CN" altLang="en-US" sz="1700" kern="1200" dirty="0"/>
            <a:t>余弦相似度算法</a:t>
          </a:r>
        </a:p>
      </dsp:txBody>
      <dsp:txXfrm>
        <a:off x="0" y="4041490"/>
        <a:ext cx="4289287" cy="40986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t>2023/1/9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t>‹#›</a:t>
            </a:fld>
            <a:endParaRPr lang="zh-CN" altLang="en-US"/>
          </a:p>
        </p:txBody>
      </p:sp>
    </p:spTree>
    <p:extLst>
      <p:ext uri="{BB962C8B-B14F-4D97-AF65-F5344CB8AC3E}">
        <p14:creationId xmlns:p14="http://schemas.microsoft.com/office/powerpoint/2010/main" val="66011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1</a:t>
            </a:fld>
            <a:endParaRPr lang="zh-CN" altLang="en-US"/>
          </a:p>
        </p:txBody>
      </p:sp>
    </p:spTree>
    <p:extLst>
      <p:ext uri="{BB962C8B-B14F-4D97-AF65-F5344CB8AC3E}">
        <p14:creationId xmlns:p14="http://schemas.microsoft.com/office/powerpoint/2010/main" val="89090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10</a:t>
            </a:fld>
            <a:endParaRPr lang="zh-CN" altLang="en-US"/>
          </a:p>
        </p:txBody>
      </p:sp>
    </p:spTree>
    <p:extLst>
      <p:ext uri="{BB962C8B-B14F-4D97-AF65-F5344CB8AC3E}">
        <p14:creationId xmlns:p14="http://schemas.microsoft.com/office/powerpoint/2010/main" val="1107991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11</a:t>
            </a:fld>
            <a:endParaRPr lang="zh-CN" altLang="en-US"/>
          </a:p>
        </p:txBody>
      </p:sp>
    </p:spTree>
    <p:extLst>
      <p:ext uri="{BB962C8B-B14F-4D97-AF65-F5344CB8AC3E}">
        <p14:creationId xmlns:p14="http://schemas.microsoft.com/office/powerpoint/2010/main" val="381698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12</a:t>
            </a:fld>
            <a:endParaRPr lang="zh-CN" altLang="en-US"/>
          </a:p>
        </p:txBody>
      </p:sp>
    </p:spTree>
    <p:extLst>
      <p:ext uri="{BB962C8B-B14F-4D97-AF65-F5344CB8AC3E}">
        <p14:creationId xmlns:p14="http://schemas.microsoft.com/office/powerpoint/2010/main" val="3567101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13</a:t>
            </a:fld>
            <a:endParaRPr lang="zh-CN" altLang="en-US"/>
          </a:p>
        </p:txBody>
      </p:sp>
    </p:spTree>
    <p:extLst>
      <p:ext uri="{BB962C8B-B14F-4D97-AF65-F5344CB8AC3E}">
        <p14:creationId xmlns:p14="http://schemas.microsoft.com/office/powerpoint/2010/main" val="1215218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14</a:t>
            </a:fld>
            <a:endParaRPr lang="zh-CN" altLang="en-US"/>
          </a:p>
        </p:txBody>
      </p:sp>
    </p:spTree>
    <p:extLst>
      <p:ext uri="{BB962C8B-B14F-4D97-AF65-F5344CB8AC3E}">
        <p14:creationId xmlns:p14="http://schemas.microsoft.com/office/powerpoint/2010/main" val="2699425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15</a:t>
            </a:fld>
            <a:endParaRPr lang="zh-CN" altLang="en-US"/>
          </a:p>
        </p:txBody>
      </p:sp>
    </p:spTree>
    <p:extLst>
      <p:ext uri="{BB962C8B-B14F-4D97-AF65-F5344CB8AC3E}">
        <p14:creationId xmlns:p14="http://schemas.microsoft.com/office/powerpoint/2010/main" val="3480306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2</a:t>
            </a:fld>
            <a:endParaRPr lang="zh-CN" altLang="en-US"/>
          </a:p>
        </p:txBody>
      </p:sp>
    </p:spTree>
    <p:extLst>
      <p:ext uri="{BB962C8B-B14F-4D97-AF65-F5344CB8AC3E}">
        <p14:creationId xmlns:p14="http://schemas.microsoft.com/office/powerpoint/2010/main" val="3635838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3</a:t>
            </a:fld>
            <a:endParaRPr lang="zh-CN" altLang="en-US"/>
          </a:p>
        </p:txBody>
      </p:sp>
    </p:spTree>
    <p:extLst>
      <p:ext uri="{BB962C8B-B14F-4D97-AF65-F5344CB8AC3E}">
        <p14:creationId xmlns:p14="http://schemas.microsoft.com/office/powerpoint/2010/main" val="2880543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4</a:t>
            </a:fld>
            <a:endParaRPr lang="zh-CN" altLang="en-US"/>
          </a:p>
        </p:txBody>
      </p:sp>
    </p:spTree>
    <p:extLst>
      <p:ext uri="{BB962C8B-B14F-4D97-AF65-F5344CB8AC3E}">
        <p14:creationId xmlns:p14="http://schemas.microsoft.com/office/powerpoint/2010/main" val="1296199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5</a:t>
            </a:fld>
            <a:endParaRPr lang="zh-CN" altLang="en-US"/>
          </a:p>
        </p:txBody>
      </p:sp>
    </p:spTree>
    <p:extLst>
      <p:ext uri="{BB962C8B-B14F-4D97-AF65-F5344CB8AC3E}">
        <p14:creationId xmlns:p14="http://schemas.microsoft.com/office/powerpoint/2010/main" val="3531810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6</a:t>
            </a:fld>
            <a:endParaRPr lang="zh-CN" altLang="en-US"/>
          </a:p>
        </p:txBody>
      </p:sp>
    </p:spTree>
    <p:extLst>
      <p:ext uri="{BB962C8B-B14F-4D97-AF65-F5344CB8AC3E}">
        <p14:creationId xmlns:p14="http://schemas.microsoft.com/office/powerpoint/2010/main" val="1481737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7</a:t>
            </a:fld>
            <a:endParaRPr lang="zh-CN" altLang="en-US"/>
          </a:p>
        </p:txBody>
      </p:sp>
    </p:spTree>
    <p:extLst>
      <p:ext uri="{BB962C8B-B14F-4D97-AF65-F5344CB8AC3E}">
        <p14:creationId xmlns:p14="http://schemas.microsoft.com/office/powerpoint/2010/main" val="3051644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8</a:t>
            </a:fld>
            <a:endParaRPr lang="zh-CN" altLang="en-US"/>
          </a:p>
        </p:txBody>
      </p:sp>
    </p:spTree>
    <p:extLst>
      <p:ext uri="{BB962C8B-B14F-4D97-AF65-F5344CB8AC3E}">
        <p14:creationId xmlns:p14="http://schemas.microsoft.com/office/powerpoint/2010/main" val="361735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9</a:t>
            </a:fld>
            <a:endParaRPr lang="zh-CN" altLang="en-US"/>
          </a:p>
        </p:txBody>
      </p:sp>
    </p:spTree>
    <p:extLst>
      <p:ext uri="{BB962C8B-B14F-4D97-AF65-F5344CB8AC3E}">
        <p14:creationId xmlns:p14="http://schemas.microsoft.com/office/powerpoint/2010/main" val="2062306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9" name="标题 1"/>
          <p:cNvSpPr>
            <a:spLocks noGrp="1"/>
          </p:cNvSpPr>
          <p:nvPr>
            <p:ph type="title" hasCustomPrompt="1"/>
          </p:nvPr>
        </p:nvSpPr>
        <p:spPr>
          <a:xfrm>
            <a:off x="1299953" y="2755526"/>
            <a:ext cx="9592095" cy="804151"/>
          </a:xfrm>
          <a:noFill/>
        </p:spPr>
        <p:txBody>
          <a:bodyPr lIns="90000" rIns="90000" anchor="b">
            <a:normAutofit/>
          </a:bodyPr>
          <a:lstStyle>
            <a:lvl1pPr algn="ctr">
              <a:defRPr sz="2400" b="1">
                <a:solidFill>
                  <a:schemeClr val="tx1"/>
                </a:solidFill>
              </a:defRPr>
            </a:lvl1pPr>
          </a:lstStyle>
          <a:p>
            <a:r>
              <a:rPr lang="zh-CN" altLang="en-US" dirty="0"/>
              <a:t>单击此处添加幻灯片章节标题</a:t>
            </a:r>
          </a:p>
        </p:txBody>
      </p:sp>
      <p:sp>
        <p:nvSpPr>
          <p:cNvPr id="10" name="文本占位符 2"/>
          <p:cNvSpPr>
            <a:spLocks noGrp="1"/>
          </p:cNvSpPr>
          <p:nvPr>
            <p:ph type="body" idx="1"/>
          </p:nvPr>
        </p:nvSpPr>
        <p:spPr>
          <a:xfrm>
            <a:off x="1299953" y="3602677"/>
            <a:ext cx="9592095" cy="1082874"/>
          </a:xfrm>
          <a:noFill/>
        </p:spPr>
        <p:txBody>
          <a:bodyPr lIns="90000" rIns="90000" anchor="t">
            <a:normAutofit/>
          </a:bodyPr>
          <a:lstStyle>
            <a:lvl1pPr marL="0" indent="0" algn="ctr">
              <a:lnSpc>
                <a:spcPct val="150000"/>
              </a:lnSpc>
              <a:spcBef>
                <a:spcPts val="0"/>
              </a:spcBef>
              <a:buNone/>
              <a:defRPr sz="12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dirty="0"/>
              <a:t>单击此处编辑母版文本样式</a:t>
            </a:r>
          </a:p>
        </p:txBody>
      </p:sp>
      <p:sp>
        <p:nvSpPr>
          <p:cNvPr id="7" name="直角三角形 6">
            <a:extLst>
              <a:ext uri="{FF2B5EF4-FFF2-40B4-BE49-F238E27FC236}">
                <a16:creationId xmlns:a16="http://schemas.microsoft.com/office/drawing/2014/main" id="{EA3B5589-AC4A-4488-8097-ACE78BB998A5}"/>
              </a:ext>
            </a:extLst>
          </p:cNvPr>
          <p:cNvSpPr/>
          <p:nvPr userDrawn="1"/>
        </p:nvSpPr>
        <p:spPr>
          <a:xfrm rot="16200000">
            <a:off x="11019105" y="5685105"/>
            <a:ext cx="1172895" cy="117289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灯片编号占位符 8">
            <a:extLst>
              <a:ext uri="{FF2B5EF4-FFF2-40B4-BE49-F238E27FC236}">
                <a16:creationId xmlns:a16="http://schemas.microsoft.com/office/drawing/2014/main" id="{7F2ACE4B-D891-4B5C-8F51-A0EA6F6DC998}"/>
              </a:ext>
            </a:extLst>
          </p:cNvPr>
          <p:cNvSpPr>
            <a:spLocks noGrp="1"/>
          </p:cNvSpPr>
          <p:nvPr>
            <p:ph type="sldNum" sz="quarter" idx="12"/>
          </p:nvPr>
        </p:nvSpPr>
        <p:spPr>
          <a:xfrm>
            <a:off x="11609407" y="6377651"/>
            <a:ext cx="346275" cy="343824"/>
          </a:xfrm>
        </p:spPr>
        <p:txBody>
          <a:bodyPr/>
          <a:lstStyle>
            <a:lvl1pPr>
              <a:defRPr sz="900">
                <a:solidFill>
                  <a:schemeClr val="tx1">
                    <a:lumMod val="50000"/>
                    <a:lumOff val="50000"/>
                  </a:schemeClr>
                </a:solidFill>
                <a:latin typeface="+mn-ea"/>
                <a:ea typeface="+mn-ea"/>
              </a:defRPr>
            </a:lvl1pPr>
          </a:lstStyle>
          <a:p>
            <a:fld id="{688651FF-7917-4D21-B4AF-F7EC2FB39871}" type="slidenum">
              <a:rPr lang="zh-CN" altLang="en-US" smtClean="0"/>
              <a:pPr/>
              <a:t>‹#›</a:t>
            </a:fld>
            <a:endParaRPr lang="zh-CN" altLang="en-US" dirty="0"/>
          </a:p>
        </p:txBody>
      </p:sp>
      <p:sp>
        <p:nvSpPr>
          <p:cNvPr id="14" name="图文框 13">
            <a:extLst>
              <a:ext uri="{FF2B5EF4-FFF2-40B4-BE49-F238E27FC236}">
                <a16:creationId xmlns:a16="http://schemas.microsoft.com/office/drawing/2014/main" id="{0C8CC6B1-F3F4-4A64-AF05-1D75A40809F4}"/>
              </a:ext>
            </a:extLst>
          </p:cNvPr>
          <p:cNvSpPr/>
          <p:nvPr userDrawn="1"/>
        </p:nvSpPr>
        <p:spPr>
          <a:xfrm>
            <a:off x="282024" y="254657"/>
            <a:ext cx="642938" cy="642955"/>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32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15" name="直接连接符 14">
            <a:extLst>
              <a:ext uri="{FF2B5EF4-FFF2-40B4-BE49-F238E27FC236}">
                <a16:creationId xmlns:a16="http://schemas.microsoft.com/office/drawing/2014/main" id="{F839B6B1-E85E-462E-9D95-A6E7877ACDFD}"/>
              </a:ext>
            </a:extLst>
          </p:cNvPr>
          <p:cNvCxnSpPr>
            <a:cxnSpLocks/>
          </p:cNvCxnSpPr>
          <p:nvPr userDrawn="1"/>
        </p:nvCxnSpPr>
        <p:spPr>
          <a:xfrm>
            <a:off x="603500" y="1065445"/>
            <a:ext cx="0" cy="5960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CA1D60C3-B11E-415D-84ED-403F18B8A431}"/>
              </a:ext>
            </a:extLst>
          </p:cNvPr>
          <p:cNvCxnSpPr>
            <a:cxnSpLocks/>
          </p:cNvCxnSpPr>
          <p:nvPr userDrawn="1"/>
        </p:nvCxnSpPr>
        <p:spPr>
          <a:xfrm>
            <a:off x="603500" y="5104436"/>
            <a:ext cx="0" cy="176513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本占位符 2">
            <a:extLst>
              <a:ext uri="{FF2B5EF4-FFF2-40B4-BE49-F238E27FC236}">
                <a16:creationId xmlns:a16="http://schemas.microsoft.com/office/drawing/2014/main" id="{1F3866A1-54AB-4812-9F7A-72CE0C16D865}"/>
              </a:ext>
            </a:extLst>
          </p:cNvPr>
          <p:cNvSpPr>
            <a:spLocks noGrp="1"/>
          </p:cNvSpPr>
          <p:nvPr>
            <p:ph type="body" sz="quarter" idx="13" hasCustomPrompt="1"/>
          </p:nvPr>
        </p:nvSpPr>
        <p:spPr>
          <a:xfrm>
            <a:off x="282024" y="254657"/>
            <a:ext cx="593724" cy="642938"/>
          </a:xfrm>
        </p:spPr>
        <p:txBody>
          <a:bodyPr wrap="none" anchor="ctr" anchorCtr="1">
            <a:normAutofit/>
          </a:bodyPr>
          <a:lstStyle>
            <a:lvl1pPr marL="0" indent="0" algn="ctr">
              <a:lnSpc>
                <a:spcPct val="100000"/>
              </a:lnSpc>
              <a:spcBef>
                <a:spcPts val="0"/>
              </a:spcBef>
              <a:buNone/>
              <a:defRPr sz="2800" b="0">
                <a:latin typeface="+mj-lt"/>
              </a:defRPr>
            </a:lvl1pPr>
          </a:lstStyle>
          <a:p>
            <a:pPr lvl="0"/>
            <a:r>
              <a:rPr lang="en-US" altLang="zh-CN" dirty="0"/>
              <a:t>1</a:t>
            </a:r>
            <a:endParaRPr lang="zh-CN" altLang="en-US" dirty="0"/>
          </a:p>
        </p:txBody>
      </p:sp>
      <p:sp>
        <p:nvSpPr>
          <p:cNvPr id="18" name="矩形 17">
            <a:extLst>
              <a:ext uri="{FF2B5EF4-FFF2-40B4-BE49-F238E27FC236}">
                <a16:creationId xmlns:a16="http://schemas.microsoft.com/office/drawing/2014/main" id="{6ADE9692-0DD8-4EAE-9728-9BD567BCCBD5}"/>
              </a:ext>
            </a:extLst>
          </p:cNvPr>
          <p:cNvSpPr/>
          <p:nvPr userDrawn="1"/>
        </p:nvSpPr>
        <p:spPr>
          <a:xfrm>
            <a:off x="2621029" y="6040120"/>
            <a:ext cx="6949942" cy="458139"/>
          </a:xfrm>
          <a:prstGeom prst="rect">
            <a:avLst/>
          </a:prstGeom>
        </p:spPr>
        <p:txBody>
          <a:bodyPr wrap="square">
            <a:spAutoFit/>
          </a:bodyPr>
          <a:lstStyle/>
          <a:p>
            <a:pPr algn="ctr">
              <a:lnSpc>
                <a:spcPct val="125000"/>
              </a:lnSpc>
            </a:pPr>
            <a:r>
              <a:rPr lang="en-US" altLang="zh-CN" sz="10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Florence is the capital city of the Italian region of Tuscany and of the Metropolitan City of Florence. It is the most populous city in Tuscany, with 383,083 inhabitants (as at 2013), expanding to over 1,520,000 in the metropolitan area.</a:t>
            </a:r>
            <a:endParaRPr lang="zh-CN" altLang="en-US" sz="10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FAF5690-F30D-4FE2-9254-60C51ACD7073}"/>
              </a:ext>
            </a:extLst>
          </p:cNvPr>
          <p:cNvSpPr>
            <a:spLocks noGrp="1"/>
          </p:cNvSpPr>
          <p:nvPr>
            <p:ph type="dt" sz="half" idx="10"/>
          </p:nvPr>
        </p:nvSpPr>
        <p:spPr/>
        <p:txBody>
          <a:bodyPr/>
          <a:lstStyle/>
          <a:p>
            <a:fld id="{6489D9C7-5DC6-4263-87FF-7C99F6FB63C3}" type="datetime1">
              <a:rPr lang="zh-CN" altLang="en-US" smtClean="0"/>
              <a:pPr/>
              <a:t>2023/1/9</a:t>
            </a:fld>
            <a:endParaRPr lang="zh-CN" altLang="en-US"/>
          </a:p>
        </p:txBody>
      </p:sp>
      <p:sp>
        <p:nvSpPr>
          <p:cNvPr id="5" name="页脚占位符 4">
            <a:extLst>
              <a:ext uri="{FF2B5EF4-FFF2-40B4-BE49-F238E27FC236}">
                <a16:creationId xmlns:a16="http://schemas.microsoft.com/office/drawing/2014/main" id="{51DE59F3-E2A6-4330-BE7D-589D052D67F0}"/>
              </a:ext>
            </a:extLst>
          </p:cNvPr>
          <p:cNvSpPr>
            <a:spLocks noGrp="1"/>
          </p:cNvSpPr>
          <p:nvPr>
            <p:ph type="ftr" sz="quarter" idx="11"/>
          </p:nvPr>
        </p:nvSpPr>
        <p:spPr/>
        <p:txBody>
          <a:bodyPr/>
          <a:lstStyle/>
          <a:p>
            <a:r>
              <a:rPr lang="en-US" altLang="zh-CN"/>
              <a:t>SIMON PPT-MORE THAN PPT</a:t>
            </a:r>
            <a:endParaRPr lang="zh-CN" altLang="en-US" dirty="0"/>
          </a:p>
        </p:txBody>
      </p:sp>
      <p:sp>
        <p:nvSpPr>
          <p:cNvPr id="6" name="灯片编号占位符 5">
            <a:extLst>
              <a:ext uri="{FF2B5EF4-FFF2-40B4-BE49-F238E27FC236}">
                <a16:creationId xmlns:a16="http://schemas.microsoft.com/office/drawing/2014/main" id="{8A39E983-49D4-4B95-8939-5C39CBA42F24}"/>
              </a:ext>
            </a:extLst>
          </p:cNvPr>
          <p:cNvSpPr>
            <a:spLocks noGrp="1"/>
          </p:cNvSpPr>
          <p:nvPr>
            <p:ph type="sldNum" sz="quarter" idx="12"/>
          </p:nvPr>
        </p:nvSpPr>
        <p:spPr/>
        <p:txBody>
          <a:bodyPr/>
          <a:lstStyle/>
          <a:p>
            <a:r>
              <a:rPr lang="en-US"/>
              <a:t>Say hello to Italy</a:t>
            </a:r>
            <a:endParaRPr lang="en-US" dirty="0"/>
          </a:p>
        </p:txBody>
      </p:sp>
    </p:spTree>
    <p:extLst>
      <p:ext uri="{BB962C8B-B14F-4D97-AF65-F5344CB8AC3E}">
        <p14:creationId xmlns:p14="http://schemas.microsoft.com/office/powerpoint/2010/main" val="5689670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2D00C36-16AE-4DC2-B9D1-2ADEADDEEAE4}"/>
              </a:ext>
            </a:extLst>
          </p:cNvPr>
          <p:cNvSpPr>
            <a:spLocks noGrp="1"/>
          </p:cNvSpPr>
          <p:nvPr>
            <p:ph type="dt" sz="half" idx="10"/>
          </p:nvPr>
        </p:nvSpPr>
        <p:spPr/>
        <p:txBody>
          <a:bodyPr/>
          <a:lstStyle/>
          <a:p>
            <a:fld id="{6489D9C7-5DC6-4263-87FF-7C99F6FB63C3}" type="datetime1">
              <a:rPr lang="zh-CN" altLang="en-US" smtClean="0"/>
              <a:pPr/>
              <a:t>2023/1/9</a:t>
            </a:fld>
            <a:endParaRPr lang="zh-CN" altLang="en-US"/>
          </a:p>
        </p:txBody>
      </p:sp>
      <p:sp>
        <p:nvSpPr>
          <p:cNvPr id="4" name="页脚占位符 3">
            <a:extLst>
              <a:ext uri="{FF2B5EF4-FFF2-40B4-BE49-F238E27FC236}">
                <a16:creationId xmlns:a16="http://schemas.microsoft.com/office/drawing/2014/main" id="{E8D82DA1-1B75-4D71-A438-8D99FFFF50A0}"/>
              </a:ext>
            </a:extLst>
          </p:cNvPr>
          <p:cNvSpPr>
            <a:spLocks noGrp="1"/>
          </p:cNvSpPr>
          <p:nvPr>
            <p:ph type="ftr" sz="quarter" idx="11"/>
          </p:nvPr>
        </p:nvSpPr>
        <p:spPr/>
        <p:txBody>
          <a:bodyPr/>
          <a:lstStyle/>
          <a:p>
            <a:r>
              <a:rPr lang="en-US" altLang="zh-CN"/>
              <a:t>SIMON PPT-MORE THAN PPT</a:t>
            </a:r>
            <a:endParaRPr lang="zh-CN" altLang="en-US" dirty="0"/>
          </a:p>
        </p:txBody>
      </p:sp>
      <p:sp>
        <p:nvSpPr>
          <p:cNvPr id="5" name="灯片编号占位符 4">
            <a:extLst>
              <a:ext uri="{FF2B5EF4-FFF2-40B4-BE49-F238E27FC236}">
                <a16:creationId xmlns:a16="http://schemas.microsoft.com/office/drawing/2014/main" id="{A6B7D325-B43F-4333-B966-B34A6A93536F}"/>
              </a:ext>
            </a:extLst>
          </p:cNvPr>
          <p:cNvSpPr>
            <a:spLocks noGrp="1"/>
          </p:cNvSpPr>
          <p:nvPr>
            <p:ph type="sldNum" sz="quarter" idx="12"/>
          </p:nvPr>
        </p:nvSpPr>
        <p:spPr/>
        <p:txBody>
          <a:bodyPr/>
          <a:lstStyle/>
          <a:p>
            <a:r>
              <a:rPr lang="en-US"/>
              <a:t>Say hello to Italy</a:t>
            </a:r>
            <a:endParaRPr lang="en-US" dirty="0"/>
          </a:p>
        </p:txBody>
      </p:sp>
    </p:spTree>
    <p:extLst>
      <p:ext uri="{BB962C8B-B14F-4D97-AF65-F5344CB8AC3E}">
        <p14:creationId xmlns:p14="http://schemas.microsoft.com/office/powerpoint/2010/main" val="7581748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8" name="标题 1"/>
          <p:cNvSpPr>
            <a:spLocks noGrp="1"/>
          </p:cNvSpPr>
          <p:nvPr>
            <p:ph type="ctrTitle" hasCustomPrompt="1"/>
          </p:nvPr>
        </p:nvSpPr>
        <p:spPr>
          <a:xfrm>
            <a:off x="669925" y="2595739"/>
            <a:ext cx="10850563" cy="833261"/>
          </a:xfrm>
        </p:spPr>
        <p:txBody>
          <a:bodyPr anchor="ctr">
            <a:normAutofit/>
          </a:bodyPr>
          <a:lstStyle>
            <a:lvl1pPr marL="0" indent="0" algn="ctr">
              <a:buFont typeface="Arial" panose="020B0604020202020204" pitchFamily="34" charset="0"/>
              <a:buNone/>
              <a:defRPr sz="3200">
                <a:solidFill>
                  <a:schemeClr val="tx1"/>
                </a:solidFill>
              </a:defRPr>
            </a:lvl1pPr>
          </a:lstStyle>
          <a:p>
            <a:r>
              <a:rPr lang="zh-CN" altLang="en-US" dirty="0"/>
              <a:t>结束语</a:t>
            </a:r>
          </a:p>
        </p:txBody>
      </p:sp>
      <p:sp>
        <p:nvSpPr>
          <p:cNvPr id="9" name="文本占位符 62"/>
          <p:cNvSpPr>
            <a:spLocks noGrp="1"/>
          </p:cNvSpPr>
          <p:nvPr>
            <p:ph type="body" sz="quarter" idx="17" hasCustomPrompt="1"/>
          </p:nvPr>
        </p:nvSpPr>
        <p:spPr>
          <a:xfrm>
            <a:off x="669925" y="3711457"/>
            <a:ext cx="10850563" cy="310871"/>
          </a:xfrm>
        </p:spPr>
        <p:txBody>
          <a:bodyPr vert="horz" lIns="91440" tIns="45720" rIns="91440" bIns="45720" rtlCol="0">
            <a:normAutofit/>
          </a:bodyPr>
          <a:lstStyle>
            <a:lvl1pPr marL="0" indent="0" algn="ct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署名</a:t>
            </a:r>
            <a:endParaRPr lang="en-US" altLang="zh-CN" dirty="0"/>
          </a:p>
        </p:txBody>
      </p:sp>
      <p:sp>
        <p:nvSpPr>
          <p:cNvPr id="10" name="文本占位符 62"/>
          <p:cNvSpPr>
            <a:spLocks noGrp="1"/>
          </p:cNvSpPr>
          <p:nvPr>
            <p:ph type="body" sz="quarter" idx="18" hasCustomPrompt="1"/>
          </p:nvPr>
        </p:nvSpPr>
        <p:spPr>
          <a:xfrm>
            <a:off x="669925" y="4027091"/>
            <a:ext cx="10850563" cy="310871"/>
          </a:xfrm>
        </p:spPr>
        <p:txBody>
          <a:bodyPr vert="horz" lIns="91440" tIns="45720" rIns="91440" bIns="45720" rtlCol="0">
            <a:normAutofit/>
          </a:bodyPr>
          <a:lstStyle>
            <a:lvl1pPr marL="0" indent="0" algn="ct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时间日期</a:t>
            </a:r>
            <a:endParaRPr lang="en-US" altLang="zh-CN" dirty="0"/>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364290"/>
            <a:ext cx="1388536" cy="206381"/>
          </a:xfrm>
          <a:prstGeom prst="rect">
            <a:avLst/>
          </a:prstGeom>
        </p:spPr>
        <p:txBody>
          <a:bodyPr vert="horz" lIns="91440" tIns="45720" rIns="91440" bIns="45720" rtlCol="0" anchor="ctr"/>
          <a:lstStyle>
            <a:lvl1pPr algn="ctr">
              <a:defRPr sz="1000">
                <a:solidFill>
                  <a:schemeClr val="tx1"/>
                </a:solidFill>
              </a:defRPr>
            </a:lvl1pPr>
          </a:lstStyle>
          <a:p>
            <a:fld id="{6489D9C7-5DC6-4263-87FF-7C99F6FB63C3}" type="datetime1">
              <a:rPr lang="zh-CN" altLang="en-US" smtClean="0"/>
              <a:pPr/>
              <a:t>2023/1/9</a:t>
            </a:fld>
            <a:endParaRPr lang="zh-CN" altLang="en-US"/>
          </a:p>
        </p:txBody>
      </p:sp>
      <p:sp>
        <p:nvSpPr>
          <p:cNvPr id="5" name="页脚占位符 4"/>
          <p:cNvSpPr>
            <a:spLocks noGrp="1"/>
          </p:cNvSpPr>
          <p:nvPr>
            <p:ph type="ftr" sz="quarter" idx="3"/>
          </p:nvPr>
        </p:nvSpPr>
        <p:spPr>
          <a:xfrm>
            <a:off x="669924" y="6364290"/>
            <a:ext cx="4140201" cy="206381"/>
          </a:xfrm>
          <a:prstGeom prst="rect">
            <a:avLst/>
          </a:prstGeom>
        </p:spPr>
        <p:txBody>
          <a:bodyPr vert="horz" lIns="91440" tIns="45720" rIns="91440" bIns="45720" rtlCol="0" anchor="ctr"/>
          <a:lstStyle>
            <a:lvl1pPr algn="l">
              <a:defRPr sz="1000">
                <a:solidFill>
                  <a:schemeClr val="tx1"/>
                </a:solidFill>
              </a:defRPr>
            </a:lvl1pPr>
          </a:lstStyle>
          <a:p>
            <a:r>
              <a:rPr lang="en-US" altLang="zh-CN" dirty="0"/>
              <a:t>SIMON PPT-MORE THAN PPT</a:t>
            </a:r>
            <a:endParaRPr lang="zh-CN" altLang="en-US" dirty="0"/>
          </a:p>
        </p:txBody>
      </p:sp>
      <p:sp>
        <p:nvSpPr>
          <p:cNvPr id="6" name="灯片编号占位符 5"/>
          <p:cNvSpPr>
            <a:spLocks noGrp="1"/>
          </p:cNvSpPr>
          <p:nvPr>
            <p:ph type="sldNum" sz="quarter" idx="4"/>
          </p:nvPr>
        </p:nvSpPr>
        <p:spPr>
          <a:xfrm>
            <a:off x="8610599" y="6364290"/>
            <a:ext cx="2909888" cy="206381"/>
          </a:xfrm>
          <a:prstGeom prst="rect">
            <a:avLst/>
          </a:prstGeom>
        </p:spPr>
        <p:txBody>
          <a:bodyPr vert="horz" lIns="91440" tIns="45720" rIns="91440" bIns="45720" rtlCol="0" anchor="ctr"/>
          <a:lstStyle>
            <a:lvl1pPr marL="0" algn="r" defTabSz="914400" rtl="0" eaLnBrk="1" latinLnBrk="0" hangingPunct="1">
              <a:defRPr lang="en-US" altLang="zh-CN" sz="1000" kern="1200" smtClean="0">
                <a:solidFill>
                  <a:schemeClr val="tx1"/>
                </a:solidFill>
                <a:latin typeface="+mn-lt"/>
                <a:ea typeface="+mn-ea"/>
                <a:cs typeface="+mn-cs"/>
                <a:sym typeface="Arial" panose="020B0604020202020204" pitchFamily="34" charset="0"/>
              </a:defRPr>
            </a:lvl1pPr>
          </a:lstStyle>
          <a:p>
            <a:r>
              <a:rPr lang="en-US" dirty="0"/>
              <a:t>Say hello to Italy</a:t>
            </a:r>
          </a:p>
        </p:txBody>
      </p:sp>
      <p:cxnSp>
        <p:nvCxnSpPr>
          <p:cNvPr id="9" name="直接连接符 8"/>
          <p:cNvCxnSpPr/>
          <p:nvPr userDrawn="1"/>
        </p:nvCxnSpPr>
        <p:spPr>
          <a:xfrm>
            <a:off x="669923" y="1028701"/>
            <a:ext cx="10850563"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05D02E46-905F-49DB-918D-BCC7653270CA}"/>
              </a:ext>
            </a:extLst>
          </p:cNvPr>
          <p:cNvCxnSpPr/>
          <p:nvPr userDrawn="1"/>
        </p:nvCxnSpPr>
        <p:spPr>
          <a:xfrm>
            <a:off x="669923" y="6240463"/>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包含 山, 户外, 自然&#10;&#10;描述已自动生成">
            <a:extLst>
              <a:ext uri="{FF2B5EF4-FFF2-40B4-BE49-F238E27FC236}">
                <a16:creationId xmlns:a16="http://schemas.microsoft.com/office/drawing/2014/main" id="{F12B0CBE-345C-4B4C-A67D-698199FD2AE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3516" y="346840"/>
            <a:ext cx="11297306" cy="6164319"/>
          </a:xfrm>
          <a:prstGeom prst="rect">
            <a:avLst/>
          </a:prstGeom>
        </p:spPr>
      </p:pic>
      <p:sp>
        <p:nvSpPr>
          <p:cNvPr id="8" name="矩形 7"/>
          <p:cNvSpPr/>
          <p:nvPr/>
        </p:nvSpPr>
        <p:spPr>
          <a:xfrm>
            <a:off x="451178" y="346840"/>
            <a:ext cx="11289644" cy="6164319"/>
          </a:xfrm>
          <a:prstGeom prst="rect">
            <a:avLst/>
          </a:prstGeom>
          <a:solidFill>
            <a:schemeClr val="tx2">
              <a:lumMod val="50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40000"/>
                  <a:lumOff val="60000"/>
                </a:schemeClr>
              </a:solidFill>
            </a:endParaRPr>
          </a:p>
        </p:txBody>
      </p:sp>
      <p:sp>
        <p:nvSpPr>
          <p:cNvPr id="10" name="矩形 9"/>
          <p:cNvSpPr/>
          <p:nvPr/>
        </p:nvSpPr>
        <p:spPr>
          <a:xfrm>
            <a:off x="3657600" y="1899661"/>
            <a:ext cx="4464000" cy="45719"/>
          </a:xfrm>
          <a:prstGeom prst="rect">
            <a:avLst/>
          </a:prstGeom>
          <a:solidFill>
            <a:schemeClr val="bg1">
              <a:lumMod val="95000"/>
            </a:schemeClr>
          </a:solidFill>
          <a:ln>
            <a:solidFill>
              <a:srgbClr val="222A3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657600" y="4658087"/>
            <a:ext cx="4464000" cy="45719"/>
          </a:xfrm>
          <a:prstGeom prst="rect">
            <a:avLst/>
          </a:prstGeom>
          <a:solidFill>
            <a:schemeClr val="bg1"/>
          </a:solidFill>
          <a:ln>
            <a:solidFill>
              <a:srgbClr val="222A3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F9BF5A29-4C7C-4F75-A4EF-B6E68A9B65A3}"/>
              </a:ext>
            </a:extLst>
          </p:cNvPr>
          <p:cNvSpPr txBox="1"/>
          <p:nvPr/>
        </p:nvSpPr>
        <p:spPr>
          <a:xfrm>
            <a:off x="4099803" y="2002569"/>
            <a:ext cx="3579594" cy="584775"/>
          </a:xfrm>
          <a:prstGeom prst="rect">
            <a:avLst/>
          </a:prstGeom>
          <a:noFill/>
        </p:spPr>
        <p:txBody>
          <a:bodyPr wrap="square" rtlCol="0">
            <a:spAutoFit/>
          </a:bodyPr>
          <a:lstStyle/>
          <a:p>
            <a:pPr algn="dist"/>
            <a:endParaRPr lang="zh-CN" altLang="en-US" sz="3200"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endParaRPr>
          </a:p>
        </p:txBody>
      </p:sp>
      <p:sp>
        <p:nvSpPr>
          <p:cNvPr id="13" name="文本框 12">
            <a:extLst>
              <a:ext uri="{FF2B5EF4-FFF2-40B4-BE49-F238E27FC236}">
                <a16:creationId xmlns:a16="http://schemas.microsoft.com/office/drawing/2014/main" id="{F9BF5A29-4C7C-4F75-A4EF-B6E68A9B65A3}"/>
              </a:ext>
            </a:extLst>
          </p:cNvPr>
          <p:cNvSpPr txBox="1"/>
          <p:nvPr/>
        </p:nvSpPr>
        <p:spPr>
          <a:xfrm>
            <a:off x="2741997" y="2804145"/>
            <a:ext cx="6700344" cy="830997"/>
          </a:xfrm>
          <a:prstGeom prst="rect">
            <a:avLst/>
          </a:prstGeom>
          <a:noFill/>
        </p:spPr>
        <p:txBody>
          <a:bodyPr wrap="square" rtlCol="0">
            <a:spAutoFit/>
          </a:bodyPr>
          <a:lstStyle/>
          <a:p>
            <a:pPr algn="ctr"/>
            <a:r>
              <a:rPr lang="zh-CN" altLang="zh-CN" sz="4800" b="1" dirty="0">
                <a:solidFill>
                  <a:schemeClr val="bg1"/>
                </a:solidFill>
                <a:effectLst/>
                <a:ea typeface="黑体" panose="02010609060101010101" pitchFamily="49" charset="-122"/>
                <a:cs typeface="Times New Roman" panose="02020603050405020304" pitchFamily="18" charset="0"/>
              </a:rPr>
              <a:t>作业相似度检测系统</a:t>
            </a:r>
            <a:endParaRPr lang="zh-CN" altLang="en-US" sz="4800"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endParaRPr>
          </a:p>
        </p:txBody>
      </p:sp>
      <p:sp>
        <p:nvSpPr>
          <p:cNvPr id="14" name="ïšlídê">
            <a:extLst>
              <a:ext uri="{FF2B5EF4-FFF2-40B4-BE49-F238E27FC236}">
                <a16:creationId xmlns:a16="http://schemas.microsoft.com/office/drawing/2014/main" id="{0FE1CD81-B32F-4AD9-B931-2542700C2A42}"/>
              </a:ext>
            </a:extLst>
          </p:cNvPr>
          <p:cNvSpPr/>
          <p:nvPr/>
        </p:nvSpPr>
        <p:spPr bwMode="auto">
          <a:xfrm>
            <a:off x="4395713" y="3746668"/>
            <a:ext cx="2844797" cy="83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spcBef>
                <a:spcPct val="0"/>
              </a:spcBef>
            </a:pPr>
            <a:r>
              <a:rPr lang="zh-CN" altLang="en-US" dirty="0">
                <a:solidFill>
                  <a:schemeClr val="bg1"/>
                </a:solidFill>
              </a:rPr>
              <a:t>应瑞琦</a:t>
            </a:r>
            <a:endParaRPr lang="en-US" altLang="zh-CN" dirty="0">
              <a:solidFill>
                <a:schemeClr val="bg1"/>
              </a:solidFill>
            </a:endParaRPr>
          </a:p>
          <a:p>
            <a:pPr algn="ctr">
              <a:lnSpc>
                <a:spcPct val="150000"/>
              </a:lnSpc>
              <a:spcBef>
                <a:spcPct val="0"/>
              </a:spcBef>
            </a:pPr>
            <a:r>
              <a:rPr lang="en-US" altLang="zh-CN" dirty="0">
                <a:solidFill>
                  <a:schemeClr val="bg1"/>
                </a:solidFill>
              </a:rPr>
              <a:t>2023.01.10</a:t>
            </a:r>
          </a:p>
        </p:txBody>
      </p:sp>
    </p:spTree>
    <p:extLst>
      <p:ext uri="{BB962C8B-B14F-4D97-AF65-F5344CB8AC3E}">
        <p14:creationId xmlns:p14="http://schemas.microsoft.com/office/powerpoint/2010/main" val="22717418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40"/>
                                  </p:stCondLst>
                                  <p:childTnLst>
                                    <p:set>
                                      <p:cBhvr>
                                        <p:cTn id="6" dur="10" fill="hold">
                                          <p:stCondLst>
                                            <p:cond delay="0"/>
                                          </p:stCondLst>
                                        </p:cTn>
                                        <p:tgtEl>
                                          <p:spTgt spid="8"/>
                                        </p:tgtEl>
                                        <p:attrNameLst>
                                          <p:attrName>style.visibility</p:attrName>
                                        </p:attrNameLst>
                                      </p:cBhvr>
                                      <p:to>
                                        <p:strVal val="visible"/>
                                      </p:to>
                                    </p:set>
                                  </p:childTnLst>
                                </p:cTn>
                              </p:par>
                              <p:par>
                                <p:cTn id="7" presetID="1" presetClass="exit" presetSubtype="0" fill="hold" grpId="1" nodeType="withEffect">
                                  <p:stCondLst>
                                    <p:cond delay="10"/>
                                  </p:stCondLst>
                                  <p:childTnLst>
                                    <p:set>
                                      <p:cBhvr>
                                        <p:cTn id="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204952"/>
            <a:ext cx="2081048" cy="378372"/>
          </a:xfrm>
          <a:prstGeom prst="rect">
            <a:avLst/>
          </a:prstGeom>
          <a:solidFill>
            <a:srgbClr val="222A35"/>
          </a:solidFill>
          <a:ln>
            <a:solidFill>
              <a:srgbClr val="222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0" idx="3"/>
          </p:cNvCxnSpPr>
          <p:nvPr/>
        </p:nvCxnSpPr>
        <p:spPr>
          <a:xfrm>
            <a:off x="2081048" y="394138"/>
            <a:ext cx="10110952" cy="0"/>
          </a:xfrm>
          <a:prstGeom prst="line">
            <a:avLst/>
          </a:prstGeom>
          <a:ln w="38100">
            <a:solidFill>
              <a:srgbClr val="222A35"/>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49023" y="213992"/>
            <a:ext cx="1800493" cy="369332"/>
          </a:xfrm>
          <a:prstGeom prst="rect">
            <a:avLst/>
          </a:prstGeom>
        </p:spPr>
        <p:txBody>
          <a:bodyPr wrap="none">
            <a:spAutoFit/>
          </a:bodyPr>
          <a:lstStyle/>
          <a:p>
            <a:pPr algn="ctr"/>
            <a:r>
              <a:rPr lang="zh-CN" altLang="en-US"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rPr>
              <a:t>研究方法与过程</a:t>
            </a:r>
          </a:p>
        </p:txBody>
      </p:sp>
      <p:sp>
        <p:nvSpPr>
          <p:cNvPr id="34" name="等腰三角形 33"/>
          <p:cNvSpPr/>
          <p:nvPr/>
        </p:nvSpPr>
        <p:spPr>
          <a:xfrm flipV="1">
            <a:off x="122899" y="331076"/>
            <a:ext cx="126124" cy="15765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B0C00707-9235-5BBB-B966-144E1D82A311}"/>
              </a:ext>
            </a:extLst>
          </p:cNvPr>
          <p:cNvSpPr txBox="1"/>
          <p:nvPr/>
        </p:nvSpPr>
        <p:spPr>
          <a:xfrm>
            <a:off x="1204686" y="1400629"/>
            <a:ext cx="2701381" cy="738664"/>
          </a:xfrm>
          <a:prstGeom prst="rect">
            <a:avLst/>
          </a:prstGeom>
          <a:noFill/>
        </p:spPr>
        <p:txBody>
          <a:bodyPr wrap="none" rtlCol="0">
            <a:spAutoFit/>
          </a:bodyPr>
          <a:lstStyle/>
          <a:p>
            <a:r>
              <a:rPr lang="zh-CN" altLang="en-US" sz="2400" dirty="0"/>
              <a:t>后端技术：</a:t>
            </a:r>
            <a:r>
              <a:rPr lang="en-US" altLang="zh-CN" sz="2400" dirty="0"/>
              <a:t>Django</a:t>
            </a:r>
          </a:p>
          <a:p>
            <a:endParaRPr lang="zh-CN" altLang="en-US" dirty="0"/>
          </a:p>
        </p:txBody>
      </p:sp>
      <p:sp>
        <p:nvSpPr>
          <p:cNvPr id="3" name="文本框 2">
            <a:extLst>
              <a:ext uri="{FF2B5EF4-FFF2-40B4-BE49-F238E27FC236}">
                <a16:creationId xmlns:a16="http://schemas.microsoft.com/office/drawing/2014/main" id="{21C86981-6111-A4EF-61BB-CAB560478509}"/>
              </a:ext>
            </a:extLst>
          </p:cNvPr>
          <p:cNvSpPr txBox="1"/>
          <p:nvPr/>
        </p:nvSpPr>
        <p:spPr>
          <a:xfrm>
            <a:off x="1204685" y="2407119"/>
            <a:ext cx="2568139" cy="461665"/>
          </a:xfrm>
          <a:prstGeom prst="rect">
            <a:avLst/>
          </a:prstGeom>
          <a:noFill/>
        </p:spPr>
        <p:txBody>
          <a:bodyPr wrap="none" rtlCol="0">
            <a:spAutoFit/>
          </a:bodyPr>
          <a:lstStyle/>
          <a:p>
            <a:r>
              <a:rPr lang="zh-CN" altLang="en-US" sz="2400" dirty="0"/>
              <a:t>前端框架：</a:t>
            </a:r>
            <a:r>
              <a:rPr lang="en-US" altLang="zh-CN" sz="2400" dirty="0"/>
              <a:t>Vue.js</a:t>
            </a:r>
            <a:endParaRPr lang="zh-CN" altLang="en-US" sz="2400" dirty="0"/>
          </a:p>
        </p:txBody>
      </p:sp>
      <p:sp>
        <p:nvSpPr>
          <p:cNvPr id="5" name="文本框 4">
            <a:extLst>
              <a:ext uri="{FF2B5EF4-FFF2-40B4-BE49-F238E27FC236}">
                <a16:creationId xmlns:a16="http://schemas.microsoft.com/office/drawing/2014/main" id="{CE083A27-A863-C178-68FF-8E3F10BEB350}"/>
              </a:ext>
            </a:extLst>
          </p:cNvPr>
          <p:cNvSpPr txBox="1"/>
          <p:nvPr/>
        </p:nvSpPr>
        <p:spPr>
          <a:xfrm flipH="1">
            <a:off x="1204685" y="3382833"/>
            <a:ext cx="3374572" cy="461665"/>
          </a:xfrm>
          <a:prstGeom prst="rect">
            <a:avLst/>
          </a:prstGeom>
          <a:noFill/>
        </p:spPr>
        <p:txBody>
          <a:bodyPr wrap="square" rtlCol="0">
            <a:spAutoFit/>
          </a:bodyPr>
          <a:lstStyle/>
          <a:p>
            <a:r>
              <a:rPr lang="zh-CN" altLang="en-US" sz="2400" dirty="0"/>
              <a:t>数据库：</a:t>
            </a:r>
            <a:r>
              <a:rPr lang="en-US" altLang="zh-CN" sz="2400" dirty="0" err="1"/>
              <a:t>MySql</a:t>
            </a:r>
            <a:r>
              <a:rPr lang="zh-CN" altLang="en-US" sz="2400" dirty="0"/>
              <a:t>数据库</a:t>
            </a:r>
          </a:p>
        </p:txBody>
      </p:sp>
      <p:sp>
        <p:nvSpPr>
          <p:cNvPr id="6" name="文本框 5">
            <a:extLst>
              <a:ext uri="{FF2B5EF4-FFF2-40B4-BE49-F238E27FC236}">
                <a16:creationId xmlns:a16="http://schemas.microsoft.com/office/drawing/2014/main" id="{95CA6DAF-F006-09F8-CAC1-14FD9DBAEE44}"/>
              </a:ext>
            </a:extLst>
          </p:cNvPr>
          <p:cNvSpPr txBox="1"/>
          <p:nvPr/>
        </p:nvSpPr>
        <p:spPr>
          <a:xfrm>
            <a:off x="1204685" y="4358547"/>
            <a:ext cx="10384341" cy="461665"/>
          </a:xfrm>
          <a:prstGeom prst="rect">
            <a:avLst/>
          </a:prstGeom>
          <a:noFill/>
        </p:spPr>
        <p:txBody>
          <a:bodyPr wrap="square" rtlCol="0">
            <a:spAutoFit/>
          </a:bodyPr>
          <a:lstStyle/>
          <a:p>
            <a:r>
              <a:rPr lang="zh-CN" altLang="en-US" sz="2400" dirty="0"/>
              <a:t>相似度算法：</a:t>
            </a:r>
            <a:r>
              <a:rPr kumimoji="0" lang="zh-CN" altLang="zh-CN" sz="2400" b="0" i="0" u="none" strike="noStrike" cap="none" normalizeH="0" baseline="0" dirty="0">
                <a:ln>
                  <a:noFill/>
                </a:ln>
                <a:solidFill>
                  <a:srgbClr val="080808"/>
                </a:solidFill>
                <a:effectLst/>
                <a:latin typeface="Arial Unicode MS"/>
                <a:ea typeface="JetBrains Mono"/>
              </a:rPr>
              <a:t>cosine_similarity</a:t>
            </a:r>
            <a:r>
              <a:rPr kumimoji="0" lang="zh-CN" altLang="en-US" sz="2400" b="0" i="0" u="none" strike="noStrike" cap="none" normalizeH="0" baseline="0" dirty="0">
                <a:ln>
                  <a:noFill/>
                </a:ln>
                <a:solidFill>
                  <a:srgbClr val="080808"/>
                </a:solidFill>
                <a:effectLst/>
                <a:latin typeface="Arial Unicode MS"/>
                <a:ea typeface="JetBrains Mono"/>
              </a:rPr>
              <a:t>，</a:t>
            </a:r>
            <a:r>
              <a:rPr kumimoji="0" lang="en-US" altLang="zh-CN" sz="2400" b="0" i="0" u="none" strike="noStrike" cap="none" normalizeH="0" baseline="0" dirty="0" err="1">
                <a:ln>
                  <a:noFill/>
                </a:ln>
                <a:solidFill>
                  <a:srgbClr val="080808"/>
                </a:solidFill>
                <a:effectLst/>
                <a:latin typeface="Arial Unicode MS"/>
                <a:ea typeface="JetBrains Mono"/>
              </a:rPr>
              <a:t>SimHash</a:t>
            </a:r>
            <a:r>
              <a:rPr lang="en-US" altLang="zh-CN" sz="2400" dirty="0">
                <a:solidFill>
                  <a:srgbClr val="080808"/>
                </a:solidFill>
                <a:latin typeface="Arial Unicode MS"/>
                <a:ea typeface="JetBrains Mono"/>
              </a:rPr>
              <a:t>+</a:t>
            </a:r>
            <a:r>
              <a:rPr lang="zh-CN" altLang="en-US" sz="2400" dirty="0">
                <a:solidFill>
                  <a:srgbClr val="080808"/>
                </a:solidFill>
                <a:latin typeface="Arial Unicode MS"/>
                <a:ea typeface="JetBrains Mono"/>
              </a:rPr>
              <a:t>海明距离、</a:t>
            </a:r>
            <a:r>
              <a:rPr lang="en-US" altLang="zh-CN" sz="2400" dirty="0">
                <a:solidFill>
                  <a:srgbClr val="080808"/>
                </a:solidFill>
                <a:latin typeface="Arial Unicode MS"/>
                <a:ea typeface="JetBrains Mono"/>
              </a:rPr>
              <a:t>Jaccard</a:t>
            </a:r>
            <a:r>
              <a:rPr lang="zh-CN" altLang="en-US" sz="2400" dirty="0">
                <a:solidFill>
                  <a:srgbClr val="080808"/>
                </a:solidFill>
                <a:latin typeface="Arial Unicode MS"/>
                <a:ea typeface="JetBrains Mono"/>
              </a:rPr>
              <a:t>相似度</a:t>
            </a:r>
            <a:endParaRPr kumimoji="0" lang="zh-CN" altLang="zh-CN" sz="3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5417267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204952"/>
            <a:ext cx="2081048" cy="378372"/>
          </a:xfrm>
          <a:prstGeom prst="rect">
            <a:avLst/>
          </a:prstGeom>
          <a:solidFill>
            <a:srgbClr val="222A35"/>
          </a:solidFill>
          <a:ln>
            <a:solidFill>
              <a:srgbClr val="222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0" idx="3"/>
          </p:cNvCxnSpPr>
          <p:nvPr/>
        </p:nvCxnSpPr>
        <p:spPr>
          <a:xfrm>
            <a:off x="2081048" y="394138"/>
            <a:ext cx="10110952" cy="0"/>
          </a:xfrm>
          <a:prstGeom prst="line">
            <a:avLst/>
          </a:prstGeom>
          <a:ln w="38100">
            <a:solidFill>
              <a:srgbClr val="222A35"/>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49023" y="213992"/>
            <a:ext cx="1800493" cy="369332"/>
          </a:xfrm>
          <a:prstGeom prst="rect">
            <a:avLst/>
          </a:prstGeom>
        </p:spPr>
        <p:txBody>
          <a:bodyPr wrap="none">
            <a:spAutoFit/>
          </a:bodyPr>
          <a:lstStyle/>
          <a:p>
            <a:pPr algn="ctr"/>
            <a:r>
              <a:rPr lang="zh-CN" altLang="en-US"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rPr>
              <a:t>研究方法与过程</a:t>
            </a:r>
          </a:p>
        </p:txBody>
      </p:sp>
      <p:sp>
        <p:nvSpPr>
          <p:cNvPr id="34" name="等腰三角形 33"/>
          <p:cNvSpPr/>
          <p:nvPr/>
        </p:nvSpPr>
        <p:spPr>
          <a:xfrm flipV="1">
            <a:off x="122899" y="331076"/>
            <a:ext cx="126124" cy="15765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75601E2F-2A48-302C-BA18-61E63C6A9231}"/>
              </a:ext>
            </a:extLst>
          </p:cNvPr>
          <p:cNvSpPr txBox="1"/>
          <p:nvPr/>
        </p:nvSpPr>
        <p:spPr>
          <a:xfrm>
            <a:off x="907773" y="1130300"/>
            <a:ext cx="3538331" cy="523220"/>
          </a:xfrm>
          <a:prstGeom prst="rect">
            <a:avLst/>
          </a:prstGeom>
          <a:noFill/>
        </p:spPr>
        <p:txBody>
          <a:bodyPr wrap="square" rtlCol="0">
            <a:spAutoFit/>
          </a:bodyPr>
          <a:lstStyle/>
          <a:p>
            <a:r>
              <a:rPr lang="zh-CN" altLang="en-US" sz="2800" dirty="0"/>
              <a:t>需要实现的核心功能</a:t>
            </a:r>
          </a:p>
        </p:txBody>
      </p:sp>
      <p:sp>
        <p:nvSpPr>
          <p:cNvPr id="21" name="矩形 20">
            <a:extLst>
              <a:ext uri="{FF2B5EF4-FFF2-40B4-BE49-F238E27FC236}">
                <a16:creationId xmlns:a16="http://schemas.microsoft.com/office/drawing/2014/main" id="{20CF0474-BFD4-4F35-A273-C70BC9479448}"/>
              </a:ext>
            </a:extLst>
          </p:cNvPr>
          <p:cNvSpPr/>
          <p:nvPr/>
        </p:nvSpPr>
        <p:spPr>
          <a:xfrm>
            <a:off x="1080280" y="1779818"/>
            <a:ext cx="569387" cy="923330"/>
          </a:xfrm>
          <a:prstGeom prst="rect">
            <a:avLst/>
          </a:prstGeom>
          <a:noFill/>
        </p:spPr>
        <p:txBody>
          <a:bodyPr wrap="none" lIns="91440" tIns="45720" rIns="91440" bIns="45720">
            <a:spAutoFit/>
          </a:bodyPr>
          <a:lstStyle/>
          <a:p>
            <a:pPr algn="ctr"/>
            <a:r>
              <a:rPr lang="en-US" altLang="zh-CN" sz="5400" b="1" cap="none" spc="0" dirty="0">
                <a:ln w="6600">
                  <a:solidFill>
                    <a:schemeClr val="accent2"/>
                  </a:solidFill>
                  <a:prstDash val="solid"/>
                </a:ln>
                <a:solidFill>
                  <a:srgbClr val="FFFFFF"/>
                </a:solidFill>
                <a:effectLst>
                  <a:outerShdw dist="38100" dir="2700000" algn="tl" rotWithShape="0">
                    <a:schemeClr val="accent2"/>
                  </a:outerShdw>
                </a:effectLst>
              </a:rPr>
              <a:t>1</a:t>
            </a:r>
            <a:endPar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2" name="文本框 21">
            <a:extLst>
              <a:ext uri="{FF2B5EF4-FFF2-40B4-BE49-F238E27FC236}">
                <a16:creationId xmlns:a16="http://schemas.microsoft.com/office/drawing/2014/main" id="{F2AFD31F-3103-D164-9A18-446D139A95AF}"/>
              </a:ext>
            </a:extLst>
          </p:cNvPr>
          <p:cNvSpPr txBox="1"/>
          <p:nvPr/>
        </p:nvSpPr>
        <p:spPr>
          <a:xfrm>
            <a:off x="1800402" y="2015494"/>
            <a:ext cx="2006064" cy="523220"/>
          </a:xfrm>
          <a:prstGeom prst="rect">
            <a:avLst/>
          </a:prstGeom>
          <a:noFill/>
        </p:spPr>
        <p:txBody>
          <a:bodyPr wrap="square" rtlCol="0">
            <a:spAutoFit/>
          </a:bodyPr>
          <a:lstStyle/>
          <a:p>
            <a:r>
              <a:rPr lang="zh-CN" altLang="en-US" sz="2800" dirty="0"/>
              <a:t>概览</a:t>
            </a:r>
          </a:p>
        </p:txBody>
      </p:sp>
      <p:sp>
        <p:nvSpPr>
          <p:cNvPr id="23" name="矩形 22">
            <a:extLst>
              <a:ext uri="{FF2B5EF4-FFF2-40B4-BE49-F238E27FC236}">
                <a16:creationId xmlns:a16="http://schemas.microsoft.com/office/drawing/2014/main" id="{D9B4F8D6-2366-79F5-4F8B-FCA95C1604A3}"/>
              </a:ext>
            </a:extLst>
          </p:cNvPr>
          <p:cNvSpPr/>
          <p:nvPr/>
        </p:nvSpPr>
        <p:spPr>
          <a:xfrm>
            <a:off x="1080279" y="2829446"/>
            <a:ext cx="569388" cy="923330"/>
          </a:xfrm>
          <a:prstGeom prst="rect">
            <a:avLst/>
          </a:prstGeom>
          <a:noFill/>
        </p:spPr>
        <p:txBody>
          <a:bodyPr wrap="none" lIns="91440" tIns="45720" rIns="91440" bIns="45720">
            <a:spAutoFit/>
          </a:bodyPr>
          <a:lstStyle/>
          <a:p>
            <a:pPr algn="ctr"/>
            <a:r>
              <a:rPr lang="en-US" altLang="zh-CN" sz="5400" b="1" dirty="0">
                <a:ln w="6600">
                  <a:solidFill>
                    <a:schemeClr val="accent2"/>
                  </a:solidFill>
                  <a:prstDash val="solid"/>
                </a:ln>
                <a:solidFill>
                  <a:srgbClr val="FFFFFF"/>
                </a:solidFill>
                <a:effectLst>
                  <a:outerShdw dist="38100" dir="2700000" algn="tl" rotWithShape="0">
                    <a:schemeClr val="accent2"/>
                  </a:outerShdw>
                </a:effectLst>
              </a:rPr>
              <a:t>2</a:t>
            </a:r>
            <a:endPar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4" name="文本框 23">
            <a:extLst>
              <a:ext uri="{FF2B5EF4-FFF2-40B4-BE49-F238E27FC236}">
                <a16:creationId xmlns:a16="http://schemas.microsoft.com/office/drawing/2014/main" id="{C5E52191-666F-1F33-869E-EFDA718EA001}"/>
              </a:ext>
            </a:extLst>
          </p:cNvPr>
          <p:cNvSpPr txBox="1"/>
          <p:nvPr/>
        </p:nvSpPr>
        <p:spPr>
          <a:xfrm>
            <a:off x="1800402" y="3065122"/>
            <a:ext cx="2006064" cy="523220"/>
          </a:xfrm>
          <a:prstGeom prst="rect">
            <a:avLst/>
          </a:prstGeom>
          <a:noFill/>
        </p:spPr>
        <p:txBody>
          <a:bodyPr wrap="square" rtlCol="0">
            <a:spAutoFit/>
          </a:bodyPr>
          <a:lstStyle/>
          <a:p>
            <a:r>
              <a:rPr lang="zh-CN" altLang="en-US" sz="2800" dirty="0"/>
              <a:t>按题查看</a:t>
            </a:r>
          </a:p>
        </p:txBody>
      </p:sp>
      <p:sp>
        <p:nvSpPr>
          <p:cNvPr id="25" name="矩形 24">
            <a:extLst>
              <a:ext uri="{FF2B5EF4-FFF2-40B4-BE49-F238E27FC236}">
                <a16:creationId xmlns:a16="http://schemas.microsoft.com/office/drawing/2014/main" id="{FC39089F-7B42-0A3E-2416-E56F9F88F0AF}"/>
              </a:ext>
            </a:extLst>
          </p:cNvPr>
          <p:cNvSpPr/>
          <p:nvPr/>
        </p:nvSpPr>
        <p:spPr>
          <a:xfrm>
            <a:off x="1072036" y="3879074"/>
            <a:ext cx="569388" cy="923330"/>
          </a:xfrm>
          <a:prstGeom prst="rect">
            <a:avLst/>
          </a:prstGeom>
          <a:noFill/>
        </p:spPr>
        <p:txBody>
          <a:bodyPr wrap="none" lIns="91440" tIns="45720" rIns="91440" bIns="45720">
            <a:spAutoFit/>
          </a:bodyPr>
          <a:lstStyle/>
          <a:p>
            <a:pPr algn="ctr"/>
            <a:r>
              <a:rPr lang="en-US" altLang="zh-CN" sz="5400" b="1" dirty="0">
                <a:ln w="6600">
                  <a:solidFill>
                    <a:schemeClr val="accent2"/>
                  </a:solidFill>
                  <a:prstDash val="solid"/>
                </a:ln>
                <a:solidFill>
                  <a:srgbClr val="FFFFFF"/>
                </a:solidFill>
                <a:effectLst>
                  <a:outerShdw dist="38100" dir="2700000" algn="tl" rotWithShape="0">
                    <a:schemeClr val="accent2"/>
                  </a:outerShdw>
                </a:effectLst>
              </a:rPr>
              <a:t>3</a:t>
            </a:r>
            <a:endPar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6" name="文本框 25">
            <a:extLst>
              <a:ext uri="{FF2B5EF4-FFF2-40B4-BE49-F238E27FC236}">
                <a16:creationId xmlns:a16="http://schemas.microsoft.com/office/drawing/2014/main" id="{334B1C68-CF4C-8DAA-1738-89D0C13A049F}"/>
              </a:ext>
            </a:extLst>
          </p:cNvPr>
          <p:cNvSpPr txBox="1"/>
          <p:nvPr/>
        </p:nvSpPr>
        <p:spPr>
          <a:xfrm>
            <a:off x="1792159" y="4114750"/>
            <a:ext cx="2006064" cy="523220"/>
          </a:xfrm>
          <a:prstGeom prst="rect">
            <a:avLst/>
          </a:prstGeom>
          <a:noFill/>
        </p:spPr>
        <p:txBody>
          <a:bodyPr wrap="square" rtlCol="0">
            <a:spAutoFit/>
          </a:bodyPr>
          <a:lstStyle/>
          <a:p>
            <a:r>
              <a:rPr lang="zh-CN" altLang="en-US" sz="2800" dirty="0"/>
              <a:t>按同学查看</a:t>
            </a:r>
          </a:p>
        </p:txBody>
      </p:sp>
      <p:sp>
        <p:nvSpPr>
          <p:cNvPr id="27" name="矩形 26">
            <a:extLst>
              <a:ext uri="{FF2B5EF4-FFF2-40B4-BE49-F238E27FC236}">
                <a16:creationId xmlns:a16="http://schemas.microsoft.com/office/drawing/2014/main" id="{4CDD58C1-088E-51AB-C7B3-80744B0ABB29}"/>
              </a:ext>
            </a:extLst>
          </p:cNvPr>
          <p:cNvSpPr/>
          <p:nvPr/>
        </p:nvSpPr>
        <p:spPr>
          <a:xfrm>
            <a:off x="1080280" y="4928702"/>
            <a:ext cx="569388" cy="923330"/>
          </a:xfrm>
          <a:prstGeom prst="rect">
            <a:avLst/>
          </a:prstGeom>
          <a:noFill/>
        </p:spPr>
        <p:txBody>
          <a:bodyPr wrap="none" lIns="91440" tIns="45720" rIns="91440" bIns="45720">
            <a:spAutoFit/>
          </a:bodyPr>
          <a:lstStyle/>
          <a:p>
            <a:pPr algn="ctr"/>
            <a:r>
              <a:rPr lang="en-US" altLang="zh-CN" sz="5400" b="1" cap="none" spc="0" dirty="0">
                <a:ln w="6600">
                  <a:solidFill>
                    <a:schemeClr val="accent2"/>
                  </a:solidFill>
                  <a:prstDash val="solid"/>
                </a:ln>
                <a:solidFill>
                  <a:srgbClr val="FFFFFF"/>
                </a:solidFill>
                <a:effectLst>
                  <a:outerShdw dist="38100" dir="2700000" algn="tl" rotWithShape="0">
                    <a:schemeClr val="accent2"/>
                  </a:outerShdw>
                </a:effectLst>
              </a:rPr>
              <a:t>4</a:t>
            </a:r>
            <a:endPar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8" name="文本框 27">
            <a:extLst>
              <a:ext uri="{FF2B5EF4-FFF2-40B4-BE49-F238E27FC236}">
                <a16:creationId xmlns:a16="http://schemas.microsoft.com/office/drawing/2014/main" id="{4A5ECFF3-95EA-B370-2AEE-B2B8AD88AC36}"/>
              </a:ext>
            </a:extLst>
          </p:cNvPr>
          <p:cNvSpPr txBox="1"/>
          <p:nvPr/>
        </p:nvSpPr>
        <p:spPr>
          <a:xfrm>
            <a:off x="1800402" y="5164378"/>
            <a:ext cx="2429055" cy="523220"/>
          </a:xfrm>
          <a:prstGeom prst="rect">
            <a:avLst/>
          </a:prstGeom>
          <a:noFill/>
        </p:spPr>
        <p:txBody>
          <a:bodyPr wrap="square" rtlCol="0">
            <a:spAutoFit/>
          </a:bodyPr>
          <a:lstStyle/>
          <a:p>
            <a:r>
              <a:rPr lang="zh-CN" altLang="en-US" sz="2800" dirty="0"/>
              <a:t>自由选择算法</a:t>
            </a:r>
          </a:p>
        </p:txBody>
      </p:sp>
      <p:pic>
        <p:nvPicPr>
          <p:cNvPr id="3" name="图片 2">
            <a:extLst>
              <a:ext uri="{FF2B5EF4-FFF2-40B4-BE49-F238E27FC236}">
                <a16:creationId xmlns:a16="http://schemas.microsoft.com/office/drawing/2014/main" id="{06F7C65E-4E15-24F2-6BCC-408659DE7080}"/>
              </a:ext>
            </a:extLst>
          </p:cNvPr>
          <p:cNvPicPr>
            <a:picLocks noChangeAspect="1"/>
          </p:cNvPicPr>
          <p:nvPr/>
        </p:nvPicPr>
        <p:blipFill>
          <a:blip r:embed="rId3"/>
          <a:stretch>
            <a:fillRect/>
          </a:stretch>
        </p:blipFill>
        <p:spPr>
          <a:xfrm>
            <a:off x="4814734" y="488731"/>
            <a:ext cx="7052588" cy="6456661"/>
          </a:xfrm>
          <a:prstGeom prst="rect">
            <a:avLst/>
          </a:prstGeom>
        </p:spPr>
      </p:pic>
    </p:spTree>
    <p:extLst>
      <p:ext uri="{BB962C8B-B14F-4D97-AF65-F5344CB8AC3E}">
        <p14:creationId xmlns:p14="http://schemas.microsoft.com/office/powerpoint/2010/main" val="6728156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204952"/>
            <a:ext cx="2081048" cy="378372"/>
          </a:xfrm>
          <a:prstGeom prst="rect">
            <a:avLst/>
          </a:prstGeom>
          <a:solidFill>
            <a:srgbClr val="222A35"/>
          </a:solidFill>
          <a:ln>
            <a:solidFill>
              <a:srgbClr val="222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0" idx="3"/>
          </p:cNvCxnSpPr>
          <p:nvPr/>
        </p:nvCxnSpPr>
        <p:spPr>
          <a:xfrm>
            <a:off x="2081048" y="394138"/>
            <a:ext cx="10110952" cy="0"/>
          </a:xfrm>
          <a:prstGeom prst="line">
            <a:avLst/>
          </a:prstGeom>
          <a:ln w="38100">
            <a:solidFill>
              <a:srgbClr val="222A35"/>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49023" y="213992"/>
            <a:ext cx="1800493" cy="369332"/>
          </a:xfrm>
          <a:prstGeom prst="rect">
            <a:avLst/>
          </a:prstGeom>
        </p:spPr>
        <p:txBody>
          <a:bodyPr wrap="none">
            <a:spAutoFit/>
          </a:bodyPr>
          <a:lstStyle/>
          <a:p>
            <a:pPr algn="ctr"/>
            <a:r>
              <a:rPr lang="zh-CN" altLang="en-US"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rPr>
              <a:t>研究方法与过程</a:t>
            </a:r>
          </a:p>
        </p:txBody>
      </p:sp>
      <p:sp>
        <p:nvSpPr>
          <p:cNvPr id="34" name="等腰三角形 33"/>
          <p:cNvSpPr/>
          <p:nvPr/>
        </p:nvSpPr>
        <p:spPr>
          <a:xfrm flipV="1">
            <a:off x="122899" y="331076"/>
            <a:ext cx="126124" cy="15765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 name="图示 9">
            <a:extLst>
              <a:ext uri="{FF2B5EF4-FFF2-40B4-BE49-F238E27FC236}">
                <a16:creationId xmlns:a16="http://schemas.microsoft.com/office/drawing/2014/main" id="{31B9E899-E574-8671-FD5E-7EA2FF79D4C1}"/>
              </a:ext>
            </a:extLst>
          </p:cNvPr>
          <p:cNvGraphicFramePr/>
          <p:nvPr>
            <p:extLst>
              <p:ext uri="{D42A27DB-BD31-4B8C-83A1-F6EECF244321}">
                <p14:modId xmlns:p14="http://schemas.microsoft.com/office/powerpoint/2010/main" val="3910406787"/>
              </p:ext>
            </p:extLst>
          </p:nvPr>
        </p:nvGraphicFramePr>
        <p:xfrm>
          <a:off x="759791" y="1930217"/>
          <a:ext cx="4428435" cy="29975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6" name="图示 15">
            <a:extLst>
              <a:ext uri="{FF2B5EF4-FFF2-40B4-BE49-F238E27FC236}">
                <a16:creationId xmlns:a16="http://schemas.microsoft.com/office/drawing/2014/main" id="{949C453D-D616-34A4-808B-A68665894147}"/>
              </a:ext>
            </a:extLst>
          </p:cNvPr>
          <p:cNvGraphicFramePr/>
          <p:nvPr>
            <p:extLst>
              <p:ext uri="{D42A27DB-BD31-4B8C-83A1-F6EECF244321}">
                <p14:modId xmlns:p14="http://schemas.microsoft.com/office/powerpoint/2010/main" val="2430194339"/>
              </p:ext>
            </p:extLst>
          </p:nvPr>
        </p:nvGraphicFramePr>
        <p:xfrm>
          <a:off x="7136524" y="1329266"/>
          <a:ext cx="4289287" cy="453482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4418721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204952"/>
            <a:ext cx="2081048" cy="378372"/>
          </a:xfrm>
          <a:prstGeom prst="rect">
            <a:avLst/>
          </a:prstGeom>
          <a:solidFill>
            <a:srgbClr val="222A35"/>
          </a:solidFill>
          <a:ln>
            <a:solidFill>
              <a:srgbClr val="222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0" idx="3"/>
          </p:cNvCxnSpPr>
          <p:nvPr/>
        </p:nvCxnSpPr>
        <p:spPr>
          <a:xfrm>
            <a:off x="2081048" y="394138"/>
            <a:ext cx="10110952" cy="0"/>
          </a:xfrm>
          <a:prstGeom prst="line">
            <a:avLst/>
          </a:prstGeom>
          <a:ln w="38100">
            <a:solidFill>
              <a:srgbClr val="222A35"/>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49023" y="213992"/>
            <a:ext cx="1800493" cy="369332"/>
          </a:xfrm>
          <a:prstGeom prst="rect">
            <a:avLst/>
          </a:prstGeom>
        </p:spPr>
        <p:txBody>
          <a:bodyPr wrap="none">
            <a:spAutoFit/>
          </a:bodyPr>
          <a:lstStyle/>
          <a:p>
            <a:pPr algn="ctr"/>
            <a:r>
              <a:rPr lang="zh-CN" altLang="en-US"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rPr>
              <a:t>研究方法与过程</a:t>
            </a:r>
          </a:p>
        </p:txBody>
      </p:sp>
      <p:sp>
        <p:nvSpPr>
          <p:cNvPr id="34" name="等腰三角形 33"/>
          <p:cNvSpPr/>
          <p:nvPr/>
        </p:nvSpPr>
        <p:spPr>
          <a:xfrm flipV="1">
            <a:off x="122899" y="331076"/>
            <a:ext cx="126124" cy="15765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EC5FFEB-07CE-CD69-81F2-169C03E081BB}"/>
              </a:ext>
            </a:extLst>
          </p:cNvPr>
          <p:cNvSpPr txBox="1"/>
          <p:nvPr/>
        </p:nvSpPr>
        <p:spPr>
          <a:xfrm>
            <a:off x="4884057" y="583324"/>
            <a:ext cx="2423886" cy="769441"/>
          </a:xfrm>
          <a:prstGeom prst="rect">
            <a:avLst/>
          </a:prstGeom>
          <a:noFill/>
        </p:spPr>
        <p:txBody>
          <a:bodyPr wrap="square" rtlCol="0">
            <a:spAutoFit/>
          </a:bodyPr>
          <a:lstStyle/>
          <a:p>
            <a:r>
              <a:rPr lang="zh-CN" altLang="en-US" sz="4400" dirty="0"/>
              <a:t>原型设计</a:t>
            </a:r>
          </a:p>
        </p:txBody>
      </p:sp>
      <p:pic>
        <p:nvPicPr>
          <p:cNvPr id="5" name="图片 4">
            <a:extLst>
              <a:ext uri="{FF2B5EF4-FFF2-40B4-BE49-F238E27FC236}">
                <a16:creationId xmlns:a16="http://schemas.microsoft.com/office/drawing/2014/main" id="{4FE883D3-FD68-2B3C-A9BF-55E7C5EFBE66}"/>
              </a:ext>
            </a:extLst>
          </p:cNvPr>
          <p:cNvPicPr>
            <a:picLocks noChangeAspect="1"/>
          </p:cNvPicPr>
          <p:nvPr/>
        </p:nvPicPr>
        <p:blipFill>
          <a:blip r:embed="rId3"/>
          <a:stretch>
            <a:fillRect/>
          </a:stretch>
        </p:blipFill>
        <p:spPr>
          <a:xfrm>
            <a:off x="616916" y="1454020"/>
            <a:ext cx="10779953" cy="5199028"/>
          </a:xfrm>
          <a:prstGeom prst="rect">
            <a:avLst/>
          </a:prstGeom>
        </p:spPr>
      </p:pic>
    </p:spTree>
    <p:extLst>
      <p:ext uri="{BB962C8B-B14F-4D97-AF65-F5344CB8AC3E}">
        <p14:creationId xmlns:p14="http://schemas.microsoft.com/office/powerpoint/2010/main" val="36050505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204952"/>
            <a:ext cx="2081048" cy="378372"/>
          </a:xfrm>
          <a:prstGeom prst="rect">
            <a:avLst/>
          </a:prstGeom>
          <a:solidFill>
            <a:srgbClr val="222A35"/>
          </a:solidFill>
          <a:ln>
            <a:solidFill>
              <a:srgbClr val="222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0" idx="3"/>
          </p:cNvCxnSpPr>
          <p:nvPr/>
        </p:nvCxnSpPr>
        <p:spPr>
          <a:xfrm>
            <a:off x="2081048" y="394138"/>
            <a:ext cx="10110952" cy="0"/>
          </a:xfrm>
          <a:prstGeom prst="line">
            <a:avLst/>
          </a:prstGeom>
          <a:ln w="38100">
            <a:solidFill>
              <a:srgbClr val="222A35"/>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49023" y="213992"/>
            <a:ext cx="1800493" cy="369332"/>
          </a:xfrm>
          <a:prstGeom prst="rect">
            <a:avLst/>
          </a:prstGeom>
        </p:spPr>
        <p:txBody>
          <a:bodyPr wrap="none">
            <a:spAutoFit/>
          </a:bodyPr>
          <a:lstStyle/>
          <a:p>
            <a:pPr algn="ctr"/>
            <a:r>
              <a:rPr lang="zh-CN" altLang="en-US"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rPr>
              <a:t>现状与研究目标</a:t>
            </a:r>
          </a:p>
        </p:txBody>
      </p:sp>
      <p:sp>
        <p:nvSpPr>
          <p:cNvPr id="34" name="等腰三角形 33"/>
          <p:cNvSpPr/>
          <p:nvPr/>
        </p:nvSpPr>
        <p:spPr>
          <a:xfrm flipV="1">
            <a:off x="122899" y="331076"/>
            <a:ext cx="126124" cy="15765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1" name="360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965999" y="1597981"/>
            <a:ext cx="10281551" cy="3704174"/>
            <a:chOff x="965999" y="1597981"/>
            <a:chExt cx="10281551" cy="3704174"/>
          </a:xfrm>
        </p:grpSpPr>
        <p:sp>
          <p:nvSpPr>
            <p:cNvPr id="72" name="ïṡ1íḍè">
              <a:extLst>
                <a:ext uri="{FF2B5EF4-FFF2-40B4-BE49-F238E27FC236}">
                  <a16:creationId xmlns:a16="http://schemas.microsoft.com/office/drawing/2014/main" id="{50217584-E5D0-4988-9816-CB3BC4950F72}"/>
                </a:ext>
              </a:extLst>
            </p:cNvPr>
            <p:cNvSpPr/>
            <p:nvPr/>
          </p:nvSpPr>
          <p:spPr bwMode="auto">
            <a:xfrm>
              <a:off x="4232561" y="1597981"/>
              <a:ext cx="3704174" cy="3704174"/>
            </a:xfrm>
            <a:prstGeom prst="ellipse">
              <a:avLst/>
            </a:prstGeom>
            <a:noFill/>
            <a:ln w="76200">
              <a:solidFill>
                <a:srgbClr val="687280"/>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73" name="îṥ1íḍé">
              <a:extLst>
                <a:ext uri="{FF2B5EF4-FFF2-40B4-BE49-F238E27FC236}">
                  <a16:creationId xmlns:a16="http://schemas.microsoft.com/office/drawing/2014/main" id="{EF0D34C2-0330-43C6-A89B-539CE0B983BA}"/>
                </a:ext>
              </a:extLst>
            </p:cNvPr>
            <p:cNvSpPr txBox="1"/>
            <p:nvPr/>
          </p:nvSpPr>
          <p:spPr bwMode="auto">
            <a:xfrm>
              <a:off x="4794106" y="3243243"/>
              <a:ext cx="2581084" cy="371513"/>
            </a:xfrm>
            <a:prstGeom prst="rect">
              <a:avLst/>
            </a:prstGeom>
            <a:noFill/>
          </p:spPr>
          <p:txBody>
            <a:bodyPr wrap="none" lIns="90000" tIns="46800" rIns="90000" bIns="4680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latinLnBrk="0"/>
              <a:r>
                <a:rPr lang="zh-CN" altLang="en-US" b="1" dirty="0"/>
                <a:t>要求</a:t>
              </a:r>
              <a:endParaRPr lang="zh-CN" altLang="en-US" sz="1800" b="1" dirty="0">
                <a:solidFill>
                  <a:schemeClr val="tx1"/>
                </a:solidFill>
                <a:effectLst/>
              </a:endParaRPr>
            </a:p>
          </p:txBody>
        </p:sp>
        <p:grpSp>
          <p:nvGrpSpPr>
            <p:cNvPr id="75" name="ís1ïḓe">
              <a:extLst>
                <a:ext uri="{FF2B5EF4-FFF2-40B4-BE49-F238E27FC236}">
                  <a16:creationId xmlns:a16="http://schemas.microsoft.com/office/drawing/2014/main" id="{A0E5D158-117F-4A2F-8629-18988CEFCBCD}"/>
                </a:ext>
              </a:extLst>
            </p:cNvPr>
            <p:cNvGrpSpPr/>
            <p:nvPr/>
          </p:nvGrpSpPr>
          <p:grpSpPr>
            <a:xfrm>
              <a:off x="7536158" y="2279686"/>
              <a:ext cx="722560" cy="722560"/>
              <a:chOff x="7229049" y="2279686"/>
              <a:chExt cx="722560" cy="722560"/>
            </a:xfrm>
          </p:grpSpPr>
          <p:sp>
            <p:nvSpPr>
              <p:cNvPr id="89" name="îśḻîḑé">
                <a:extLst>
                  <a:ext uri="{FF2B5EF4-FFF2-40B4-BE49-F238E27FC236}">
                    <a16:creationId xmlns:a16="http://schemas.microsoft.com/office/drawing/2014/main" id="{2AD26581-A14D-42AC-9304-AB7A7B8FDD6F}"/>
                  </a:ext>
                </a:extLst>
              </p:cNvPr>
              <p:cNvSpPr/>
              <p:nvPr/>
            </p:nvSpPr>
            <p:spPr bwMode="auto">
              <a:xfrm>
                <a:off x="7229049" y="2279686"/>
                <a:ext cx="722560" cy="722560"/>
              </a:xfrm>
              <a:prstGeom prst="ellipse">
                <a:avLst/>
              </a:prstGeom>
              <a:solidFill>
                <a:srgbClr val="687280"/>
              </a:solidFill>
              <a:ln w="19050">
                <a:no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90" name="iŝḻidê">
                <a:extLst>
                  <a:ext uri="{FF2B5EF4-FFF2-40B4-BE49-F238E27FC236}">
                    <a16:creationId xmlns:a16="http://schemas.microsoft.com/office/drawing/2014/main" id="{16376B0B-BA01-440D-B762-8956D71E1B4E}"/>
                  </a:ext>
                </a:extLst>
              </p:cNvPr>
              <p:cNvSpPr/>
              <p:nvPr/>
            </p:nvSpPr>
            <p:spPr bwMode="auto">
              <a:xfrm>
                <a:off x="7264362" y="2314999"/>
                <a:ext cx="651934" cy="651934"/>
              </a:xfrm>
              <a:prstGeom prst="ellipse">
                <a:avLst/>
              </a:prstGeom>
              <a:solidFill>
                <a:schemeClr val="bg1"/>
              </a:solidFill>
              <a:ln w="19050">
                <a:no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91" name="iṧ1iḓè">
                <a:extLst>
                  <a:ext uri="{FF2B5EF4-FFF2-40B4-BE49-F238E27FC236}">
                    <a16:creationId xmlns:a16="http://schemas.microsoft.com/office/drawing/2014/main" id="{FA622CC9-6C08-4075-BCEF-DCF8289B4F90}"/>
                  </a:ext>
                </a:extLst>
              </p:cNvPr>
              <p:cNvSpPr/>
              <p:nvPr/>
            </p:nvSpPr>
            <p:spPr bwMode="auto">
              <a:xfrm>
                <a:off x="7395955" y="2475523"/>
                <a:ext cx="404911" cy="315230"/>
              </a:xfrm>
              <a:custGeom>
                <a:avLst/>
                <a:gdLst>
                  <a:gd name="T0" fmla="*/ 4858 w 6607"/>
                  <a:gd name="T1" fmla="*/ 0 h 5927"/>
                  <a:gd name="T2" fmla="*/ 2089 w 6607"/>
                  <a:gd name="T3" fmla="*/ 1341 h 5927"/>
                  <a:gd name="T4" fmla="*/ 0 w 6607"/>
                  <a:gd name="T5" fmla="*/ 5924 h 5927"/>
                  <a:gd name="T6" fmla="*/ 2089 w 6607"/>
                  <a:gd name="T7" fmla="*/ 5927 h 5927"/>
                  <a:gd name="T8" fmla="*/ 6607 w 6607"/>
                  <a:gd name="T9" fmla="*/ 2429 h 5927"/>
                  <a:gd name="T10" fmla="*/ 4858 w 6607"/>
                  <a:gd name="T11" fmla="*/ 2429 h 5927"/>
                  <a:gd name="T12" fmla="*/ 1377 w 6607"/>
                  <a:gd name="T13" fmla="*/ 4628 h 5927"/>
                  <a:gd name="T14" fmla="*/ 906 w 6607"/>
                  <a:gd name="T15" fmla="*/ 5730 h 5927"/>
                  <a:gd name="T16" fmla="*/ 194 w 6607"/>
                  <a:gd name="T17" fmla="*/ 1535 h 5927"/>
                  <a:gd name="T18" fmla="*/ 2089 w 6607"/>
                  <a:gd name="T19" fmla="*/ 5730 h 5927"/>
                  <a:gd name="T20" fmla="*/ 6413 w 6607"/>
                  <a:gd name="T21" fmla="*/ 5733 h 5927"/>
                  <a:gd name="T22" fmla="*/ 3951 w 6607"/>
                  <a:gd name="T23" fmla="*/ 3773 h 5927"/>
                  <a:gd name="T24" fmla="*/ 3109 w 6607"/>
                  <a:gd name="T25" fmla="*/ 5733 h 5927"/>
                  <a:gd name="T26" fmla="*/ 2283 w 6607"/>
                  <a:gd name="T27" fmla="*/ 1341 h 5927"/>
                  <a:gd name="T28" fmla="*/ 4664 w 6607"/>
                  <a:gd name="T29" fmla="*/ 195 h 5927"/>
                  <a:gd name="T30" fmla="*/ 6413 w 6607"/>
                  <a:gd name="T31" fmla="*/ 2624 h 5927"/>
                  <a:gd name="T32" fmla="*/ 2535 w 6607"/>
                  <a:gd name="T33" fmla="*/ 664 h 5927"/>
                  <a:gd name="T34" fmla="*/ 2940 w 6607"/>
                  <a:gd name="T35" fmla="*/ 1565 h 5927"/>
                  <a:gd name="T36" fmla="*/ 2535 w 6607"/>
                  <a:gd name="T37" fmla="*/ 664 h 5927"/>
                  <a:gd name="T38" fmla="*/ 3716 w 6607"/>
                  <a:gd name="T39" fmla="*/ 664 h 5927"/>
                  <a:gd name="T40" fmla="*/ 3311 w 6607"/>
                  <a:gd name="T41" fmla="*/ 1565 h 5927"/>
                  <a:gd name="T42" fmla="*/ 4057 w 6607"/>
                  <a:gd name="T43" fmla="*/ 664 h 5927"/>
                  <a:gd name="T44" fmla="*/ 4462 w 6607"/>
                  <a:gd name="T45" fmla="*/ 1565 h 5927"/>
                  <a:gd name="T46" fmla="*/ 4057 w 6607"/>
                  <a:gd name="T47" fmla="*/ 664 h 5927"/>
                  <a:gd name="T48" fmla="*/ 2940 w 6607"/>
                  <a:gd name="T49" fmla="*/ 2047 h 5927"/>
                  <a:gd name="T50" fmla="*/ 2535 w 6607"/>
                  <a:gd name="T51" fmla="*/ 3045 h 5927"/>
                  <a:gd name="T52" fmla="*/ 3311 w 6607"/>
                  <a:gd name="T53" fmla="*/ 2047 h 5927"/>
                  <a:gd name="T54" fmla="*/ 3716 w 6607"/>
                  <a:gd name="T55" fmla="*/ 3045 h 5927"/>
                  <a:gd name="T56" fmla="*/ 3311 w 6607"/>
                  <a:gd name="T57" fmla="*/ 2047 h 5927"/>
                  <a:gd name="T58" fmla="*/ 4462 w 6607"/>
                  <a:gd name="T59" fmla="*/ 2047 h 5927"/>
                  <a:gd name="T60" fmla="*/ 4057 w 6607"/>
                  <a:gd name="T61" fmla="*/ 3045 h 5927"/>
                  <a:gd name="T62" fmla="*/ 5183 w 6607"/>
                  <a:gd name="T63" fmla="*/ 3986 h 5927"/>
                  <a:gd name="T64" fmla="*/ 4778 w 6607"/>
                  <a:gd name="T65" fmla="*/ 3061 h 5927"/>
                  <a:gd name="T66" fmla="*/ 5183 w 6607"/>
                  <a:gd name="T67" fmla="*/ 3986 h 5927"/>
                  <a:gd name="T68" fmla="*/ 4778 w 6607"/>
                  <a:gd name="T69" fmla="*/ 5466 h 5927"/>
                  <a:gd name="T70" fmla="*/ 5183 w 6607"/>
                  <a:gd name="T71" fmla="*/ 4517 h 5927"/>
                  <a:gd name="T72" fmla="*/ 6033 w 6607"/>
                  <a:gd name="T73" fmla="*/ 3986 h 5927"/>
                  <a:gd name="T74" fmla="*/ 5628 w 6607"/>
                  <a:gd name="T75" fmla="*/ 3061 h 5927"/>
                  <a:gd name="T76" fmla="*/ 6033 w 6607"/>
                  <a:gd name="T77" fmla="*/ 3986 h 5927"/>
                  <a:gd name="T78" fmla="*/ 5628 w 6607"/>
                  <a:gd name="T79" fmla="*/ 5466 h 5927"/>
                  <a:gd name="T80" fmla="*/ 6033 w 6607"/>
                  <a:gd name="T81" fmla="*/ 4517 h 5927"/>
                  <a:gd name="T82" fmla="*/ 514 w 6607"/>
                  <a:gd name="T83" fmla="*/ 1858 h 5927"/>
                  <a:gd name="T84" fmla="*/ 919 w 6607"/>
                  <a:gd name="T85" fmla="*/ 2783 h 5927"/>
                  <a:gd name="T86" fmla="*/ 514 w 6607"/>
                  <a:gd name="T87" fmla="*/ 1858 h 5927"/>
                  <a:gd name="T88" fmla="*/ 919 w 6607"/>
                  <a:gd name="T89" fmla="*/ 3314 h 5927"/>
                  <a:gd name="T90" fmla="*/ 514 w 6607"/>
                  <a:gd name="T91" fmla="*/ 4263 h 5927"/>
                  <a:gd name="T92" fmla="*/ 1364 w 6607"/>
                  <a:gd name="T93" fmla="*/ 1858 h 5927"/>
                  <a:gd name="T94" fmla="*/ 1769 w 6607"/>
                  <a:gd name="T95" fmla="*/ 2783 h 5927"/>
                  <a:gd name="T96" fmla="*/ 1364 w 6607"/>
                  <a:gd name="T97" fmla="*/ 1858 h 5927"/>
                  <a:gd name="T98" fmla="*/ 1769 w 6607"/>
                  <a:gd name="T99" fmla="*/ 3314 h 5927"/>
                  <a:gd name="T100" fmla="*/ 1364 w 6607"/>
                  <a:gd name="T101" fmla="*/ 4263 h 5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607" h="5927">
                    <a:moveTo>
                      <a:pt x="4858" y="2429"/>
                    </a:moveTo>
                    <a:lnTo>
                      <a:pt x="4858" y="0"/>
                    </a:lnTo>
                    <a:lnTo>
                      <a:pt x="2089" y="0"/>
                    </a:lnTo>
                    <a:lnTo>
                      <a:pt x="2089" y="1341"/>
                    </a:lnTo>
                    <a:lnTo>
                      <a:pt x="0" y="1341"/>
                    </a:lnTo>
                    <a:lnTo>
                      <a:pt x="0" y="5924"/>
                    </a:lnTo>
                    <a:lnTo>
                      <a:pt x="2089" y="5924"/>
                    </a:lnTo>
                    <a:lnTo>
                      <a:pt x="2089" y="5927"/>
                    </a:lnTo>
                    <a:lnTo>
                      <a:pt x="6607" y="5927"/>
                    </a:lnTo>
                    <a:lnTo>
                      <a:pt x="6607" y="2429"/>
                    </a:lnTo>
                    <a:lnTo>
                      <a:pt x="4858" y="2429"/>
                    </a:lnTo>
                    <a:lnTo>
                      <a:pt x="4858" y="2429"/>
                    </a:lnTo>
                    <a:close/>
                    <a:moveTo>
                      <a:pt x="1377" y="5730"/>
                    </a:moveTo>
                    <a:lnTo>
                      <a:pt x="1377" y="4628"/>
                    </a:lnTo>
                    <a:lnTo>
                      <a:pt x="906" y="4628"/>
                    </a:lnTo>
                    <a:lnTo>
                      <a:pt x="906" y="5730"/>
                    </a:lnTo>
                    <a:lnTo>
                      <a:pt x="194" y="5730"/>
                    </a:lnTo>
                    <a:lnTo>
                      <a:pt x="194" y="1535"/>
                    </a:lnTo>
                    <a:lnTo>
                      <a:pt x="2089" y="1535"/>
                    </a:lnTo>
                    <a:lnTo>
                      <a:pt x="2089" y="5730"/>
                    </a:lnTo>
                    <a:lnTo>
                      <a:pt x="1377" y="5730"/>
                    </a:lnTo>
                    <a:close/>
                    <a:moveTo>
                      <a:pt x="6413" y="5733"/>
                    </a:moveTo>
                    <a:lnTo>
                      <a:pt x="3951" y="5733"/>
                    </a:lnTo>
                    <a:lnTo>
                      <a:pt x="3951" y="3773"/>
                    </a:lnTo>
                    <a:lnTo>
                      <a:pt x="3109" y="3773"/>
                    </a:lnTo>
                    <a:lnTo>
                      <a:pt x="3109" y="5733"/>
                    </a:lnTo>
                    <a:lnTo>
                      <a:pt x="2283" y="5733"/>
                    </a:lnTo>
                    <a:lnTo>
                      <a:pt x="2283" y="1341"/>
                    </a:lnTo>
                    <a:lnTo>
                      <a:pt x="2283" y="195"/>
                    </a:lnTo>
                    <a:lnTo>
                      <a:pt x="4664" y="195"/>
                    </a:lnTo>
                    <a:lnTo>
                      <a:pt x="4664" y="2624"/>
                    </a:lnTo>
                    <a:lnTo>
                      <a:pt x="6413" y="2624"/>
                    </a:lnTo>
                    <a:lnTo>
                      <a:pt x="6413" y="5733"/>
                    </a:lnTo>
                    <a:close/>
                    <a:moveTo>
                      <a:pt x="2535" y="664"/>
                    </a:moveTo>
                    <a:lnTo>
                      <a:pt x="2940" y="664"/>
                    </a:lnTo>
                    <a:lnTo>
                      <a:pt x="2940" y="1565"/>
                    </a:lnTo>
                    <a:lnTo>
                      <a:pt x="2535" y="1565"/>
                    </a:lnTo>
                    <a:lnTo>
                      <a:pt x="2535" y="664"/>
                    </a:lnTo>
                    <a:close/>
                    <a:moveTo>
                      <a:pt x="3311" y="664"/>
                    </a:moveTo>
                    <a:lnTo>
                      <a:pt x="3716" y="664"/>
                    </a:lnTo>
                    <a:lnTo>
                      <a:pt x="3716" y="1565"/>
                    </a:lnTo>
                    <a:lnTo>
                      <a:pt x="3311" y="1565"/>
                    </a:lnTo>
                    <a:lnTo>
                      <a:pt x="3311" y="664"/>
                    </a:lnTo>
                    <a:close/>
                    <a:moveTo>
                      <a:pt x="4057" y="664"/>
                    </a:moveTo>
                    <a:lnTo>
                      <a:pt x="4462" y="664"/>
                    </a:lnTo>
                    <a:lnTo>
                      <a:pt x="4462" y="1565"/>
                    </a:lnTo>
                    <a:lnTo>
                      <a:pt x="4057" y="1565"/>
                    </a:lnTo>
                    <a:lnTo>
                      <a:pt x="4057" y="664"/>
                    </a:lnTo>
                    <a:close/>
                    <a:moveTo>
                      <a:pt x="2535" y="2047"/>
                    </a:moveTo>
                    <a:lnTo>
                      <a:pt x="2940" y="2047"/>
                    </a:lnTo>
                    <a:lnTo>
                      <a:pt x="2940" y="3045"/>
                    </a:lnTo>
                    <a:lnTo>
                      <a:pt x="2535" y="3045"/>
                    </a:lnTo>
                    <a:lnTo>
                      <a:pt x="2535" y="2047"/>
                    </a:lnTo>
                    <a:close/>
                    <a:moveTo>
                      <a:pt x="3311" y="2047"/>
                    </a:moveTo>
                    <a:lnTo>
                      <a:pt x="3716" y="2047"/>
                    </a:lnTo>
                    <a:lnTo>
                      <a:pt x="3716" y="3045"/>
                    </a:lnTo>
                    <a:lnTo>
                      <a:pt x="3311" y="3045"/>
                    </a:lnTo>
                    <a:lnTo>
                      <a:pt x="3311" y="2047"/>
                    </a:lnTo>
                    <a:close/>
                    <a:moveTo>
                      <a:pt x="4057" y="2047"/>
                    </a:moveTo>
                    <a:lnTo>
                      <a:pt x="4462" y="2047"/>
                    </a:lnTo>
                    <a:lnTo>
                      <a:pt x="4462" y="3045"/>
                    </a:lnTo>
                    <a:lnTo>
                      <a:pt x="4057" y="3045"/>
                    </a:lnTo>
                    <a:lnTo>
                      <a:pt x="4057" y="2047"/>
                    </a:lnTo>
                    <a:close/>
                    <a:moveTo>
                      <a:pt x="5183" y="3986"/>
                    </a:moveTo>
                    <a:lnTo>
                      <a:pt x="4778" y="3986"/>
                    </a:lnTo>
                    <a:lnTo>
                      <a:pt x="4778" y="3061"/>
                    </a:lnTo>
                    <a:lnTo>
                      <a:pt x="5183" y="3061"/>
                    </a:lnTo>
                    <a:lnTo>
                      <a:pt x="5183" y="3986"/>
                    </a:lnTo>
                    <a:close/>
                    <a:moveTo>
                      <a:pt x="5183" y="5466"/>
                    </a:moveTo>
                    <a:lnTo>
                      <a:pt x="4778" y="5466"/>
                    </a:lnTo>
                    <a:lnTo>
                      <a:pt x="4778" y="4517"/>
                    </a:lnTo>
                    <a:lnTo>
                      <a:pt x="5183" y="4517"/>
                    </a:lnTo>
                    <a:lnTo>
                      <a:pt x="5183" y="5466"/>
                    </a:lnTo>
                    <a:close/>
                    <a:moveTo>
                      <a:pt x="6033" y="3986"/>
                    </a:moveTo>
                    <a:lnTo>
                      <a:pt x="5628" y="3986"/>
                    </a:lnTo>
                    <a:lnTo>
                      <a:pt x="5628" y="3061"/>
                    </a:lnTo>
                    <a:lnTo>
                      <a:pt x="6033" y="3061"/>
                    </a:lnTo>
                    <a:lnTo>
                      <a:pt x="6033" y="3986"/>
                    </a:lnTo>
                    <a:close/>
                    <a:moveTo>
                      <a:pt x="6033" y="5466"/>
                    </a:moveTo>
                    <a:lnTo>
                      <a:pt x="5628" y="5466"/>
                    </a:lnTo>
                    <a:lnTo>
                      <a:pt x="5628" y="4517"/>
                    </a:lnTo>
                    <a:lnTo>
                      <a:pt x="6033" y="4517"/>
                    </a:lnTo>
                    <a:lnTo>
                      <a:pt x="6033" y="5466"/>
                    </a:lnTo>
                    <a:close/>
                    <a:moveTo>
                      <a:pt x="514" y="1858"/>
                    </a:moveTo>
                    <a:lnTo>
                      <a:pt x="919" y="1858"/>
                    </a:lnTo>
                    <a:lnTo>
                      <a:pt x="919" y="2783"/>
                    </a:lnTo>
                    <a:lnTo>
                      <a:pt x="514" y="2783"/>
                    </a:lnTo>
                    <a:lnTo>
                      <a:pt x="514" y="1858"/>
                    </a:lnTo>
                    <a:close/>
                    <a:moveTo>
                      <a:pt x="514" y="3314"/>
                    </a:moveTo>
                    <a:lnTo>
                      <a:pt x="919" y="3314"/>
                    </a:lnTo>
                    <a:lnTo>
                      <a:pt x="919" y="4263"/>
                    </a:lnTo>
                    <a:lnTo>
                      <a:pt x="514" y="4263"/>
                    </a:lnTo>
                    <a:lnTo>
                      <a:pt x="514" y="3314"/>
                    </a:lnTo>
                    <a:close/>
                    <a:moveTo>
                      <a:pt x="1364" y="1858"/>
                    </a:moveTo>
                    <a:lnTo>
                      <a:pt x="1769" y="1858"/>
                    </a:lnTo>
                    <a:lnTo>
                      <a:pt x="1769" y="2783"/>
                    </a:lnTo>
                    <a:lnTo>
                      <a:pt x="1364" y="2783"/>
                    </a:lnTo>
                    <a:lnTo>
                      <a:pt x="1364" y="1858"/>
                    </a:lnTo>
                    <a:close/>
                    <a:moveTo>
                      <a:pt x="1364" y="3314"/>
                    </a:moveTo>
                    <a:lnTo>
                      <a:pt x="1769" y="3314"/>
                    </a:lnTo>
                    <a:lnTo>
                      <a:pt x="1769" y="4263"/>
                    </a:lnTo>
                    <a:lnTo>
                      <a:pt x="1364" y="4263"/>
                    </a:lnTo>
                    <a:lnTo>
                      <a:pt x="1364" y="3314"/>
                    </a:lnTo>
                    <a:close/>
                  </a:path>
                </a:pathLst>
              </a:custGeom>
              <a:solidFill>
                <a:srgbClr val="454E5A"/>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grpSp>
          <p:nvGrpSpPr>
            <p:cNvPr id="76" name="iŝ1íḑê">
              <a:extLst>
                <a:ext uri="{FF2B5EF4-FFF2-40B4-BE49-F238E27FC236}">
                  <a16:creationId xmlns:a16="http://schemas.microsoft.com/office/drawing/2014/main" id="{26CEA3CC-D356-4099-B51E-9BF08AEFA1A1}"/>
                </a:ext>
              </a:extLst>
            </p:cNvPr>
            <p:cNvGrpSpPr/>
            <p:nvPr/>
          </p:nvGrpSpPr>
          <p:grpSpPr>
            <a:xfrm>
              <a:off x="3972275" y="2241481"/>
              <a:ext cx="722560" cy="722560"/>
              <a:chOff x="4069437" y="1140504"/>
              <a:chExt cx="844550" cy="844550"/>
            </a:xfrm>
          </p:grpSpPr>
          <p:sp>
            <p:nvSpPr>
              <p:cNvPr id="87" name="íṣ1ïďe">
                <a:extLst>
                  <a:ext uri="{FF2B5EF4-FFF2-40B4-BE49-F238E27FC236}">
                    <a16:creationId xmlns:a16="http://schemas.microsoft.com/office/drawing/2014/main" id="{27DBDF37-5A0C-4FD7-B724-14D9FC6D2A12}"/>
                  </a:ext>
                </a:extLst>
              </p:cNvPr>
              <p:cNvSpPr/>
              <p:nvPr/>
            </p:nvSpPr>
            <p:spPr bwMode="auto">
              <a:xfrm>
                <a:off x="4069437" y="1140504"/>
                <a:ext cx="844550" cy="844550"/>
              </a:xfrm>
              <a:prstGeom prst="ellipse">
                <a:avLst/>
              </a:prstGeom>
              <a:solidFill>
                <a:srgbClr val="222A35"/>
              </a:solidFill>
              <a:ln w="19050">
                <a:no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88" name="iṥļiḍê">
                <a:extLst>
                  <a:ext uri="{FF2B5EF4-FFF2-40B4-BE49-F238E27FC236}">
                    <a16:creationId xmlns:a16="http://schemas.microsoft.com/office/drawing/2014/main" id="{211CB84C-B644-491F-B274-64CE66762C20}"/>
                  </a:ext>
                </a:extLst>
              </p:cNvPr>
              <p:cNvSpPr/>
              <p:nvPr/>
            </p:nvSpPr>
            <p:spPr bwMode="auto">
              <a:xfrm>
                <a:off x="4340024" y="1328856"/>
                <a:ext cx="298485" cy="490509"/>
              </a:xfrm>
              <a:custGeom>
                <a:avLst/>
                <a:gdLst>
                  <a:gd name="T0" fmla="*/ 62 w 328"/>
                  <a:gd name="T1" fmla="*/ 259 h 434"/>
                  <a:gd name="T2" fmla="*/ 113 w 328"/>
                  <a:gd name="T3" fmla="*/ 208 h 434"/>
                  <a:gd name="T4" fmla="*/ 189 w 328"/>
                  <a:gd name="T5" fmla="*/ 208 h 434"/>
                  <a:gd name="T6" fmla="*/ 138 w 328"/>
                  <a:gd name="T7" fmla="*/ 259 h 434"/>
                  <a:gd name="T8" fmla="*/ 189 w 328"/>
                  <a:gd name="T9" fmla="*/ 208 h 434"/>
                  <a:gd name="T10" fmla="*/ 215 w 328"/>
                  <a:gd name="T11" fmla="*/ 208 h 434"/>
                  <a:gd name="T12" fmla="*/ 266 w 328"/>
                  <a:gd name="T13" fmla="*/ 259 h 434"/>
                  <a:gd name="T14" fmla="*/ 328 w 328"/>
                  <a:gd name="T15" fmla="*/ 20 h 434"/>
                  <a:gd name="T16" fmla="*/ 308 w 328"/>
                  <a:gd name="T17" fmla="*/ 434 h 434"/>
                  <a:gd name="T18" fmla="*/ 0 w 328"/>
                  <a:gd name="T19" fmla="*/ 414 h 434"/>
                  <a:gd name="T20" fmla="*/ 20 w 328"/>
                  <a:gd name="T21" fmla="*/ 0 h 434"/>
                  <a:gd name="T22" fmla="*/ 328 w 328"/>
                  <a:gd name="T23" fmla="*/ 20 h 434"/>
                  <a:gd name="T24" fmla="*/ 40 w 328"/>
                  <a:gd name="T25" fmla="*/ 40 h 434"/>
                  <a:gd name="T26" fmla="*/ 132 w 328"/>
                  <a:gd name="T27" fmla="*/ 394 h 434"/>
                  <a:gd name="T28" fmla="*/ 131 w 328"/>
                  <a:gd name="T29" fmla="*/ 306 h 434"/>
                  <a:gd name="T30" fmla="*/ 197 w 328"/>
                  <a:gd name="T31" fmla="*/ 306 h 434"/>
                  <a:gd name="T32" fmla="*/ 196 w 328"/>
                  <a:gd name="T33" fmla="*/ 394 h 434"/>
                  <a:gd name="T34" fmla="*/ 288 w 328"/>
                  <a:gd name="T35" fmla="*/ 40 h 434"/>
                  <a:gd name="T36" fmla="*/ 113 w 328"/>
                  <a:gd name="T37" fmla="*/ 68 h 434"/>
                  <a:gd name="T38" fmla="*/ 62 w 328"/>
                  <a:gd name="T39" fmla="*/ 119 h 434"/>
                  <a:gd name="T40" fmla="*/ 113 w 328"/>
                  <a:gd name="T41" fmla="*/ 68 h 434"/>
                  <a:gd name="T42" fmla="*/ 138 w 328"/>
                  <a:gd name="T43" fmla="*/ 68 h 434"/>
                  <a:gd name="T44" fmla="*/ 189 w 328"/>
                  <a:gd name="T45" fmla="*/ 119 h 434"/>
                  <a:gd name="T46" fmla="*/ 266 w 328"/>
                  <a:gd name="T47" fmla="*/ 68 h 434"/>
                  <a:gd name="T48" fmla="*/ 215 w 328"/>
                  <a:gd name="T49" fmla="*/ 119 h 434"/>
                  <a:gd name="T50" fmla="*/ 266 w 328"/>
                  <a:gd name="T51" fmla="*/ 68 h 434"/>
                  <a:gd name="T52" fmla="*/ 62 w 328"/>
                  <a:gd name="T53" fmla="*/ 138 h 434"/>
                  <a:gd name="T54" fmla="*/ 113 w 328"/>
                  <a:gd name="T55" fmla="*/ 189 h 434"/>
                  <a:gd name="T56" fmla="*/ 189 w 328"/>
                  <a:gd name="T57" fmla="*/ 138 h 434"/>
                  <a:gd name="T58" fmla="*/ 138 w 328"/>
                  <a:gd name="T59" fmla="*/ 189 h 434"/>
                  <a:gd name="T60" fmla="*/ 189 w 328"/>
                  <a:gd name="T61" fmla="*/ 138 h 434"/>
                  <a:gd name="T62" fmla="*/ 215 w 328"/>
                  <a:gd name="T63" fmla="*/ 138 h 434"/>
                  <a:gd name="T64" fmla="*/ 266 w 328"/>
                  <a:gd name="T65" fmla="*/ 189 h 434"/>
                  <a:gd name="T66" fmla="*/ 113 w 328"/>
                  <a:gd name="T67" fmla="*/ 281 h 434"/>
                  <a:gd name="T68" fmla="*/ 62 w 328"/>
                  <a:gd name="T69" fmla="*/ 370 h 434"/>
                  <a:gd name="T70" fmla="*/ 113 w 328"/>
                  <a:gd name="T71" fmla="*/ 281 h 434"/>
                  <a:gd name="T72" fmla="*/ 215 w 328"/>
                  <a:gd name="T73" fmla="*/ 281 h 434"/>
                  <a:gd name="T74" fmla="*/ 266 w 328"/>
                  <a:gd name="T75" fmla="*/ 37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8" h="434">
                    <a:moveTo>
                      <a:pt x="113" y="259"/>
                    </a:moveTo>
                    <a:lnTo>
                      <a:pt x="62" y="259"/>
                    </a:lnTo>
                    <a:lnTo>
                      <a:pt x="62" y="208"/>
                    </a:lnTo>
                    <a:lnTo>
                      <a:pt x="113" y="208"/>
                    </a:lnTo>
                    <a:lnTo>
                      <a:pt x="113" y="259"/>
                    </a:lnTo>
                    <a:close/>
                    <a:moveTo>
                      <a:pt x="189" y="208"/>
                    </a:moveTo>
                    <a:lnTo>
                      <a:pt x="138" y="208"/>
                    </a:lnTo>
                    <a:lnTo>
                      <a:pt x="138" y="259"/>
                    </a:lnTo>
                    <a:lnTo>
                      <a:pt x="189" y="259"/>
                    </a:lnTo>
                    <a:lnTo>
                      <a:pt x="189" y="208"/>
                    </a:lnTo>
                    <a:close/>
                    <a:moveTo>
                      <a:pt x="266" y="208"/>
                    </a:moveTo>
                    <a:lnTo>
                      <a:pt x="215" y="208"/>
                    </a:lnTo>
                    <a:lnTo>
                      <a:pt x="215" y="259"/>
                    </a:lnTo>
                    <a:lnTo>
                      <a:pt x="266" y="259"/>
                    </a:lnTo>
                    <a:lnTo>
                      <a:pt x="266" y="208"/>
                    </a:lnTo>
                    <a:close/>
                    <a:moveTo>
                      <a:pt x="328" y="20"/>
                    </a:moveTo>
                    <a:lnTo>
                      <a:pt x="328" y="414"/>
                    </a:lnTo>
                    <a:cubicBezTo>
                      <a:pt x="328" y="425"/>
                      <a:pt x="319" y="434"/>
                      <a:pt x="308" y="434"/>
                    </a:cubicBezTo>
                    <a:lnTo>
                      <a:pt x="20" y="434"/>
                    </a:lnTo>
                    <a:cubicBezTo>
                      <a:pt x="9" y="434"/>
                      <a:pt x="0" y="425"/>
                      <a:pt x="0" y="414"/>
                    </a:cubicBezTo>
                    <a:lnTo>
                      <a:pt x="0" y="20"/>
                    </a:lnTo>
                    <a:cubicBezTo>
                      <a:pt x="0" y="9"/>
                      <a:pt x="9" y="0"/>
                      <a:pt x="20" y="0"/>
                    </a:cubicBezTo>
                    <a:lnTo>
                      <a:pt x="308" y="0"/>
                    </a:lnTo>
                    <a:cubicBezTo>
                      <a:pt x="319" y="0"/>
                      <a:pt x="328" y="9"/>
                      <a:pt x="328" y="20"/>
                    </a:cubicBezTo>
                    <a:close/>
                    <a:moveTo>
                      <a:pt x="288" y="40"/>
                    </a:moveTo>
                    <a:lnTo>
                      <a:pt x="40" y="40"/>
                    </a:lnTo>
                    <a:lnTo>
                      <a:pt x="40" y="394"/>
                    </a:lnTo>
                    <a:lnTo>
                      <a:pt x="132" y="394"/>
                    </a:lnTo>
                    <a:cubicBezTo>
                      <a:pt x="131" y="391"/>
                      <a:pt x="131" y="389"/>
                      <a:pt x="131" y="386"/>
                    </a:cubicBezTo>
                    <a:lnTo>
                      <a:pt x="131" y="306"/>
                    </a:lnTo>
                    <a:cubicBezTo>
                      <a:pt x="131" y="287"/>
                      <a:pt x="145" y="272"/>
                      <a:pt x="164" y="272"/>
                    </a:cubicBezTo>
                    <a:cubicBezTo>
                      <a:pt x="182" y="272"/>
                      <a:pt x="197" y="287"/>
                      <a:pt x="197" y="306"/>
                    </a:cubicBezTo>
                    <a:lnTo>
                      <a:pt x="197" y="386"/>
                    </a:lnTo>
                    <a:cubicBezTo>
                      <a:pt x="197" y="389"/>
                      <a:pt x="197" y="391"/>
                      <a:pt x="196" y="394"/>
                    </a:cubicBezTo>
                    <a:lnTo>
                      <a:pt x="288" y="394"/>
                    </a:lnTo>
                    <a:lnTo>
                      <a:pt x="288" y="40"/>
                    </a:lnTo>
                    <a:lnTo>
                      <a:pt x="288" y="40"/>
                    </a:lnTo>
                    <a:close/>
                    <a:moveTo>
                      <a:pt x="113" y="68"/>
                    </a:moveTo>
                    <a:lnTo>
                      <a:pt x="62" y="68"/>
                    </a:lnTo>
                    <a:lnTo>
                      <a:pt x="62" y="119"/>
                    </a:lnTo>
                    <a:lnTo>
                      <a:pt x="113" y="119"/>
                    </a:lnTo>
                    <a:lnTo>
                      <a:pt x="113" y="68"/>
                    </a:lnTo>
                    <a:close/>
                    <a:moveTo>
                      <a:pt x="189" y="68"/>
                    </a:moveTo>
                    <a:lnTo>
                      <a:pt x="138" y="68"/>
                    </a:lnTo>
                    <a:lnTo>
                      <a:pt x="138" y="119"/>
                    </a:lnTo>
                    <a:lnTo>
                      <a:pt x="189" y="119"/>
                    </a:lnTo>
                    <a:lnTo>
                      <a:pt x="189" y="68"/>
                    </a:lnTo>
                    <a:close/>
                    <a:moveTo>
                      <a:pt x="266" y="68"/>
                    </a:moveTo>
                    <a:lnTo>
                      <a:pt x="215" y="68"/>
                    </a:lnTo>
                    <a:lnTo>
                      <a:pt x="215" y="119"/>
                    </a:lnTo>
                    <a:lnTo>
                      <a:pt x="266" y="119"/>
                    </a:lnTo>
                    <a:lnTo>
                      <a:pt x="266" y="68"/>
                    </a:lnTo>
                    <a:close/>
                    <a:moveTo>
                      <a:pt x="113" y="138"/>
                    </a:moveTo>
                    <a:lnTo>
                      <a:pt x="62" y="138"/>
                    </a:lnTo>
                    <a:lnTo>
                      <a:pt x="62" y="189"/>
                    </a:lnTo>
                    <a:lnTo>
                      <a:pt x="113" y="189"/>
                    </a:lnTo>
                    <a:lnTo>
                      <a:pt x="113" y="138"/>
                    </a:lnTo>
                    <a:close/>
                    <a:moveTo>
                      <a:pt x="189" y="138"/>
                    </a:moveTo>
                    <a:lnTo>
                      <a:pt x="138" y="138"/>
                    </a:lnTo>
                    <a:lnTo>
                      <a:pt x="138" y="189"/>
                    </a:lnTo>
                    <a:lnTo>
                      <a:pt x="189" y="189"/>
                    </a:lnTo>
                    <a:lnTo>
                      <a:pt x="189" y="138"/>
                    </a:lnTo>
                    <a:close/>
                    <a:moveTo>
                      <a:pt x="266" y="138"/>
                    </a:moveTo>
                    <a:lnTo>
                      <a:pt x="215" y="138"/>
                    </a:lnTo>
                    <a:lnTo>
                      <a:pt x="215" y="189"/>
                    </a:lnTo>
                    <a:lnTo>
                      <a:pt x="266" y="189"/>
                    </a:lnTo>
                    <a:lnTo>
                      <a:pt x="266" y="138"/>
                    </a:lnTo>
                    <a:close/>
                    <a:moveTo>
                      <a:pt x="113" y="281"/>
                    </a:moveTo>
                    <a:lnTo>
                      <a:pt x="62" y="281"/>
                    </a:lnTo>
                    <a:lnTo>
                      <a:pt x="62" y="370"/>
                    </a:lnTo>
                    <a:lnTo>
                      <a:pt x="113" y="370"/>
                    </a:lnTo>
                    <a:lnTo>
                      <a:pt x="113" y="281"/>
                    </a:lnTo>
                    <a:close/>
                    <a:moveTo>
                      <a:pt x="266" y="281"/>
                    </a:moveTo>
                    <a:lnTo>
                      <a:pt x="215" y="281"/>
                    </a:lnTo>
                    <a:lnTo>
                      <a:pt x="215" y="370"/>
                    </a:lnTo>
                    <a:lnTo>
                      <a:pt x="266" y="370"/>
                    </a:lnTo>
                    <a:lnTo>
                      <a:pt x="266" y="281"/>
                    </a:lnTo>
                    <a:close/>
                  </a:path>
                </a:pathLst>
              </a:custGeom>
              <a:solidFill>
                <a:schemeClr val="bg1"/>
              </a:solidFill>
              <a:ln w="19050">
                <a:no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sp>
          <p:nvSpPr>
            <p:cNvPr id="77" name="ï$ḷíḋé">
              <a:extLst>
                <a:ext uri="{FF2B5EF4-FFF2-40B4-BE49-F238E27FC236}">
                  <a16:creationId xmlns:a16="http://schemas.microsoft.com/office/drawing/2014/main" id="{9BF96911-DC06-49BC-BA67-58B65741558B}"/>
                </a:ext>
              </a:extLst>
            </p:cNvPr>
            <p:cNvSpPr/>
            <p:nvPr/>
          </p:nvSpPr>
          <p:spPr bwMode="auto">
            <a:xfrm>
              <a:off x="7543376" y="3894110"/>
              <a:ext cx="722560" cy="722560"/>
            </a:xfrm>
            <a:prstGeom prst="ellipse">
              <a:avLst/>
            </a:prstGeom>
            <a:solidFill>
              <a:srgbClr val="222A35"/>
            </a:solidFill>
            <a:ln w="19050">
              <a:no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78" name="iŝľîḓe">
              <a:extLst>
                <a:ext uri="{FF2B5EF4-FFF2-40B4-BE49-F238E27FC236}">
                  <a16:creationId xmlns:a16="http://schemas.microsoft.com/office/drawing/2014/main" id="{BFDBF25F-C5E2-4898-8FB3-3AED1C237F0D}"/>
                </a:ext>
              </a:extLst>
            </p:cNvPr>
            <p:cNvSpPr/>
            <p:nvPr/>
          </p:nvSpPr>
          <p:spPr bwMode="auto">
            <a:xfrm>
              <a:off x="3945891" y="3895732"/>
              <a:ext cx="722560" cy="722560"/>
            </a:xfrm>
            <a:prstGeom prst="ellipse">
              <a:avLst/>
            </a:prstGeom>
            <a:solidFill>
              <a:srgbClr val="ADB9CA"/>
            </a:solidFill>
            <a:ln w="19050">
              <a:no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79" name="îṧľíḍè">
              <a:extLst>
                <a:ext uri="{FF2B5EF4-FFF2-40B4-BE49-F238E27FC236}">
                  <a16:creationId xmlns:a16="http://schemas.microsoft.com/office/drawing/2014/main" id="{957E303F-276E-46C9-A59A-2C0C6E237909}"/>
                </a:ext>
              </a:extLst>
            </p:cNvPr>
            <p:cNvSpPr txBox="1"/>
            <p:nvPr/>
          </p:nvSpPr>
          <p:spPr bwMode="auto">
            <a:xfrm>
              <a:off x="8266750" y="3943632"/>
              <a:ext cx="2980800" cy="849077"/>
            </a:xfrm>
            <a:prstGeom prst="rect">
              <a:avLst/>
            </a:prstGeom>
            <a:noFill/>
          </p:spPr>
          <p:txBody>
            <a:bodyPr wrap="none" lIns="90000" tIns="46800" rIns="90000" bIns="4680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latinLnBrk="0"/>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论文写作思路清晰</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lgn="l" latinLnBrk="0"/>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依据要充分</a:t>
              </a:r>
              <a:endParaRPr lang="zh-CN" altLang="en-US" sz="1600" b="1" dirty="0">
                <a:effectLst/>
              </a:endParaRPr>
            </a:p>
          </p:txBody>
        </p:sp>
        <p:sp>
          <p:nvSpPr>
            <p:cNvPr id="81" name="ïSlîdé">
              <a:extLst>
                <a:ext uri="{FF2B5EF4-FFF2-40B4-BE49-F238E27FC236}">
                  <a16:creationId xmlns:a16="http://schemas.microsoft.com/office/drawing/2014/main" id="{2B8BAAAB-2C47-4894-BC7A-D8A2315A7728}"/>
                </a:ext>
              </a:extLst>
            </p:cNvPr>
            <p:cNvSpPr txBox="1"/>
            <p:nvPr/>
          </p:nvSpPr>
          <p:spPr bwMode="auto">
            <a:xfrm>
              <a:off x="8258724" y="2276872"/>
              <a:ext cx="2980800" cy="687018"/>
            </a:xfrm>
            <a:prstGeom prst="rect">
              <a:avLst/>
            </a:prstGeom>
            <a:noFill/>
          </p:spPr>
          <p:txBody>
            <a:bodyPr wrap="none" lIns="90000" tIns="46800" rIns="90000" bIns="4680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latinLnBrk="0"/>
              <a:r>
                <a:rPr lang="zh-CN" altLang="en-US" dirty="0">
                  <a:latin typeface="Times New Roman" panose="02020603050405020304" pitchFamily="18" charset="0"/>
                  <a:ea typeface="宋体" panose="02010600030101010101" pitchFamily="2" charset="-122"/>
                  <a:cs typeface="Times New Roman" panose="02020603050405020304" pitchFamily="18" charset="0"/>
                </a:rPr>
                <a:t>开发要有好的交互性</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l" latinLnBrk="0"/>
              <a:r>
                <a:rPr lang="zh-CN" altLang="en-US" dirty="0">
                  <a:latin typeface="Times New Roman" panose="02020603050405020304" pitchFamily="18" charset="0"/>
                  <a:ea typeface="宋体" panose="02010600030101010101" pitchFamily="2" charset="-122"/>
                  <a:cs typeface="Times New Roman" panose="02020603050405020304" pitchFamily="18" charset="0"/>
                </a:rPr>
                <a:t>界面美观大方</a:t>
              </a:r>
            </a:p>
          </p:txBody>
        </p:sp>
        <p:sp>
          <p:nvSpPr>
            <p:cNvPr id="83" name="í$lïḓê">
              <a:extLst>
                <a:ext uri="{FF2B5EF4-FFF2-40B4-BE49-F238E27FC236}">
                  <a16:creationId xmlns:a16="http://schemas.microsoft.com/office/drawing/2014/main" id="{32D93DB6-29D0-4F01-8C38-AF03B2384D1A}"/>
                </a:ext>
              </a:extLst>
            </p:cNvPr>
            <p:cNvSpPr txBox="1"/>
            <p:nvPr/>
          </p:nvSpPr>
          <p:spPr bwMode="auto">
            <a:xfrm>
              <a:off x="965999" y="3941006"/>
              <a:ext cx="2979889" cy="800526"/>
            </a:xfrm>
            <a:prstGeom prst="rect">
              <a:avLst/>
            </a:prstGeom>
            <a:noFill/>
          </p:spPr>
          <p:txBody>
            <a:bodyPr wrap="none" lIns="90000" tIns="46800" rIns="90000" bIns="4680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latinLnBrk="0"/>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方法的设计要完整</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lgn="r" latinLnBrk="0"/>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考虑方法的逻辑清晰合理</a:t>
              </a:r>
              <a:endParaRPr lang="zh-CN" altLang="en-US" sz="1600" b="1" dirty="0">
                <a:effectLst/>
              </a:endParaRPr>
            </a:p>
          </p:txBody>
        </p:sp>
        <p:sp>
          <p:nvSpPr>
            <p:cNvPr id="85" name="íŝlidê">
              <a:extLst>
                <a:ext uri="{FF2B5EF4-FFF2-40B4-BE49-F238E27FC236}">
                  <a16:creationId xmlns:a16="http://schemas.microsoft.com/office/drawing/2014/main" id="{331C2BC9-0027-4BC8-AA50-09E08540F3C0}"/>
                </a:ext>
              </a:extLst>
            </p:cNvPr>
            <p:cNvSpPr txBox="1"/>
            <p:nvPr/>
          </p:nvSpPr>
          <p:spPr bwMode="auto">
            <a:xfrm>
              <a:off x="1393371" y="2276872"/>
              <a:ext cx="2517202" cy="722560"/>
            </a:xfrm>
            <a:prstGeom prst="rect">
              <a:avLst/>
            </a:prstGeom>
            <a:noFill/>
          </p:spPr>
          <p:txBody>
            <a:bodyPr wrap="none" lIns="90000" tIns="46800" rIns="90000" bIns="4680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latinLnBrk="0"/>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对文献的搜索要全面</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lgn="r" latinLnBrk="0"/>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对文献的分析要深刻</a:t>
              </a:r>
              <a:endParaRPr lang="zh-CN" altLang="en-US" sz="1600" b="1" dirty="0">
                <a:effectLst/>
              </a:endParaRPr>
            </a:p>
          </p:txBody>
        </p:sp>
      </p:grpSp>
      <p:sp>
        <p:nvSpPr>
          <p:cNvPr id="70" name="museum-frontal-building_28562"/>
          <p:cNvSpPr>
            <a:spLocks noChangeAspect="1"/>
          </p:cNvSpPr>
          <p:nvPr/>
        </p:nvSpPr>
        <p:spPr bwMode="auto">
          <a:xfrm>
            <a:off x="4129989" y="4068878"/>
            <a:ext cx="321207" cy="399612"/>
          </a:xfrm>
          <a:custGeom>
            <a:avLst/>
            <a:gdLst>
              <a:gd name="connsiteX0" fmla="*/ 319449 w 484606"/>
              <a:gd name="connsiteY0" fmla="*/ 547994 h 602894"/>
              <a:gd name="connsiteX1" fmla="*/ 473529 w 484606"/>
              <a:gd name="connsiteY1" fmla="*/ 547994 h 602894"/>
              <a:gd name="connsiteX2" fmla="*/ 484590 w 484606"/>
              <a:gd name="connsiteY2" fmla="*/ 558882 h 602894"/>
              <a:gd name="connsiteX3" fmla="*/ 484590 w 484606"/>
              <a:gd name="connsiteY3" fmla="*/ 591853 h 602894"/>
              <a:gd name="connsiteX4" fmla="*/ 473529 w 484606"/>
              <a:gd name="connsiteY4" fmla="*/ 602894 h 602894"/>
              <a:gd name="connsiteX5" fmla="*/ 319449 w 484606"/>
              <a:gd name="connsiteY5" fmla="*/ 602894 h 602894"/>
              <a:gd name="connsiteX6" fmla="*/ 308388 w 484606"/>
              <a:gd name="connsiteY6" fmla="*/ 591853 h 602894"/>
              <a:gd name="connsiteX7" fmla="*/ 308388 w 484606"/>
              <a:gd name="connsiteY7" fmla="*/ 558882 h 602894"/>
              <a:gd name="connsiteX8" fmla="*/ 319449 w 484606"/>
              <a:gd name="connsiteY8" fmla="*/ 547994 h 602894"/>
              <a:gd name="connsiteX9" fmla="*/ 11078 w 484606"/>
              <a:gd name="connsiteY9" fmla="*/ 547994 h 602894"/>
              <a:gd name="connsiteX10" fmla="*/ 165158 w 484606"/>
              <a:gd name="connsiteY10" fmla="*/ 547994 h 602894"/>
              <a:gd name="connsiteX11" fmla="*/ 176219 w 484606"/>
              <a:gd name="connsiteY11" fmla="*/ 558882 h 602894"/>
              <a:gd name="connsiteX12" fmla="*/ 176219 w 484606"/>
              <a:gd name="connsiteY12" fmla="*/ 591853 h 602894"/>
              <a:gd name="connsiteX13" fmla="*/ 165158 w 484606"/>
              <a:gd name="connsiteY13" fmla="*/ 602894 h 602894"/>
              <a:gd name="connsiteX14" fmla="*/ 11078 w 484606"/>
              <a:gd name="connsiteY14" fmla="*/ 602894 h 602894"/>
              <a:gd name="connsiteX15" fmla="*/ 17 w 484606"/>
              <a:gd name="connsiteY15" fmla="*/ 591853 h 602894"/>
              <a:gd name="connsiteX16" fmla="*/ 17 w 484606"/>
              <a:gd name="connsiteY16" fmla="*/ 558882 h 602894"/>
              <a:gd name="connsiteX17" fmla="*/ 11078 w 484606"/>
              <a:gd name="connsiteY17" fmla="*/ 547994 h 602894"/>
              <a:gd name="connsiteX18" fmla="*/ 244774 w 484606"/>
              <a:gd name="connsiteY18" fmla="*/ 370169 h 602894"/>
              <a:gd name="connsiteX19" fmla="*/ 301614 w 484606"/>
              <a:gd name="connsiteY19" fmla="*/ 426945 h 602894"/>
              <a:gd name="connsiteX20" fmla="*/ 301614 w 484606"/>
              <a:gd name="connsiteY20" fmla="*/ 531442 h 602894"/>
              <a:gd name="connsiteX21" fmla="*/ 290707 w 484606"/>
              <a:gd name="connsiteY21" fmla="*/ 542490 h 602894"/>
              <a:gd name="connsiteX22" fmla="*/ 198840 w 484606"/>
              <a:gd name="connsiteY22" fmla="*/ 542490 h 602894"/>
              <a:gd name="connsiteX23" fmla="*/ 187933 w 484606"/>
              <a:gd name="connsiteY23" fmla="*/ 531442 h 602894"/>
              <a:gd name="connsiteX24" fmla="*/ 187933 w 484606"/>
              <a:gd name="connsiteY24" fmla="*/ 426945 h 602894"/>
              <a:gd name="connsiteX25" fmla="*/ 244774 w 484606"/>
              <a:gd name="connsiteY25" fmla="*/ 370169 h 602894"/>
              <a:gd name="connsiteX26" fmla="*/ 244774 w 484606"/>
              <a:gd name="connsiteY26" fmla="*/ 232708 h 602894"/>
              <a:gd name="connsiteX27" fmla="*/ 301614 w 484606"/>
              <a:gd name="connsiteY27" fmla="*/ 289472 h 602894"/>
              <a:gd name="connsiteX28" fmla="*/ 301614 w 484606"/>
              <a:gd name="connsiteY28" fmla="*/ 335343 h 602894"/>
              <a:gd name="connsiteX29" fmla="*/ 290707 w 484606"/>
              <a:gd name="connsiteY29" fmla="*/ 346389 h 602894"/>
              <a:gd name="connsiteX30" fmla="*/ 198840 w 484606"/>
              <a:gd name="connsiteY30" fmla="*/ 346389 h 602894"/>
              <a:gd name="connsiteX31" fmla="*/ 187933 w 484606"/>
              <a:gd name="connsiteY31" fmla="*/ 335343 h 602894"/>
              <a:gd name="connsiteX32" fmla="*/ 187933 w 484606"/>
              <a:gd name="connsiteY32" fmla="*/ 289472 h 602894"/>
              <a:gd name="connsiteX33" fmla="*/ 244774 w 484606"/>
              <a:gd name="connsiteY33" fmla="*/ 232708 h 602894"/>
              <a:gd name="connsiteX34" fmla="*/ 413011 w 484606"/>
              <a:gd name="connsiteY34" fmla="*/ 225793 h 602894"/>
              <a:gd name="connsiteX35" fmla="*/ 446017 w 484606"/>
              <a:gd name="connsiteY35" fmla="*/ 225793 h 602894"/>
              <a:gd name="connsiteX36" fmla="*/ 457070 w 484606"/>
              <a:gd name="connsiteY36" fmla="*/ 236841 h 602894"/>
              <a:gd name="connsiteX37" fmla="*/ 457070 w 484606"/>
              <a:gd name="connsiteY37" fmla="*/ 531443 h 602894"/>
              <a:gd name="connsiteX38" fmla="*/ 446017 w 484606"/>
              <a:gd name="connsiteY38" fmla="*/ 542490 h 602894"/>
              <a:gd name="connsiteX39" fmla="*/ 413011 w 484606"/>
              <a:gd name="connsiteY39" fmla="*/ 542490 h 602894"/>
              <a:gd name="connsiteX40" fmla="*/ 401958 w 484606"/>
              <a:gd name="connsiteY40" fmla="*/ 531443 h 602894"/>
              <a:gd name="connsiteX41" fmla="*/ 401958 w 484606"/>
              <a:gd name="connsiteY41" fmla="*/ 236841 h 602894"/>
              <a:gd name="connsiteX42" fmla="*/ 413011 w 484606"/>
              <a:gd name="connsiteY42" fmla="*/ 225793 h 602894"/>
              <a:gd name="connsiteX43" fmla="*/ 346905 w 484606"/>
              <a:gd name="connsiteY43" fmla="*/ 225793 h 602894"/>
              <a:gd name="connsiteX44" fmla="*/ 379953 w 484606"/>
              <a:gd name="connsiteY44" fmla="*/ 225793 h 602894"/>
              <a:gd name="connsiteX45" fmla="*/ 391020 w 484606"/>
              <a:gd name="connsiteY45" fmla="*/ 236841 h 602894"/>
              <a:gd name="connsiteX46" fmla="*/ 391020 w 484606"/>
              <a:gd name="connsiteY46" fmla="*/ 531443 h 602894"/>
              <a:gd name="connsiteX47" fmla="*/ 379953 w 484606"/>
              <a:gd name="connsiteY47" fmla="*/ 542490 h 602894"/>
              <a:gd name="connsiteX48" fmla="*/ 346905 w 484606"/>
              <a:gd name="connsiteY48" fmla="*/ 542490 h 602894"/>
              <a:gd name="connsiteX49" fmla="*/ 335838 w 484606"/>
              <a:gd name="connsiteY49" fmla="*/ 531443 h 602894"/>
              <a:gd name="connsiteX50" fmla="*/ 335838 w 484606"/>
              <a:gd name="connsiteY50" fmla="*/ 236841 h 602894"/>
              <a:gd name="connsiteX51" fmla="*/ 346905 w 484606"/>
              <a:gd name="connsiteY51" fmla="*/ 225793 h 602894"/>
              <a:gd name="connsiteX52" fmla="*/ 104640 w 484606"/>
              <a:gd name="connsiteY52" fmla="*/ 225793 h 602894"/>
              <a:gd name="connsiteX53" fmla="*/ 137646 w 484606"/>
              <a:gd name="connsiteY53" fmla="*/ 225793 h 602894"/>
              <a:gd name="connsiteX54" fmla="*/ 148699 w 484606"/>
              <a:gd name="connsiteY54" fmla="*/ 236841 h 602894"/>
              <a:gd name="connsiteX55" fmla="*/ 148699 w 484606"/>
              <a:gd name="connsiteY55" fmla="*/ 531443 h 602894"/>
              <a:gd name="connsiteX56" fmla="*/ 137646 w 484606"/>
              <a:gd name="connsiteY56" fmla="*/ 542490 h 602894"/>
              <a:gd name="connsiteX57" fmla="*/ 104640 w 484606"/>
              <a:gd name="connsiteY57" fmla="*/ 542490 h 602894"/>
              <a:gd name="connsiteX58" fmla="*/ 93587 w 484606"/>
              <a:gd name="connsiteY58" fmla="*/ 531443 h 602894"/>
              <a:gd name="connsiteX59" fmla="*/ 93587 w 484606"/>
              <a:gd name="connsiteY59" fmla="*/ 236841 h 602894"/>
              <a:gd name="connsiteX60" fmla="*/ 104640 w 484606"/>
              <a:gd name="connsiteY60" fmla="*/ 225793 h 602894"/>
              <a:gd name="connsiteX61" fmla="*/ 38591 w 484606"/>
              <a:gd name="connsiteY61" fmla="*/ 225793 h 602894"/>
              <a:gd name="connsiteX62" fmla="*/ 71597 w 484606"/>
              <a:gd name="connsiteY62" fmla="*/ 225793 h 602894"/>
              <a:gd name="connsiteX63" fmla="*/ 82650 w 484606"/>
              <a:gd name="connsiteY63" fmla="*/ 236841 h 602894"/>
              <a:gd name="connsiteX64" fmla="*/ 82650 w 484606"/>
              <a:gd name="connsiteY64" fmla="*/ 531443 h 602894"/>
              <a:gd name="connsiteX65" fmla="*/ 71597 w 484606"/>
              <a:gd name="connsiteY65" fmla="*/ 542490 h 602894"/>
              <a:gd name="connsiteX66" fmla="*/ 38591 w 484606"/>
              <a:gd name="connsiteY66" fmla="*/ 542490 h 602894"/>
              <a:gd name="connsiteX67" fmla="*/ 27538 w 484606"/>
              <a:gd name="connsiteY67" fmla="*/ 531443 h 602894"/>
              <a:gd name="connsiteX68" fmla="*/ 27538 w 484606"/>
              <a:gd name="connsiteY68" fmla="*/ 236841 h 602894"/>
              <a:gd name="connsiteX69" fmla="*/ 38591 w 484606"/>
              <a:gd name="connsiteY69" fmla="*/ 225793 h 602894"/>
              <a:gd name="connsiteX70" fmla="*/ 319449 w 484606"/>
              <a:gd name="connsiteY70" fmla="*/ 159814 h 602894"/>
              <a:gd name="connsiteX71" fmla="*/ 473529 w 484606"/>
              <a:gd name="connsiteY71" fmla="*/ 159814 h 602894"/>
              <a:gd name="connsiteX72" fmla="*/ 484590 w 484606"/>
              <a:gd name="connsiteY72" fmla="*/ 170867 h 602894"/>
              <a:gd name="connsiteX73" fmla="*/ 484590 w 484606"/>
              <a:gd name="connsiteY73" fmla="*/ 203873 h 602894"/>
              <a:gd name="connsiteX74" fmla="*/ 473529 w 484606"/>
              <a:gd name="connsiteY74" fmla="*/ 214926 h 602894"/>
              <a:gd name="connsiteX75" fmla="*/ 319449 w 484606"/>
              <a:gd name="connsiteY75" fmla="*/ 214926 h 602894"/>
              <a:gd name="connsiteX76" fmla="*/ 308388 w 484606"/>
              <a:gd name="connsiteY76" fmla="*/ 203873 h 602894"/>
              <a:gd name="connsiteX77" fmla="*/ 308388 w 484606"/>
              <a:gd name="connsiteY77" fmla="*/ 170867 h 602894"/>
              <a:gd name="connsiteX78" fmla="*/ 319449 w 484606"/>
              <a:gd name="connsiteY78" fmla="*/ 159814 h 602894"/>
              <a:gd name="connsiteX79" fmla="*/ 11078 w 484606"/>
              <a:gd name="connsiteY79" fmla="*/ 159814 h 602894"/>
              <a:gd name="connsiteX80" fmla="*/ 165158 w 484606"/>
              <a:gd name="connsiteY80" fmla="*/ 159814 h 602894"/>
              <a:gd name="connsiteX81" fmla="*/ 176219 w 484606"/>
              <a:gd name="connsiteY81" fmla="*/ 170867 h 602894"/>
              <a:gd name="connsiteX82" fmla="*/ 176219 w 484606"/>
              <a:gd name="connsiteY82" fmla="*/ 203873 h 602894"/>
              <a:gd name="connsiteX83" fmla="*/ 165158 w 484606"/>
              <a:gd name="connsiteY83" fmla="*/ 214926 h 602894"/>
              <a:gd name="connsiteX84" fmla="*/ 11078 w 484606"/>
              <a:gd name="connsiteY84" fmla="*/ 214926 h 602894"/>
              <a:gd name="connsiteX85" fmla="*/ 17 w 484606"/>
              <a:gd name="connsiteY85" fmla="*/ 203873 h 602894"/>
              <a:gd name="connsiteX86" fmla="*/ 17 w 484606"/>
              <a:gd name="connsiteY86" fmla="*/ 170867 h 602894"/>
              <a:gd name="connsiteX87" fmla="*/ 11078 w 484606"/>
              <a:gd name="connsiteY87" fmla="*/ 159814 h 602894"/>
              <a:gd name="connsiteX88" fmla="*/ 239538 w 484606"/>
              <a:gd name="connsiteY88" fmla="*/ 1247 h 602894"/>
              <a:gd name="connsiteX89" fmla="*/ 249985 w 484606"/>
              <a:gd name="connsiteY89" fmla="*/ 1400 h 602894"/>
              <a:gd name="connsiteX90" fmla="*/ 478747 w 484606"/>
              <a:gd name="connsiteY90" fmla="*/ 125917 h 602894"/>
              <a:gd name="connsiteX91" fmla="*/ 484278 w 484606"/>
              <a:gd name="connsiteY91" fmla="*/ 138338 h 602894"/>
              <a:gd name="connsiteX92" fmla="*/ 473524 w 484606"/>
              <a:gd name="connsiteY92" fmla="*/ 146618 h 602894"/>
              <a:gd name="connsiteX93" fmla="*/ 11083 w 484606"/>
              <a:gd name="connsiteY93" fmla="*/ 146618 h 602894"/>
              <a:gd name="connsiteX94" fmla="*/ 329 w 484606"/>
              <a:gd name="connsiteY94" fmla="*/ 138184 h 602894"/>
              <a:gd name="connsiteX95" fmla="*/ 5860 w 484606"/>
              <a:gd name="connsiteY95" fmla="*/ 125917 h 60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84606" h="602894">
                <a:moveTo>
                  <a:pt x="319449" y="547994"/>
                </a:moveTo>
                <a:lnTo>
                  <a:pt x="473529" y="547994"/>
                </a:lnTo>
                <a:cubicBezTo>
                  <a:pt x="479674" y="547994"/>
                  <a:pt x="484590" y="552902"/>
                  <a:pt x="484590" y="558882"/>
                </a:cubicBezTo>
                <a:lnTo>
                  <a:pt x="484590" y="591853"/>
                </a:lnTo>
                <a:cubicBezTo>
                  <a:pt x="484590" y="597987"/>
                  <a:pt x="479674" y="602894"/>
                  <a:pt x="473529" y="602894"/>
                </a:cubicBezTo>
                <a:lnTo>
                  <a:pt x="319449" y="602894"/>
                </a:lnTo>
                <a:cubicBezTo>
                  <a:pt x="313304" y="602894"/>
                  <a:pt x="308388" y="597987"/>
                  <a:pt x="308388" y="591853"/>
                </a:cubicBezTo>
                <a:lnTo>
                  <a:pt x="308388" y="558882"/>
                </a:lnTo>
                <a:cubicBezTo>
                  <a:pt x="308388" y="552902"/>
                  <a:pt x="313304" y="547994"/>
                  <a:pt x="319449" y="547994"/>
                </a:cubicBezTo>
                <a:close/>
                <a:moveTo>
                  <a:pt x="11078" y="547994"/>
                </a:moveTo>
                <a:lnTo>
                  <a:pt x="165158" y="547994"/>
                </a:lnTo>
                <a:cubicBezTo>
                  <a:pt x="171303" y="547994"/>
                  <a:pt x="176219" y="552902"/>
                  <a:pt x="176219" y="558882"/>
                </a:cubicBezTo>
                <a:lnTo>
                  <a:pt x="176219" y="591853"/>
                </a:lnTo>
                <a:cubicBezTo>
                  <a:pt x="176219" y="597987"/>
                  <a:pt x="171303" y="602894"/>
                  <a:pt x="165158" y="602894"/>
                </a:cubicBezTo>
                <a:lnTo>
                  <a:pt x="11078" y="602894"/>
                </a:lnTo>
                <a:cubicBezTo>
                  <a:pt x="4933" y="602894"/>
                  <a:pt x="17" y="597987"/>
                  <a:pt x="17" y="591853"/>
                </a:cubicBezTo>
                <a:lnTo>
                  <a:pt x="17" y="558882"/>
                </a:lnTo>
                <a:cubicBezTo>
                  <a:pt x="17" y="552902"/>
                  <a:pt x="4933" y="547994"/>
                  <a:pt x="11078" y="547994"/>
                </a:cubicBezTo>
                <a:close/>
                <a:moveTo>
                  <a:pt x="244774" y="370169"/>
                </a:moveTo>
                <a:cubicBezTo>
                  <a:pt x="276113" y="370169"/>
                  <a:pt x="301614" y="395641"/>
                  <a:pt x="301614" y="426945"/>
                </a:cubicBezTo>
                <a:lnTo>
                  <a:pt x="301614" y="531442"/>
                </a:lnTo>
                <a:cubicBezTo>
                  <a:pt x="301614" y="537426"/>
                  <a:pt x="296698" y="542490"/>
                  <a:pt x="290707" y="542490"/>
                </a:cubicBezTo>
                <a:lnTo>
                  <a:pt x="198840" y="542490"/>
                </a:lnTo>
                <a:cubicBezTo>
                  <a:pt x="192849" y="542490"/>
                  <a:pt x="187933" y="537426"/>
                  <a:pt x="187933" y="531442"/>
                </a:cubicBezTo>
                <a:lnTo>
                  <a:pt x="187933" y="426945"/>
                </a:lnTo>
                <a:cubicBezTo>
                  <a:pt x="187933" y="395641"/>
                  <a:pt x="213434" y="370169"/>
                  <a:pt x="244774" y="370169"/>
                </a:cubicBezTo>
                <a:close/>
                <a:moveTo>
                  <a:pt x="244774" y="232708"/>
                </a:moveTo>
                <a:cubicBezTo>
                  <a:pt x="276113" y="232708"/>
                  <a:pt x="301614" y="258175"/>
                  <a:pt x="301614" y="289472"/>
                </a:cubicBezTo>
                <a:lnTo>
                  <a:pt x="301614" y="335343"/>
                </a:lnTo>
                <a:cubicBezTo>
                  <a:pt x="301614" y="341480"/>
                  <a:pt x="296698" y="346389"/>
                  <a:pt x="290707" y="346389"/>
                </a:cubicBezTo>
                <a:lnTo>
                  <a:pt x="198840" y="346389"/>
                </a:lnTo>
                <a:cubicBezTo>
                  <a:pt x="192849" y="346389"/>
                  <a:pt x="187933" y="341480"/>
                  <a:pt x="187933" y="335343"/>
                </a:cubicBezTo>
                <a:lnTo>
                  <a:pt x="187933" y="289472"/>
                </a:lnTo>
                <a:cubicBezTo>
                  <a:pt x="187933" y="258175"/>
                  <a:pt x="213434" y="232708"/>
                  <a:pt x="244774" y="232708"/>
                </a:cubicBezTo>
                <a:close/>
                <a:moveTo>
                  <a:pt x="413011" y="225793"/>
                </a:moveTo>
                <a:lnTo>
                  <a:pt x="446017" y="225793"/>
                </a:lnTo>
                <a:cubicBezTo>
                  <a:pt x="452158" y="225793"/>
                  <a:pt x="457070" y="230703"/>
                  <a:pt x="457070" y="236841"/>
                </a:cubicBezTo>
                <a:lnTo>
                  <a:pt x="457070" y="531443"/>
                </a:lnTo>
                <a:cubicBezTo>
                  <a:pt x="457070" y="537427"/>
                  <a:pt x="452158" y="542490"/>
                  <a:pt x="446017" y="542490"/>
                </a:cubicBezTo>
                <a:lnTo>
                  <a:pt x="413011" y="542490"/>
                </a:lnTo>
                <a:cubicBezTo>
                  <a:pt x="406870" y="542490"/>
                  <a:pt x="401958" y="537427"/>
                  <a:pt x="401958" y="531443"/>
                </a:cubicBezTo>
                <a:lnTo>
                  <a:pt x="401958" y="236841"/>
                </a:lnTo>
                <a:cubicBezTo>
                  <a:pt x="401958" y="230703"/>
                  <a:pt x="406870" y="225793"/>
                  <a:pt x="413011" y="225793"/>
                </a:cubicBezTo>
                <a:close/>
                <a:moveTo>
                  <a:pt x="346905" y="225793"/>
                </a:moveTo>
                <a:lnTo>
                  <a:pt x="379953" y="225793"/>
                </a:lnTo>
                <a:cubicBezTo>
                  <a:pt x="386101" y="225793"/>
                  <a:pt x="391020" y="230703"/>
                  <a:pt x="391020" y="236841"/>
                </a:cubicBezTo>
                <a:lnTo>
                  <a:pt x="391020" y="531443"/>
                </a:lnTo>
                <a:cubicBezTo>
                  <a:pt x="391020" y="537427"/>
                  <a:pt x="386101" y="542490"/>
                  <a:pt x="379953" y="542490"/>
                </a:cubicBezTo>
                <a:lnTo>
                  <a:pt x="346905" y="542490"/>
                </a:lnTo>
                <a:cubicBezTo>
                  <a:pt x="340757" y="542490"/>
                  <a:pt x="335838" y="537427"/>
                  <a:pt x="335838" y="531443"/>
                </a:cubicBezTo>
                <a:lnTo>
                  <a:pt x="335838" y="236841"/>
                </a:lnTo>
                <a:cubicBezTo>
                  <a:pt x="335838" y="230703"/>
                  <a:pt x="340757" y="225793"/>
                  <a:pt x="346905" y="225793"/>
                </a:cubicBezTo>
                <a:close/>
                <a:moveTo>
                  <a:pt x="104640" y="225793"/>
                </a:moveTo>
                <a:lnTo>
                  <a:pt x="137646" y="225793"/>
                </a:lnTo>
                <a:cubicBezTo>
                  <a:pt x="143787" y="225793"/>
                  <a:pt x="148699" y="230703"/>
                  <a:pt x="148699" y="236841"/>
                </a:cubicBezTo>
                <a:lnTo>
                  <a:pt x="148699" y="531443"/>
                </a:lnTo>
                <a:cubicBezTo>
                  <a:pt x="148699" y="537427"/>
                  <a:pt x="143787" y="542490"/>
                  <a:pt x="137646" y="542490"/>
                </a:cubicBezTo>
                <a:lnTo>
                  <a:pt x="104640" y="542490"/>
                </a:lnTo>
                <a:cubicBezTo>
                  <a:pt x="98499" y="542490"/>
                  <a:pt x="93587" y="537427"/>
                  <a:pt x="93587" y="531443"/>
                </a:cubicBezTo>
                <a:lnTo>
                  <a:pt x="93587" y="236841"/>
                </a:lnTo>
                <a:cubicBezTo>
                  <a:pt x="93587" y="230703"/>
                  <a:pt x="98499" y="225793"/>
                  <a:pt x="104640" y="225793"/>
                </a:cubicBezTo>
                <a:close/>
                <a:moveTo>
                  <a:pt x="38591" y="225793"/>
                </a:moveTo>
                <a:lnTo>
                  <a:pt x="71597" y="225793"/>
                </a:lnTo>
                <a:cubicBezTo>
                  <a:pt x="77738" y="225793"/>
                  <a:pt x="82650" y="230703"/>
                  <a:pt x="82650" y="236841"/>
                </a:cubicBezTo>
                <a:lnTo>
                  <a:pt x="82650" y="531443"/>
                </a:lnTo>
                <a:cubicBezTo>
                  <a:pt x="82650" y="537427"/>
                  <a:pt x="77738" y="542490"/>
                  <a:pt x="71597" y="542490"/>
                </a:cubicBezTo>
                <a:lnTo>
                  <a:pt x="38591" y="542490"/>
                </a:lnTo>
                <a:cubicBezTo>
                  <a:pt x="32450" y="542490"/>
                  <a:pt x="27538" y="537427"/>
                  <a:pt x="27538" y="531443"/>
                </a:cubicBezTo>
                <a:lnTo>
                  <a:pt x="27538" y="236841"/>
                </a:lnTo>
                <a:cubicBezTo>
                  <a:pt x="27538" y="230703"/>
                  <a:pt x="32450" y="225793"/>
                  <a:pt x="38591" y="225793"/>
                </a:cubicBezTo>
                <a:close/>
                <a:moveTo>
                  <a:pt x="319449" y="159814"/>
                </a:moveTo>
                <a:lnTo>
                  <a:pt x="473529" y="159814"/>
                </a:lnTo>
                <a:cubicBezTo>
                  <a:pt x="479674" y="159814"/>
                  <a:pt x="484590" y="164727"/>
                  <a:pt x="484590" y="170867"/>
                </a:cubicBezTo>
                <a:lnTo>
                  <a:pt x="484590" y="203873"/>
                </a:lnTo>
                <a:cubicBezTo>
                  <a:pt x="484590" y="210014"/>
                  <a:pt x="479674" y="214926"/>
                  <a:pt x="473529" y="214926"/>
                </a:cubicBezTo>
                <a:lnTo>
                  <a:pt x="319449" y="214926"/>
                </a:lnTo>
                <a:cubicBezTo>
                  <a:pt x="313304" y="214926"/>
                  <a:pt x="308388" y="210014"/>
                  <a:pt x="308388" y="203873"/>
                </a:cubicBezTo>
                <a:lnTo>
                  <a:pt x="308388" y="170867"/>
                </a:lnTo>
                <a:cubicBezTo>
                  <a:pt x="308388" y="164727"/>
                  <a:pt x="313304" y="159814"/>
                  <a:pt x="319449" y="159814"/>
                </a:cubicBezTo>
                <a:close/>
                <a:moveTo>
                  <a:pt x="11078" y="159814"/>
                </a:moveTo>
                <a:lnTo>
                  <a:pt x="165158" y="159814"/>
                </a:lnTo>
                <a:cubicBezTo>
                  <a:pt x="171303" y="159814"/>
                  <a:pt x="176219" y="164727"/>
                  <a:pt x="176219" y="170867"/>
                </a:cubicBezTo>
                <a:lnTo>
                  <a:pt x="176219" y="203873"/>
                </a:lnTo>
                <a:cubicBezTo>
                  <a:pt x="176219" y="210014"/>
                  <a:pt x="171303" y="214926"/>
                  <a:pt x="165158" y="214926"/>
                </a:cubicBezTo>
                <a:lnTo>
                  <a:pt x="11078" y="214926"/>
                </a:lnTo>
                <a:cubicBezTo>
                  <a:pt x="4933" y="214926"/>
                  <a:pt x="17" y="210014"/>
                  <a:pt x="17" y="203873"/>
                </a:cubicBezTo>
                <a:lnTo>
                  <a:pt x="17" y="170867"/>
                </a:lnTo>
                <a:cubicBezTo>
                  <a:pt x="17" y="164727"/>
                  <a:pt x="4933" y="159814"/>
                  <a:pt x="11078" y="159814"/>
                </a:cubicBezTo>
                <a:close/>
                <a:moveTo>
                  <a:pt x="239538" y="1247"/>
                </a:moveTo>
                <a:cubicBezTo>
                  <a:pt x="242764" y="-440"/>
                  <a:pt x="246759" y="-440"/>
                  <a:pt x="249985" y="1400"/>
                </a:cubicBezTo>
                <a:lnTo>
                  <a:pt x="478747" y="125917"/>
                </a:lnTo>
                <a:cubicBezTo>
                  <a:pt x="483202" y="128370"/>
                  <a:pt x="485507" y="133431"/>
                  <a:pt x="484278" y="138338"/>
                </a:cubicBezTo>
                <a:cubicBezTo>
                  <a:pt x="482895" y="143091"/>
                  <a:pt x="478593" y="146618"/>
                  <a:pt x="473524" y="146618"/>
                </a:cubicBezTo>
                <a:lnTo>
                  <a:pt x="11083" y="146618"/>
                </a:lnTo>
                <a:cubicBezTo>
                  <a:pt x="6014" y="146618"/>
                  <a:pt x="1558" y="143091"/>
                  <a:pt x="329" y="138184"/>
                </a:cubicBezTo>
                <a:cubicBezTo>
                  <a:pt x="-900" y="133431"/>
                  <a:pt x="1405" y="128217"/>
                  <a:pt x="5860" y="125917"/>
                </a:cubicBezTo>
                <a:close/>
              </a:path>
            </a:pathLst>
          </a:custGeom>
          <a:solidFill>
            <a:srgbClr val="687280"/>
          </a:solidFill>
          <a:ln>
            <a:noFill/>
          </a:ln>
        </p:spPr>
      </p:sp>
      <p:sp>
        <p:nvSpPr>
          <p:cNvPr id="93" name="iṧ1iḓè">
            <a:extLst>
              <a:ext uri="{FF2B5EF4-FFF2-40B4-BE49-F238E27FC236}">
                <a16:creationId xmlns:a16="http://schemas.microsoft.com/office/drawing/2014/main" id="{FA622CC9-6C08-4075-BCEF-DCF8289B4F90}"/>
              </a:ext>
            </a:extLst>
          </p:cNvPr>
          <p:cNvSpPr/>
          <p:nvPr/>
        </p:nvSpPr>
        <p:spPr bwMode="auto">
          <a:xfrm>
            <a:off x="7710283" y="4053023"/>
            <a:ext cx="404911" cy="360329"/>
          </a:xfrm>
          <a:custGeom>
            <a:avLst/>
            <a:gdLst>
              <a:gd name="connsiteX0" fmla="*/ 10832 w 599241"/>
              <a:gd name="connsiteY0" fmla="*/ 511599 h 533263"/>
              <a:gd name="connsiteX1" fmla="*/ 587492 w 599241"/>
              <a:gd name="connsiteY1" fmla="*/ 511599 h 533263"/>
              <a:gd name="connsiteX2" fmla="*/ 598324 w 599241"/>
              <a:gd name="connsiteY2" fmla="*/ 522431 h 533263"/>
              <a:gd name="connsiteX3" fmla="*/ 587492 w 599241"/>
              <a:gd name="connsiteY3" fmla="*/ 533263 h 533263"/>
              <a:gd name="connsiteX4" fmla="*/ 10832 w 599241"/>
              <a:gd name="connsiteY4" fmla="*/ 533263 h 533263"/>
              <a:gd name="connsiteX5" fmla="*/ 0 w 599241"/>
              <a:gd name="connsiteY5" fmla="*/ 522431 h 533263"/>
              <a:gd name="connsiteX6" fmla="*/ 10832 w 599241"/>
              <a:gd name="connsiteY6" fmla="*/ 511599 h 533263"/>
              <a:gd name="connsiteX7" fmla="*/ 11731 w 599241"/>
              <a:gd name="connsiteY7" fmla="*/ 466296 h 533263"/>
              <a:gd name="connsiteX8" fmla="*/ 588408 w 599241"/>
              <a:gd name="connsiteY8" fmla="*/ 466296 h 533263"/>
              <a:gd name="connsiteX9" fmla="*/ 599241 w 599241"/>
              <a:gd name="connsiteY9" fmla="*/ 477093 h 533263"/>
              <a:gd name="connsiteX10" fmla="*/ 588408 w 599241"/>
              <a:gd name="connsiteY10" fmla="*/ 487889 h 533263"/>
              <a:gd name="connsiteX11" fmla="*/ 11731 w 599241"/>
              <a:gd name="connsiteY11" fmla="*/ 487889 h 533263"/>
              <a:gd name="connsiteX12" fmla="*/ 1129 w 599241"/>
              <a:gd name="connsiteY12" fmla="*/ 477093 h 533263"/>
              <a:gd name="connsiteX13" fmla="*/ 11731 w 599241"/>
              <a:gd name="connsiteY13" fmla="*/ 466296 h 533263"/>
              <a:gd name="connsiteX14" fmla="*/ 534488 w 599241"/>
              <a:gd name="connsiteY14" fmla="*/ 214942 h 533263"/>
              <a:gd name="connsiteX15" fmla="*/ 545329 w 599241"/>
              <a:gd name="connsiteY15" fmla="*/ 225759 h 533263"/>
              <a:gd name="connsiteX16" fmla="*/ 545329 w 599241"/>
              <a:gd name="connsiteY16" fmla="*/ 433815 h 533263"/>
              <a:gd name="connsiteX17" fmla="*/ 534488 w 599241"/>
              <a:gd name="connsiteY17" fmla="*/ 444632 h 533263"/>
              <a:gd name="connsiteX18" fmla="*/ 523877 w 599241"/>
              <a:gd name="connsiteY18" fmla="*/ 433815 h 533263"/>
              <a:gd name="connsiteX19" fmla="*/ 523877 w 599241"/>
              <a:gd name="connsiteY19" fmla="*/ 225759 h 533263"/>
              <a:gd name="connsiteX20" fmla="*/ 534488 w 599241"/>
              <a:gd name="connsiteY20" fmla="*/ 214942 h 533263"/>
              <a:gd name="connsiteX21" fmla="*/ 482411 w 599241"/>
              <a:gd name="connsiteY21" fmla="*/ 214942 h 533263"/>
              <a:gd name="connsiteX22" fmla="*/ 493252 w 599241"/>
              <a:gd name="connsiteY22" fmla="*/ 225759 h 533263"/>
              <a:gd name="connsiteX23" fmla="*/ 493252 w 599241"/>
              <a:gd name="connsiteY23" fmla="*/ 433815 h 533263"/>
              <a:gd name="connsiteX24" fmla="*/ 482411 w 599241"/>
              <a:gd name="connsiteY24" fmla="*/ 444632 h 533263"/>
              <a:gd name="connsiteX25" fmla="*/ 471800 w 599241"/>
              <a:gd name="connsiteY25" fmla="*/ 433815 h 533263"/>
              <a:gd name="connsiteX26" fmla="*/ 471800 w 599241"/>
              <a:gd name="connsiteY26" fmla="*/ 225759 h 533263"/>
              <a:gd name="connsiteX27" fmla="*/ 482411 w 599241"/>
              <a:gd name="connsiteY27" fmla="*/ 214942 h 533263"/>
              <a:gd name="connsiteX28" fmla="*/ 326109 w 599241"/>
              <a:gd name="connsiteY28" fmla="*/ 214942 h 533263"/>
              <a:gd name="connsiteX29" fmla="*/ 336950 w 599241"/>
              <a:gd name="connsiteY29" fmla="*/ 225759 h 533263"/>
              <a:gd name="connsiteX30" fmla="*/ 336950 w 599241"/>
              <a:gd name="connsiteY30" fmla="*/ 433815 h 533263"/>
              <a:gd name="connsiteX31" fmla="*/ 326109 w 599241"/>
              <a:gd name="connsiteY31" fmla="*/ 444632 h 533263"/>
              <a:gd name="connsiteX32" fmla="*/ 315498 w 599241"/>
              <a:gd name="connsiteY32" fmla="*/ 433815 h 533263"/>
              <a:gd name="connsiteX33" fmla="*/ 315498 w 599241"/>
              <a:gd name="connsiteY33" fmla="*/ 225759 h 533263"/>
              <a:gd name="connsiteX34" fmla="*/ 326109 w 599241"/>
              <a:gd name="connsiteY34" fmla="*/ 214942 h 533263"/>
              <a:gd name="connsiteX35" fmla="*/ 274031 w 599241"/>
              <a:gd name="connsiteY35" fmla="*/ 214942 h 533263"/>
              <a:gd name="connsiteX36" fmla="*/ 284872 w 599241"/>
              <a:gd name="connsiteY36" fmla="*/ 225759 h 533263"/>
              <a:gd name="connsiteX37" fmla="*/ 284872 w 599241"/>
              <a:gd name="connsiteY37" fmla="*/ 433815 h 533263"/>
              <a:gd name="connsiteX38" fmla="*/ 274031 w 599241"/>
              <a:gd name="connsiteY38" fmla="*/ 444632 h 533263"/>
              <a:gd name="connsiteX39" fmla="*/ 263420 w 599241"/>
              <a:gd name="connsiteY39" fmla="*/ 433815 h 533263"/>
              <a:gd name="connsiteX40" fmla="*/ 263420 w 599241"/>
              <a:gd name="connsiteY40" fmla="*/ 225759 h 533263"/>
              <a:gd name="connsiteX41" fmla="*/ 274031 w 599241"/>
              <a:gd name="connsiteY41" fmla="*/ 214942 h 533263"/>
              <a:gd name="connsiteX42" fmla="*/ 117799 w 599241"/>
              <a:gd name="connsiteY42" fmla="*/ 214942 h 533263"/>
              <a:gd name="connsiteX43" fmla="*/ 128641 w 599241"/>
              <a:gd name="connsiteY43" fmla="*/ 225759 h 533263"/>
              <a:gd name="connsiteX44" fmla="*/ 128641 w 599241"/>
              <a:gd name="connsiteY44" fmla="*/ 433815 h 533263"/>
              <a:gd name="connsiteX45" fmla="*/ 117799 w 599241"/>
              <a:gd name="connsiteY45" fmla="*/ 444632 h 533263"/>
              <a:gd name="connsiteX46" fmla="*/ 107189 w 599241"/>
              <a:gd name="connsiteY46" fmla="*/ 433815 h 533263"/>
              <a:gd name="connsiteX47" fmla="*/ 107189 w 599241"/>
              <a:gd name="connsiteY47" fmla="*/ 225759 h 533263"/>
              <a:gd name="connsiteX48" fmla="*/ 117799 w 599241"/>
              <a:gd name="connsiteY48" fmla="*/ 214942 h 533263"/>
              <a:gd name="connsiteX49" fmla="*/ 65661 w 599241"/>
              <a:gd name="connsiteY49" fmla="*/ 214942 h 533263"/>
              <a:gd name="connsiteX50" fmla="*/ 76493 w 599241"/>
              <a:gd name="connsiteY50" fmla="*/ 225759 h 533263"/>
              <a:gd name="connsiteX51" fmla="*/ 76493 w 599241"/>
              <a:gd name="connsiteY51" fmla="*/ 433815 h 533263"/>
              <a:gd name="connsiteX52" fmla="*/ 65661 w 599241"/>
              <a:gd name="connsiteY52" fmla="*/ 444632 h 533263"/>
              <a:gd name="connsiteX53" fmla="*/ 54829 w 599241"/>
              <a:gd name="connsiteY53" fmla="*/ 433815 h 533263"/>
              <a:gd name="connsiteX54" fmla="*/ 54829 w 599241"/>
              <a:gd name="connsiteY54" fmla="*/ 225759 h 533263"/>
              <a:gd name="connsiteX55" fmla="*/ 65661 w 599241"/>
              <a:gd name="connsiteY55" fmla="*/ 214942 h 533263"/>
              <a:gd name="connsiteX56" fmla="*/ 11731 w 599241"/>
              <a:gd name="connsiteY56" fmla="*/ 167805 h 533263"/>
              <a:gd name="connsiteX57" fmla="*/ 588408 w 599241"/>
              <a:gd name="connsiteY57" fmla="*/ 167805 h 533263"/>
              <a:gd name="connsiteX58" fmla="*/ 599241 w 599241"/>
              <a:gd name="connsiteY58" fmla="*/ 178610 h 533263"/>
              <a:gd name="connsiteX59" fmla="*/ 588408 w 599241"/>
              <a:gd name="connsiteY59" fmla="*/ 189186 h 533263"/>
              <a:gd name="connsiteX60" fmla="*/ 11731 w 599241"/>
              <a:gd name="connsiteY60" fmla="*/ 189186 h 533263"/>
              <a:gd name="connsiteX61" fmla="*/ 1129 w 599241"/>
              <a:gd name="connsiteY61" fmla="*/ 178610 h 533263"/>
              <a:gd name="connsiteX62" fmla="*/ 11731 w 599241"/>
              <a:gd name="connsiteY62" fmla="*/ 167805 h 533263"/>
              <a:gd name="connsiteX63" fmla="*/ 91278 w 599241"/>
              <a:gd name="connsiteY63" fmla="*/ 109588 h 533263"/>
              <a:gd name="connsiteX64" fmla="*/ 509164 w 599241"/>
              <a:gd name="connsiteY64" fmla="*/ 109588 h 533263"/>
              <a:gd name="connsiteX65" fmla="*/ 519997 w 599241"/>
              <a:gd name="connsiteY65" fmla="*/ 120164 h 533263"/>
              <a:gd name="connsiteX66" fmla="*/ 509164 w 599241"/>
              <a:gd name="connsiteY66" fmla="*/ 130969 h 533263"/>
              <a:gd name="connsiteX67" fmla="*/ 91278 w 599241"/>
              <a:gd name="connsiteY67" fmla="*/ 130969 h 533263"/>
              <a:gd name="connsiteX68" fmla="*/ 80445 w 599241"/>
              <a:gd name="connsiteY68" fmla="*/ 120164 h 533263"/>
              <a:gd name="connsiteX69" fmla="*/ 91278 w 599241"/>
              <a:gd name="connsiteY69" fmla="*/ 109588 h 533263"/>
              <a:gd name="connsiteX70" fmla="*/ 193154 w 599241"/>
              <a:gd name="connsiteY70" fmla="*/ 53418 h 533263"/>
              <a:gd name="connsiteX71" fmla="*/ 404941 w 599241"/>
              <a:gd name="connsiteY71" fmla="*/ 53418 h 533263"/>
              <a:gd name="connsiteX72" fmla="*/ 415772 w 599241"/>
              <a:gd name="connsiteY72" fmla="*/ 64215 h 533263"/>
              <a:gd name="connsiteX73" fmla="*/ 404941 w 599241"/>
              <a:gd name="connsiteY73" fmla="*/ 75011 h 533263"/>
              <a:gd name="connsiteX74" fmla="*/ 193154 w 599241"/>
              <a:gd name="connsiteY74" fmla="*/ 75011 h 533263"/>
              <a:gd name="connsiteX75" fmla="*/ 182553 w 599241"/>
              <a:gd name="connsiteY75" fmla="*/ 64215 h 533263"/>
              <a:gd name="connsiteX76" fmla="*/ 193154 w 599241"/>
              <a:gd name="connsiteY76" fmla="*/ 53418 h 533263"/>
              <a:gd name="connsiteX77" fmla="*/ 261836 w 599241"/>
              <a:gd name="connsiteY77" fmla="*/ 0 h 533263"/>
              <a:gd name="connsiteX78" fmla="*/ 338605 w 599241"/>
              <a:gd name="connsiteY78" fmla="*/ 0 h 533263"/>
              <a:gd name="connsiteX79" fmla="*/ 349440 w 599241"/>
              <a:gd name="connsiteY79" fmla="*/ 10576 h 533263"/>
              <a:gd name="connsiteX80" fmla="*/ 338605 w 599241"/>
              <a:gd name="connsiteY80" fmla="*/ 21381 h 533263"/>
              <a:gd name="connsiteX81" fmla="*/ 261836 w 599241"/>
              <a:gd name="connsiteY81" fmla="*/ 21381 h 533263"/>
              <a:gd name="connsiteX82" fmla="*/ 251001 w 599241"/>
              <a:gd name="connsiteY82" fmla="*/ 10576 h 533263"/>
              <a:gd name="connsiteX83" fmla="*/ 261836 w 599241"/>
              <a:gd name="connsiteY83" fmla="*/ 0 h 533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9241" h="533263">
                <a:moveTo>
                  <a:pt x="10832" y="511599"/>
                </a:moveTo>
                <a:lnTo>
                  <a:pt x="587492" y="511599"/>
                </a:lnTo>
                <a:cubicBezTo>
                  <a:pt x="593484" y="511599"/>
                  <a:pt x="598324" y="516439"/>
                  <a:pt x="598324" y="522431"/>
                </a:cubicBezTo>
                <a:cubicBezTo>
                  <a:pt x="598324" y="528423"/>
                  <a:pt x="593484" y="533263"/>
                  <a:pt x="587492" y="533263"/>
                </a:cubicBezTo>
                <a:lnTo>
                  <a:pt x="10832" y="533263"/>
                </a:lnTo>
                <a:cubicBezTo>
                  <a:pt x="4840" y="533263"/>
                  <a:pt x="0" y="528423"/>
                  <a:pt x="0" y="522431"/>
                </a:cubicBezTo>
                <a:cubicBezTo>
                  <a:pt x="0" y="516439"/>
                  <a:pt x="4840" y="511599"/>
                  <a:pt x="10832" y="511599"/>
                </a:cubicBezTo>
                <a:close/>
                <a:moveTo>
                  <a:pt x="11731" y="466296"/>
                </a:moveTo>
                <a:lnTo>
                  <a:pt x="588408" y="466296"/>
                </a:lnTo>
                <a:cubicBezTo>
                  <a:pt x="594401" y="466296"/>
                  <a:pt x="599241" y="471120"/>
                  <a:pt x="599241" y="477093"/>
                </a:cubicBezTo>
                <a:cubicBezTo>
                  <a:pt x="599241" y="483065"/>
                  <a:pt x="594401" y="487889"/>
                  <a:pt x="588408" y="487889"/>
                </a:cubicBezTo>
                <a:lnTo>
                  <a:pt x="11731" y="487889"/>
                </a:lnTo>
                <a:cubicBezTo>
                  <a:pt x="5969" y="487889"/>
                  <a:pt x="1129" y="483065"/>
                  <a:pt x="1129" y="477093"/>
                </a:cubicBezTo>
                <a:cubicBezTo>
                  <a:pt x="1129" y="471120"/>
                  <a:pt x="5969" y="466296"/>
                  <a:pt x="11731" y="466296"/>
                </a:cubicBezTo>
                <a:close/>
                <a:moveTo>
                  <a:pt x="534488" y="214942"/>
                </a:moveTo>
                <a:cubicBezTo>
                  <a:pt x="540485" y="214942"/>
                  <a:pt x="545329" y="219775"/>
                  <a:pt x="545329" y="225759"/>
                </a:cubicBezTo>
                <a:lnTo>
                  <a:pt x="545329" y="433815"/>
                </a:lnTo>
                <a:cubicBezTo>
                  <a:pt x="545329" y="439799"/>
                  <a:pt x="540485" y="444632"/>
                  <a:pt x="534488" y="444632"/>
                </a:cubicBezTo>
                <a:cubicBezTo>
                  <a:pt x="528721" y="444632"/>
                  <a:pt x="523877" y="439799"/>
                  <a:pt x="523877" y="433815"/>
                </a:cubicBezTo>
                <a:lnTo>
                  <a:pt x="523877" y="225759"/>
                </a:lnTo>
                <a:cubicBezTo>
                  <a:pt x="523877" y="219775"/>
                  <a:pt x="528721" y="214942"/>
                  <a:pt x="534488" y="214942"/>
                </a:cubicBezTo>
                <a:close/>
                <a:moveTo>
                  <a:pt x="482411" y="214942"/>
                </a:moveTo>
                <a:cubicBezTo>
                  <a:pt x="488408" y="214942"/>
                  <a:pt x="493252" y="219775"/>
                  <a:pt x="493252" y="225759"/>
                </a:cubicBezTo>
                <a:lnTo>
                  <a:pt x="493252" y="433815"/>
                </a:lnTo>
                <a:cubicBezTo>
                  <a:pt x="493252" y="439799"/>
                  <a:pt x="488408" y="444632"/>
                  <a:pt x="482411" y="444632"/>
                </a:cubicBezTo>
                <a:cubicBezTo>
                  <a:pt x="476644" y="444632"/>
                  <a:pt x="471800" y="439799"/>
                  <a:pt x="471800" y="433815"/>
                </a:cubicBezTo>
                <a:lnTo>
                  <a:pt x="471800" y="225759"/>
                </a:lnTo>
                <a:cubicBezTo>
                  <a:pt x="471800" y="219775"/>
                  <a:pt x="476644" y="214942"/>
                  <a:pt x="482411" y="214942"/>
                </a:cubicBezTo>
                <a:close/>
                <a:moveTo>
                  <a:pt x="326109" y="214942"/>
                </a:moveTo>
                <a:cubicBezTo>
                  <a:pt x="332106" y="214942"/>
                  <a:pt x="336950" y="219775"/>
                  <a:pt x="336950" y="225759"/>
                </a:cubicBezTo>
                <a:lnTo>
                  <a:pt x="336950" y="433815"/>
                </a:lnTo>
                <a:cubicBezTo>
                  <a:pt x="336950" y="439799"/>
                  <a:pt x="332106" y="444632"/>
                  <a:pt x="326109" y="444632"/>
                </a:cubicBezTo>
                <a:cubicBezTo>
                  <a:pt x="320342" y="444632"/>
                  <a:pt x="315498" y="439799"/>
                  <a:pt x="315498" y="433815"/>
                </a:cubicBezTo>
                <a:lnTo>
                  <a:pt x="315498" y="225759"/>
                </a:lnTo>
                <a:cubicBezTo>
                  <a:pt x="315498" y="219775"/>
                  <a:pt x="320342" y="214942"/>
                  <a:pt x="326109" y="214942"/>
                </a:cubicBezTo>
                <a:close/>
                <a:moveTo>
                  <a:pt x="274031" y="214942"/>
                </a:moveTo>
                <a:cubicBezTo>
                  <a:pt x="280028" y="214942"/>
                  <a:pt x="284872" y="219775"/>
                  <a:pt x="284872" y="225759"/>
                </a:cubicBezTo>
                <a:lnTo>
                  <a:pt x="284872" y="433815"/>
                </a:lnTo>
                <a:cubicBezTo>
                  <a:pt x="284872" y="439799"/>
                  <a:pt x="280028" y="444632"/>
                  <a:pt x="274031" y="444632"/>
                </a:cubicBezTo>
                <a:cubicBezTo>
                  <a:pt x="268034" y="444632"/>
                  <a:pt x="263420" y="439799"/>
                  <a:pt x="263420" y="433815"/>
                </a:cubicBezTo>
                <a:lnTo>
                  <a:pt x="263420" y="225759"/>
                </a:lnTo>
                <a:cubicBezTo>
                  <a:pt x="263420" y="219775"/>
                  <a:pt x="268034" y="214942"/>
                  <a:pt x="274031" y="214942"/>
                </a:cubicBezTo>
                <a:close/>
                <a:moveTo>
                  <a:pt x="117799" y="214942"/>
                </a:moveTo>
                <a:cubicBezTo>
                  <a:pt x="123797" y="214942"/>
                  <a:pt x="128641" y="219775"/>
                  <a:pt x="128641" y="225759"/>
                </a:cubicBezTo>
                <a:lnTo>
                  <a:pt x="128641" y="433815"/>
                </a:lnTo>
                <a:cubicBezTo>
                  <a:pt x="128641" y="439799"/>
                  <a:pt x="123797" y="444632"/>
                  <a:pt x="117799" y="444632"/>
                </a:cubicBezTo>
                <a:cubicBezTo>
                  <a:pt x="111802" y="444632"/>
                  <a:pt x="107189" y="439799"/>
                  <a:pt x="107189" y="433815"/>
                </a:cubicBezTo>
                <a:lnTo>
                  <a:pt x="107189" y="225759"/>
                </a:lnTo>
                <a:cubicBezTo>
                  <a:pt x="107189" y="219775"/>
                  <a:pt x="111802" y="214942"/>
                  <a:pt x="117799" y="214942"/>
                </a:cubicBezTo>
                <a:close/>
                <a:moveTo>
                  <a:pt x="65661" y="214942"/>
                </a:moveTo>
                <a:cubicBezTo>
                  <a:pt x="71653" y="214942"/>
                  <a:pt x="76493" y="219775"/>
                  <a:pt x="76493" y="225759"/>
                </a:cubicBezTo>
                <a:lnTo>
                  <a:pt x="76493" y="433815"/>
                </a:lnTo>
                <a:cubicBezTo>
                  <a:pt x="76493" y="439799"/>
                  <a:pt x="71653" y="444632"/>
                  <a:pt x="65661" y="444632"/>
                </a:cubicBezTo>
                <a:cubicBezTo>
                  <a:pt x="59669" y="444632"/>
                  <a:pt x="54829" y="439799"/>
                  <a:pt x="54829" y="433815"/>
                </a:cubicBezTo>
                <a:lnTo>
                  <a:pt x="54829" y="225759"/>
                </a:lnTo>
                <a:cubicBezTo>
                  <a:pt x="54829" y="219775"/>
                  <a:pt x="59669" y="214942"/>
                  <a:pt x="65661" y="214942"/>
                </a:cubicBezTo>
                <a:close/>
                <a:moveTo>
                  <a:pt x="11731" y="167805"/>
                </a:moveTo>
                <a:lnTo>
                  <a:pt x="588408" y="167805"/>
                </a:lnTo>
                <a:cubicBezTo>
                  <a:pt x="594401" y="167805"/>
                  <a:pt x="599241" y="172633"/>
                  <a:pt x="599241" y="178610"/>
                </a:cubicBezTo>
                <a:cubicBezTo>
                  <a:pt x="599241" y="184358"/>
                  <a:pt x="594401" y="189186"/>
                  <a:pt x="588408" y="189186"/>
                </a:cubicBezTo>
                <a:lnTo>
                  <a:pt x="11731" y="189186"/>
                </a:lnTo>
                <a:cubicBezTo>
                  <a:pt x="5969" y="189186"/>
                  <a:pt x="1129" y="184358"/>
                  <a:pt x="1129" y="178610"/>
                </a:cubicBezTo>
                <a:cubicBezTo>
                  <a:pt x="1129" y="172633"/>
                  <a:pt x="5738" y="167805"/>
                  <a:pt x="11731" y="167805"/>
                </a:cubicBezTo>
                <a:close/>
                <a:moveTo>
                  <a:pt x="91278" y="109588"/>
                </a:moveTo>
                <a:lnTo>
                  <a:pt x="509164" y="109588"/>
                </a:lnTo>
                <a:cubicBezTo>
                  <a:pt x="515157" y="109588"/>
                  <a:pt x="519997" y="114416"/>
                  <a:pt x="519997" y="120164"/>
                </a:cubicBezTo>
                <a:cubicBezTo>
                  <a:pt x="519997" y="126141"/>
                  <a:pt x="515157" y="130969"/>
                  <a:pt x="509164" y="130969"/>
                </a:cubicBezTo>
                <a:lnTo>
                  <a:pt x="91278" y="130969"/>
                </a:lnTo>
                <a:cubicBezTo>
                  <a:pt x="85285" y="130969"/>
                  <a:pt x="80445" y="126141"/>
                  <a:pt x="80445" y="120164"/>
                </a:cubicBezTo>
                <a:cubicBezTo>
                  <a:pt x="80445" y="114416"/>
                  <a:pt x="85285" y="109588"/>
                  <a:pt x="91278" y="109588"/>
                </a:cubicBezTo>
                <a:close/>
                <a:moveTo>
                  <a:pt x="193154" y="53418"/>
                </a:moveTo>
                <a:lnTo>
                  <a:pt x="404941" y="53418"/>
                </a:lnTo>
                <a:cubicBezTo>
                  <a:pt x="410933" y="53418"/>
                  <a:pt x="415772" y="58242"/>
                  <a:pt x="415772" y="64215"/>
                </a:cubicBezTo>
                <a:cubicBezTo>
                  <a:pt x="415772" y="70187"/>
                  <a:pt x="410933" y="75011"/>
                  <a:pt x="404941" y="75011"/>
                </a:cubicBezTo>
                <a:lnTo>
                  <a:pt x="193154" y="75011"/>
                </a:lnTo>
                <a:cubicBezTo>
                  <a:pt x="187162" y="75011"/>
                  <a:pt x="182553" y="70187"/>
                  <a:pt x="182553" y="64215"/>
                </a:cubicBezTo>
                <a:cubicBezTo>
                  <a:pt x="182553" y="58242"/>
                  <a:pt x="187162" y="53418"/>
                  <a:pt x="193154" y="53418"/>
                </a:cubicBezTo>
                <a:close/>
                <a:moveTo>
                  <a:pt x="261836" y="0"/>
                </a:moveTo>
                <a:lnTo>
                  <a:pt x="338605" y="0"/>
                </a:lnTo>
                <a:cubicBezTo>
                  <a:pt x="344599" y="0"/>
                  <a:pt x="349440" y="4828"/>
                  <a:pt x="349440" y="10576"/>
                </a:cubicBezTo>
                <a:cubicBezTo>
                  <a:pt x="349440" y="16553"/>
                  <a:pt x="344599" y="21381"/>
                  <a:pt x="338605" y="21381"/>
                </a:cubicBezTo>
                <a:lnTo>
                  <a:pt x="261836" y="21381"/>
                </a:lnTo>
                <a:cubicBezTo>
                  <a:pt x="255843" y="21381"/>
                  <a:pt x="251001" y="16553"/>
                  <a:pt x="251001" y="10576"/>
                </a:cubicBezTo>
                <a:cubicBezTo>
                  <a:pt x="251001" y="4828"/>
                  <a:pt x="255843" y="0"/>
                  <a:pt x="261836" y="0"/>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Tree>
    <p:extLst>
      <p:ext uri="{BB962C8B-B14F-4D97-AF65-F5344CB8AC3E}">
        <p14:creationId xmlns:p14="http://schemas.microsoft.com/office/powerpoint/2010/main" val="32320507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3C066439-D352-4233-8F65-87A6B513AF6F}"/>
              </a:ext>
            </a:extLst>
          </p:cNvPr>
          <p:cNvSpPr>
            <a:spLocks noGrp="1"/>
          </p:cNvSpPr>
          <p:nvPr>
            <p:ph type="ctrTitle" idx="4294967295"/>
          </p:nvPr>
        </p:nvSpPr>
        <p:spPr>
          <a:xfrm>
            <a:off x="668338" y="2607398"/>
            <a:ext cx="10852150" cy="1190151"/>
          </a:xfrm>
        </p:spPr>
        <p:txBody>
          <a:bodyPr/>
          <a:lstStyle/>
          <a:p>
            <a:r>
              <a:rPr lang="en-US" altLang="zh-CN" dirty="0">
                <a:solidFill>
                  <a:schemeClr val="bg1"/>
                </a:solidFill>
                <a:sym typeface="Arial" panose="020B0604020202020204" pitchFamily="34" charset="0"/>
              </a:rPr>
              <a:t>SIMON PPT</a:t>
            </a:r>
            <a:endParaRPr lang="zh-CN" altLang="en-US" dirty="0">
              <a:solidFill>
                <a:schemeClr val="bg1"/>
              </a:solidFill>
            </a:endParaRPr>
          </a:p>
        </p:txBody>
      </p:sp>
      <p:sp>
        <p:nvSpPr>
          <p:cNvPr id="7" name="副标题 6">
            <a:extLst>
              <a:ext uri="{FF2B5EF4-FFF2-40B4-BE49-F238E27FC236}">
                <a16:creationId xmlns:a16="http://schemas.microsoft.com/office/drawing/2014/main" id="{184B9C7E-7D2D-402C-86C3-9C58DDFCAD50}"/>
              </a:ext>
            </a:extLst>
          </p:cNvPr>
          <p:cNvSpPr>
            <a:spLocks noGrp="1"/>
          </p:cNvSpPr>
          <p:nvPr>
            <p:ph type="subTitle" idx="4294967295"/>
          </p:nvPr>
        </p:nvSpPr>
        <p:spPr>
          <a:xfrm>
            <a:off x="668338" y="3707014"/>
            <a:ext cx="10852150" cy="665809"/>
          </a:xfrm>
        </p:spPr>
        <p:txBody>
          <a:bodyPr/>
          <a:lstStyle/>
          <a:p>
            <a:r>
              <a:rPr lang="en-US" altLang="zh-CN">
                <a:solidFill>
                  <a:schemeClr val="bg1"/>
                </a:solidFill>
                <a:sym typeface="Arial" panose="020B0604020202020204" pitchFamily="34" charset="0"/>
              </a:rPr>
              <a:t>Say hello to Italy.</a:t>
            </a:r>
            <a:endParaRPr lang="zh-CN" altLang="en-US" dirty="0">
              <a:solidFill>
                <a:schemeClr val="bg1"/>
              </a:solidFill>
              <a:sym typeface="Arial" panose="020B0604020202020204" pitchFamily="34" charset="0"/>
            </a:endParaRPr>
          </a:p>
        </p:txBody>
      </p:sp>
      <p:pic>
        <p:nvPicPr>
          <p:cNvPr id="2" name="图片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48004" y="346841"/>
            <a:ext cx="11297306" cy="6117022"/>
          </a:xfrm>
          <a:prstGeom prst="rect">
            <a:avLst/>
          </a:prstGeom>
        </p:spPr>
      </p:pic>
      <p:sp>
        <p:nvSpPr>
          <p:cNvPr id="8" name="矩形 7"/>
          <p:cNvSpPr/>
          <p:nvPr/>
        </p:nvSpPr>
        <p:spPr>
          <a:xfrm>
            <a:off x="448004" y="339741"/>
            <a:ext cx="11297306" cy="6124122"/>
          </a:xfrm>
          <a:prstGeom prst="rect">
            <a:avLst/>
          </a:prstGeom>
          <a:solidFill>
            <a:schemeClr val="tx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lumMod val="40000"/>
                  <a:lumOff val="60000"/>
                </a:schemeClr>
              </a:solidFill>
            </a:endParaRPr>
          </a:p>
        </p:txBody>
      </p:sp>
      <p:sp>
        <p:nvSpPr>
          <p:cNvPr id="10" name="矩形 9"/>
          <p:cNvSpPr/>
          <p:nvPr/>
        </p:nvSpPr>
        <p:spPr>
          <a:xfrm>
            <a:off x="3657600" y="1899661"/>
            <a:ext cx="4464000" cy="173421"/>
          </a:xfrm>
          <a:prstGeom prst="rect">
            <a:avLst/>
          </a:prstGeom>
          <a:solidFill>
            <a:schemeClr val="bg1">
              <a:lumMod val="95000"/>
            </a:schemeClr>
          </a:solidFill>
          <a:ln>
            <a:solidFill>
              <a:srgbClr val="222A3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657600" y="4530385"/>
            <a:ext cx="4464000" cy="173421"/>
          </a:xfrm>
          <a:prstGeom prst="rect">
            <a:avLst/>
          </a:prstGeom>
          <a:solidFill>
            <a:schemeClr val="bg1"/>
          </a:solidFill>
          <a:ln>
            <a:solidFill>
              <a:srgbClr val="222A3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F9BF5A29-4C7C-4F75-A4EF-B6E68A9B65A3}"/>
              </a:ext>
            </a:extLst>
          </p:cNvPr>
          <p:cNvSpPr txBox="1"/>
          <p:nvPr/>
        </p:nvSpPr>
        <p:spPr>
          <a:xfrm>
            <a:off x="2744241" y="2831184"/>
            <a:ext cx="6700344" cy="923330"/>
          </a:xfrm>
          <a:prstGeom prst="rect">
            <a:avLst/>
          </a:prstGeom>
          <a:noFill/>
        </p:spPr>
        <p:txBody>
          <a:bodyPr wrap="square" rtlCol="0">
            <a:spAutoFit/>
          </a:bodyPr>
          <a:lstStyle/>
          <a:p>
            <a:pPr algn="ctr"/>
            <a:r>
              <a:rPr lang="zh-CN" altLang="en-US" sz="5400"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rPr>
              <a:t>感 谢 批 评 指 正</a:t>
            </a:r>
          </a:p>
        </p:txBody>
      </p:sp>
    </p:spTree>
    <p:extLst>
      <p:ext uri="{BB962C8B-B14F-4D97-AF65-F5344CB8AC3E}">
        <p14:creationId xmlns:p14="http://schemas.microsoft.com/office/powerpoint/2010/main" val="11643658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40"/>
                                  </p:stCondLst>
                                  <p:childTnLst>
                                    <p:set>
                                      <p:cBhvr>
                                        <p:cTn id="6" dur="10" fill="hold">
                                          <p:stCondLst>
                                            <p:cond delay="0"/>
                                          </p:stCondLst>
                                        </p:cTn>
                                        <p:tgtEl>
                                          <p:spTgt spid="8"/>
                                        </p:tgtEl>
                                        <p:attrNameLst>
                                          <p:attrName>style.visibility</p:attrName>
                                        </p:attrNameLst>
                                      </p:cBhvr>
                                      <p:to>
                                        <p:strVal val="visible"/>
                                      </p:to>
                                    </p:set>
                                  </p:childTnLst>
                                </p:cTn>
                              </p:par>
                              <p:par>
                                <p:cTn id="7" presetID="1" presetClass="exit" presetSubtype="0" fill="hold" grpId="1" nodeType="withEffect">
                                  <p:stCondLst>
                                    <p:cond delay="10"/>
                                  </p:stCondLst>
                                  <p:childTnLst>
                                    <p:set>
                                      <p:cBhvr>
                                        <p:cTn id="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矩形 58"/>
          <p:cNvSpPr/>
          <p:nvPr/>
        </p:nvSpPr>
        <p:spPr>
          <a:xfrm>
            <a:off x="448004" y="339741"/>
            <a:ext cx="11297306" cy="6124122"/>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40000"/>
                  <a:lumOff val="60000"/>
                </a:schemeClr>
              </a:solidFill>
            </a:endParaRPr>
          </a:p>
        </p:txBody>
      </p:sp>
      <p:sp>
        <p:nvSpPr>
          <p:cNvPr id="58" name="矩形 57"/>
          <p:cNvSpPr/>
          <p:nvPr/>
        </p:nvSpPr>
        <p:spPr>
          <a:xfrm>
            <a:off x="3689132" y="1858706"/>
            <a:ext cx="4398579" cy="3196770"/>
          </a:xfrm>
          <a:prstGeom prst="rect">
            <a:avLst/>
          </a:prstGeom>
          <a:solidFill>
            <a:schemeClr val="bg1"/>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5400000" algn="t" rotWithShape="0">
                  <a:prstClr val="black">
                    <a:alpha val="40000"/>
                  </a:prstClr>
                </a:outerShdw>
              </a:effectLst>
            </a:endParaRPr>
          </a:p>
        </p:txBody>
      </p:sp>
      <p:sp>
        <p:nvSpPr>
          <p:cNvPr id="51" name="矩形 50"/>
          <p:cNvSpPr/>
          <p:nvPr/>
        </p:nvSpPr>
        <p:spPr>
          <a:xfrm>
            <a:off x="3657600" y="1671145"/>
            <a:ext cx="4464000" cy="173421"/>
          </a:xfrm>
          <a:prstGeom prst="rect">
            <a:avLst/>
          </a:prstGeom>
          <a:solidFill>
            <a:srgbClr val="454E5A"/>
          </a:solidFill>
          <a:ln>
            <a:solidFill>
              <a:srgbClr val="454E5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657600" y="5055476"/>
            <a:ext cx="4464000" cy="173421"/>
          </a:xfrm>
          <a:prstGeom prst="rect">
            <a:avLst/>
          </a:prstGeom>
          <a:solidFill>
            <a:srgbClr val="454E5A"/>
          </a:solidFill>
          <a:ln>
            <a:solidFill>
              <a:srgbClr val="454E5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a:extLst>
              <a:ext uri="{FF2B5EF4-FFF2-40B4-BE49-F238E27FC236}">
                <a16:creationId xmlns:a16="http://schemas.microsoft.com/office/drawing/2014/main" id="{EEFE3291-1410-4A1F-9EAF-14C7DE9DA9C6}"/>
              </a:ext>
            </a:extLst>
          </p:cNvPr>
          <p:cNvGrpSpPr/>
          <p:nvPr/>
        </p:nvGrpSpPr>
        <p:grpSpPr>
          <a:xfrm>
            <a:off x="4990378" y="2434850"/>
            <a:ext cx="1691226" cy="369332"/>
            <a:chOff x="5413878" y="546394"/>
            <a:chExt cx="1691226" cy="369332"/>
          </a:xfrm>
        </p:grpSpPr>
        <p:sp>
          <p:nvSpPr>
            <p:cNvPr id="54" name="文本框 53">
              <a:extLst>
                <a:ext uri="{FF2B5EF4-FFF2-40B4-BE49-F238E27FC236}">
                  <a16:creationId xmlns:a16="http://schemas.microsoft.com/office/drawing/2014/main" id="{F9BF5A29-4C7C-4F75-A4EF-B6E68A9B65A3}"/>
                </a:ext>
              </a:extLst>
            </p:cNvPr>
            <p:cNvSpPr txBox="1"/>
            <p:nvPr/>
          </p:nvSpPr>
          <p:spPr>
            <a:xfrm>
              <a:off x="5413878" y="546394"/>
              <a:ext cx="1691226" cy="369332"/>
            </a:xfrm>
            <a:prstGeom prst="rect">
              <a:avLst/>
            </a:prstGeom>
            <a:noFill/>
          </p:spPr>
          <p:txBody>
            <a:bodyPr wrap="square" rtlCol="0">
              <a:spAutoFit/>
            </a:bodyPr>
            <a:lstStyle/>
            <a:p>
              <a:pPr algn="ctr"/>
              <a:r>
                <a:rPr lang="en-US" altLang="zh-CN" dirty="0">
                  <a:solidFill>
                    <a:srgbClr val="454E5A"/>
                  </a:solidFill>
                  <a:latin typeface="华文中宋" panose="02010600040101010101" pitchFamily="2" charset="-122"/>
                  <a:ea typeface="华文中宋" panose="02010600040101010101" pitchFamily="2" charset="-122"/>
                  <a:cs typeface="+mn-ea"/>
                  <a:sym typeface="Arial" panose="020B0604020202020204" pitchFamily="34" charset="0"/>
                </a:rPr>
                <a:t>PART ONE</a:t>
              </a:r>
              <a:endParaRPr lang="zh-CN" altLang="en-US" dirty="0">
                <a:solidFill>
                  <a:srgbClr val="454E5A"/>
                </a:solidFill>
                <a:latin typeface="华文中宋" panose="02010600040101010101" pitchFamily="2" charset="-122"/>
                <a:ea typeface="华文中宋" panose="02010600040101010101" pitchFamily="2" charset="-122"/>
                <a:cs typeface="+mn-ea"/>
                <a:sym typeface="Arial" panose="020B0604020202020204" pitchFamily="34" charset="0"/>
              </a:endParaRPr>
            </a:p>
          </p:txBody>
        </p:sp>
        <p:cxnSp>
          <p:nvCxnSpPr>
            <p:cNvPr id="55" name="直接连接符 54">
              <a:extLst>
                <a:ext uri="{FF2B5EF4-FFF2-40B4-BE49-F238E27FC236}">
                  <a16:creationId xmlns:a16="http://schemas.microsoft.com/office/drawing/2014/main" id="{0F69EAA0-4988-406D-8FAE-FEE148AA8D8A}"/>
                </a:ext>
              </a:extLst>
            </p:cNvPr>
            <p:cNvCxnSpPr/>
            <p:nvPr/>
          </p:nvCxnSpPr>
          <p:spPr>
            <a:xfrm>
              <a:off x="5947716" y="884948"/>
              <a:ext cx="5562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6" name="文本框 55">
            <a:extLst>
              <a:ext uri="{FF2B5EF4-FFF2-40B4-BE49-F238E27FC236}">
                <a16:creationId xmlns:a16="http://schemas.microsoft.com/office/drawing/2014/main" id="{F9BF5A29-4C7C-4F75-A4EF-B6E68A9B65A3}"/>
              </a:ext>
            </a:extLst>
          </p:cNvPr>
          <p:cNvSpPr txBox="1"/>
          <p:nvPr/>
        </p:nvSpPr>
        <p:spPr>
          <a:xfrm>
            <a:off x="4098624" y="3235735"/>
            <a:ext cx="3579594" cy="584775"/>
          </a:xfrm>
          <a:prstGeom prst="rect">
            <a:avLst/>
          </a:prstGeom>
          <a:noFill/>
        </p:spPr>
        <p:txBody>
          <a:bodyPr wrap="square" rtlCol="0">
            <a:spAutoFit/>
          </a:bodyPr>
          <a:lstStyle/>
          <a:p>
            <a:pPr algn="ctr"/>
            <a:r>
              <a:rPr lang="zh-CN" altLang="en-US" sz="3200" b="1" dirty="0">
                <a:solidFill>
                  <a:srgbClr val="454E5A"/>
                </a:solidFill>
                <a:latin typeface="华文中宋" panose="02010600040101010101" pitchFamily="2" charset="-122"/>
                <a:ea typeface="华文中宋" panose="02010600040101010101" pitchFamily="2" charset="-122"/>
                <a:cs typeface="+mn-ea"/>
                <a:sym typeface="Arial" panose="020B0604020202020204" pitchFamily="34" charset="0"/>
              </a:rPr>
              <a:t>选题背景及意义</a:t>
            </a:r>
          </a:p>
        </p:txBody>
      </p:sp>
      <p:sp>
        <p:nvSpPr>
          <p:cNvPr id="57" name="ïšlídê">
            <a:extLst>
              <a:ext uri="{FF2B5EF4-FFF2-40B4-BE49-F238E27FC236}">
                <a16:creationId xmlns:a16="http://schemas.microsoft.com/office/drawing/2014/main" id="{0FE1CD81-B32F-4AD9-B931-2542700C2A42}"/>
              </a:ext>
            </a:extLst>
          </p:cNvPr>
          <p:cNvSpPr/>
          <p:nvPr/>
        </p:nvSpPr>
        <p:spPr bwMode="auto">
          <a:xfrm>
            <a:off x="4395713" y="3746668"/>
            <a:ext cx="2844797" cy="83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spcBef>
                <a:spcPct val="0"/>
              </a:spcBef>
            </a:pPr>
            <a:endParaRPr lang="en-US" altLang="zh-CN" sz="1100" dirty="0"/>
          </a:p>
        </p:txBody>
      </p:sp>
    </p:spTree>
    <p:extLst>
      <p:ext uri="{BB962C8B-B14F-4D97-AF65-F5344CB8AC3E}">
        <p14:creationId xmlns:p14="http://schemas.microsoft.com/office/powerpoint/2010/main" val="21464335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40"/>
                                  </p:stCondLst>
                                  <p:childTnLst>
                                    <p:set>
                                      <p:cBhvr>
                                        <p:cTn id="6" dur="10" fill="hold">
                                          <p:stCondLst>
                                            <p:cond delay="0"/>
                                          </p:stCondLst>
                                        </p:cTn>
                                        <p:tgtEl>
                                          <p:spTgt spid="59"/>
                                        </p:tgtEl>
                                        <p:attrNameLst>
                                          <p:attrName>style.visibility</p:attrName>
                                        </p:attrNameLst>
                                      </p:cBhvr>
                                      <p:to>
                                        <p:strVal val="visible"/>
                                      </p:to>
                                    </p:set>
                                  </p:childTnLst>
                                </p:cTn>
                              </p:par>
                              <p:par>
                                <p:cTn id="7" presetID="1" presetClass="exit" presetSubtype="0" fill="hold" grpId="1" nodeType="withEffect">
                                  <p:stCondLst>
                                    <p:cond delay="10"/>
                                  </p:stCondLst>
                                  <p:childTnLst>
                                    <p:set>
                                      <p:cBhvr>
                                        <p:cTn id="8" dur="1" fill="hold">
                                          <p:stCondLst>
                                            <p:cond delay="0"/>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204952"/>
            <a:ext cx="2081048" cy="378372"/>
          </a:xfrm>
          <a:prstGeom prst="rect">
            <a:avLst/>
          </a:prstGeom>
          <a:solidFill>
            <a:srgbClr val="222A35"/>
          </a:solidFill>
          <a:ln>
            <a:solidFill>
              <a:srgbClr val="222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0" idx="3"/>
          </p:cNvCxnSpPr>
          <p:nvPr/>
        </p:nvCxnSpPr>
        <p:spPr>
          <a:xfrm>
            <a:off x="2081048" y="394138"/>
            <a:ext cx="10110952" cy="0"/>
          </a:xfrm>
          <a:prstGeom prst="line">
            <a:avLst/>
          </a:prstGeom>
          <a:ln w="38100">
            <a:solidFill>
              <a:srgbClr val="222A35"/>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49023" y="213992"/>
            <a:ext cx="1800493" cy="369332"/>
          </a:xfrm>
          <a:prstGeom prst="rect">
            <a:avLst/>
          </a:prstGeom>
        </p:spPr>
        <p:txBody>
          <a:bodyPr wrap="none">
            <a:spAutoFit/>
          </a:bodyPr>
          <a:lstStyle/>
          <a:p>
            <a:pPr algn="ctr"/>
            <a:r>
              <a:rPr lang="zh-CN" altLang="en-US"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rPr>
              <a:t>选题背景及意义</a:t>
            </a:r>
          </a:p>
        </p:txBody>
      </p:sp>
      <p:sp>
        <p:nvSpPr>
          <p:cNvPr id="34" name="等腰三角形 33"/>
          <p:cNvSpPr/>
          <p:nvPr/>
        </p:nvSpPr>
        <p:spPr>
          <a:xfrm flipV="1">
            <a:off x="122899" y="331076"/>
            <a:ext cx="126124" cy="15765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24364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853209" y="1385888"/>
            <a:ext cx="10485582" cy="4505325"/>
            <a:chOff x="853209" y="1385888"/>
            <a:chExt cx="10485582" cy="4505325"/>
          </a:xfrm>
        </p:grpSpPr>
        <p:cxnSp>
          <p:nvCxnSpPr>
            <p:cNvPr id="36" name="直接箭头连接符 35"/>
            <p:cNvCxnSpPr>
              <a:stCxn id="50" idx="4"/>
              <a:endCxn id="52" idx="0"/>
            </p:cNvCxnSpPr>
            <p:nvPr/>
          </p:nvCxnSpPr>
          <p:spPr>
            <a:xfrm>
              <a:off x="1477097" y="2633664"/>
              <a:ext cx="0" cy="2285999"/>
            </a:xfrm>
            <a:prstGeom prst="straightConnector1">
              <a:avLst/>
            </a:prstGeom>
            <a:ln w="3175" cap="rnd">
              <a:solidFill>
                <a:schemeClr val="bg1">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52" idx="6"/>
              <a:endCxn id="62" idx="2"/>
            </p:cNvCxnSpPr>
            <p:nvPr/>
          </p:nvCxnSpPr>
          <p:spPr>
            <a:xfrm>
              <a:off x="1824759" y="5267325"/>
              <a:ext cx="2723429" cy="0"/>
            </a:xfrm>
            <a:prstGeom prst="straightConnector1">
              <a:avLst/>
            </a:prstGeom>
            <a:ln w="3175" cap="rnd">
              <a:solidFill>
                <a:schemeClr val="bg1">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62" idx="0"/>
              <a:endCxn id="66" idx="4"/>
            </p:cNvCxnSpPr>
            <p:nvPr/>
          </p:nvCxnSpPr>
          <p:spPr>
            <a:xfrm flipV="1">
              <a:off x="4895850" y="2357438"/>
              <a:ext cx="0" cy="2562225"/>
            </a:xfrm>
            <a:prstGeom prst="straightConnector1">
              <a:avLst/>
            </a:prstGeom>
            <a:ln w="3175" cap="rnd">
              <a:solidFill>
                <a:schemeClr val="bg1">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66" idx="6"/>
              <a:endCxn id="60" idx="2"/>
            </p:cNvCxnSpPr>
            <p:nvPr/>
          </p:nvCxnSpPr>
          <p:spPr>
            <a:xfrm>
              <a:off x="5243512" y="2009776"/>
              <a:ext cx="2999655" cy="0"/>
            </a:xfrm>
            <a:prstGeom prst="straightConnector1">
              <a:avLst/>
            </a:prstGeom>
            <a:ln w="3175" cap="rnd">
              <a:solidFill>
                <a:schemeClr val="bg1">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60" idx="4"/>
              <a:endCxn id="56" idx="0"/>
            </p:cNvCxnSpPr>
            <p:nvPr/>
          </p:nvCxnSpPr>
          <p:spPr>
            <a:xfrm>
              <a:off x="8590829" y="2357438"/>
              <a:ext cx="0" cy="2285999"/>
            </a:xfrm>
            <a:prstGeom prst="straightConnector1">
              <a:avLst/>
            </a:prstGeom>
            <a:ln w="3175" cap="rnd">
              <a:solidFill>
                <a:schemeClr val="bg1">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grpSp>
          <p:nvGrpSpPr>
            <p:cNvPr id="41" name="íšlíḍê"/>
            <p:cNvGrpSpPr/>
            <p:nvPr/>
          </p:nvGrpSpPr>
          <p:grpSpPr>
            <a:xfrm>
              <a:off x="4548188" y="1662114"/>
              <a:ext cx="3095624" cy="695324"/>
              <a:chOff x="4726781" y="1662114"/>
              <a:chExt cx="3095624" cy="695324"/>
            </a:xfrm>
          </p:grpSpPr>
          <p:sp>
            <p:nvSpPr>
              <p:cNvPr id="66" name="îṥḻîḓê"/>
              <p:cNvSpPr/>
              <p:nvPr/>
            </p:nvSpPr>
            <p:spPr>
              <a:xfrm>
                <a:off x="4726781" y="1662114"/>
                <a:ext cx="695324" cy="695324"/>
              </a:xfrm>
              <a:prstGeom prst="ellipse">
                <a:avLst/>
              </a:prstGeom>
              <a:solidFill>
                <a:schemeClr val="bg1">
                  <a:lumMod val="95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tx1"/>
                    </a:solidFill>
                  </a:rPr>
                  <a:t>5</a:t>
                </a:r>
                <a:endParaRPr lang="zh-CN" altLang="en-US" sz="1600" b="1" i="1" dirty="0">
                  <a:solidFill>
                    <a:schemeClr val="tx1"/>
                  </a:solidFill>
                </a:endParaRPr>
              </a:p>
            </p:txBody>
          </p:sp>
          <p:sp>
            <p:nvSpPr>
              <p:cNvPr id="67" name="íśḷîďe">
                <a:extLst>
                  <a:ext uri="{FF2B5EF4-FFF2-40B4-BE49-F238E27FC236}">
                    <a16:creationId xmlns:a16="http://schemas.microsoft.com/office/drawing/2014/main" id="{FEE17612-1FBF-4C44-97BE-F40296C4D8E0}"/>
                  </a:ext>
                </a:extLst>
              </p:cNvPr>
              <p:cNvSpPr txBox="1"/>
              <p:nvPr/>
            </p:nvSpPr>
            <p:spPr>
              <a:xfrm>
                <a:off x="5422104" y="1738312"/>
                <a:ext cx="2400301" cy="542928"/>
              </a:xfrm>
              <a:prstGeom prst="rect">
                <a:avLst/>
              </a:prstGeom>
              <a:noFill/>
              <a:ln>
                <a:no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buSzPct val="25000"/>
                </a:pPr>
                <a:r>
                  <a:rPr lang="en-US" altLang="zh-CN" sz="1100" dirty="0"/>
                  <a:t>2014</a:t>
                </a:r>
                <a:r>
                  <a:rPr lang="zh-CN" altLang="en-US" sz="1100" dirty="0"/>
                  <a:t>年，</a:t>
                </a:r>
                <a:r>
                  <a:rPr lang="en-US" altLang="zh-CN" sz="1100" dirty="0"/>
                  <a:t>Yaniv David</a:t>
                </a:r>
                <a:r>
                  <a:rPr lang="zh-CN" altLang="en-US" sz="1100" dirty="0"/>
                  <a:t>采用字符串编辑距离计算基本块的相似度</a:t>
                </a:r>
                <a:endParaRPr lang="en-US" altLang="zh-CN" sz="1100" dirty="0"/>
              </a:p>
            </p:txBody>
          </p:sp>
        </p:grpSp>
        <p:grpSp>
          <p:nvGrpSpPr>
            <p:cNvPr id="42" name="îşľíďé"/>
            <p:cNvGrpSpPr/>
            <p:nvPr/>
          </p:nvGrpSpPr>
          <p:grpSpPr>
            <a:xfrm>
              <a:off x="4548188" y="3295651"/>
              <a:ext cx="3095624" cy="695324"/>
              <a:chOff x="4726781" y="3295651"/>
              <a:chExt cx="3095624" cy="695324"/>
            </a:xfrm>
          </p:grpSpPr>
          <p:sp>
            <p:nvSpPr>
              <p:cNvPr id="64" name="î$ļiḑé"/>
              <p:cNvSpPr/>
              <p:nvPr/>
            </p:nvSpPr>
            <p:spPr>
              <a:xfrm>
                <a:off x="4726781" y="3295651"/>
                <a:ext cx="695324" cy="695324"/>
              </a:xfrm>
              <a:prstGeom prst="ellipse">
                <a:avLst/>
              </a:prstGeom>
              <a:solidFill>
                <a:schemeClr val="bg1">
                  <a:lumMod val="95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tx1"/>
                    </a:solidFill>
                  </a:rPr>
                  <a:t>5</a:t>
                </a:r>
                <a:endParaRPr lang="zh-CN" altLang="en-US" sz="1600" b="1" i="1" dirty="0">
                  <a:solidFill>
                    <a:schemeClr val="tx1"/>
                  </a:solidFill>
                </a:endParaRPr>
              </a:p>
            </p:txBody>
          </p:sp>
          <p:sp>
            <p:nvSpPr>
              <p:cNvPr id="65" name="íś1ídè">
                <a:extLst>
                  <a:ext uri="{FF2B5EF4-FFF2-40B4-BE49-F238E27FC236}">
                    <a16:creationId xmlns:a16="http://schemas.microsoft.com/office/drawing/2014/main" id="{FEE17612-1FBF-4C44-97BE-F40296C4D8E0}"/>
                  </a:ext>
                </a:extLst>
              </p:cNvPr>
              <p:cNvSpPr txBox="1"/>
              <p:nvPr/>
            </p:nvSpPr>
            <p:spPr>
              <a:xfrm>
                <a:off x="5422104" y="3371849"/>
                <a:ext cx="2400301" cy="542928"/>
              </a:xfrm>
              <a:prstGeom prst="rect">
                <a:avLst/>
              </a:prstGeom>
              <a:noFill/>
              <a:ln>
                <a:no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buSzPct val="25000"/>
                </a:pPr>
                <a:r>
                  <a:rPr lang="en-US" altLang="zh-CN" sz="1100" dirty="0"/>
                  <a:t>2006</a:t>
                </a:r>
                <a:r>
                  <a:rPr lang="zh-CN" altLang="en-US" sz="1100" dirty="0"/>
                  <a:t>年，</a:t>
                </a:r>
                <a:r>
                  <a:rPr lang="en-US" altLang="zh-CN" sz="1100" dirty="0"/>
                  <a:t>Hinton</a:t>
                </a:r>
                <a:r>
                  <a:rPr lang="zh-CN" altLang="en-US" sz="1100" dirty="0"/>
                  <a:t>提出了基于贪心无监督算法的神经网络模型</a:t>
                </a:r>
                <a:endParaRPr lang="en-US" altLang="zh-CN" sz="1100" dirty="0"/>
              </a:p>
            </p:txBody>
          </p:sp>
        </p:grpSp>
        <p:grpSp>
          <p:nvGrpSpPr>
            <p:cNvPr id="43" name="i$1íḋe"/>
            <p:cNvGrpSpPr/>
            <p:nvPr/>
          </p:nvGrpSpPr>
          <p:grpSpPr>
            <a:xfrm>
              <a:off x="4548188" y="4919663"/>
              <a:ext cx="3095624" cy="695324"/>
              <a:chOff x="4726781" y="4919663"/>
              <a:chExt cx="3095624" cy="695324"/>
            </a:xfrm>
          </p:grpSpPr>
          <p:sp>
            <p:nvSpPr>
              <p:cNvPr id="62" name="iṣļîḑê"/>
              <p:cNvSpPr/>
              <p:nvPr/>
            </p:nvSpPr>
            <p:spPr>
              <a:xfrm>
                <a:off x="4726781" y="4919663"/>
                <a:ext cx="695324" cy="695324"/>
              </a:xfrm>
              <a:prstGeom prst="ellipse">
                <a:avLst/>
              </a:prstGeom>
              <a:solidFill>
                <a:schemeClr val="bg1">
                  <a:lumMod val="95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tx1"/>
                    </a:solidFill>
                  </a:rPr>
                  <a:t>3</a:t>
                </a:r>
                <a:endParaRPr lang="zh-CN" altLang="en-US" sz="1600" b="1" i="1" dirty="0">
                  <a:solidFill>
                    <a:schemeClr val="tx1"/>
                  </a:solidFill>
                </a:endParaRPr>
              </a:p>
            </p:txBody>
          </p:sp>
          <p:sp>
            <p:nvSpPr>
              <p:cNvPr id="63" name="íṣḻiḑè">
                <a:extLst>
                  <a:ext uri="{FF2B5EF4-FFF2-40B4-BE49-F238E27FC236}">
                    <a16:creationId xmlns:a16="http://schemas.microsoft.com/office/drawing/2014/main" id="{FEE17612-1FBF-4C44-97BE-F40296C4D8E0}"/>
                  </a:ext>
                </a:extLst>
              </p:cNvPr>
              <p:cNvSpPr txBox="1"/>
              <p:nvPr/>
            </p:nvSpPr>
            <p:spPr>
              <a:xfrm>
                <a:off x="5422104" y="4995861"/>
                <a:ext cx="2400301" cy="542928"/>
              </a:xfrm>
              <a:prstGeom prst="rect">
                <a:avLst/>
              </a:prstGeom>
              <a:noFill/>
              <a:ln>
                <a:no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buSzPct val="25000"/>
                </a:pPr>
                <a:r>
                  <a:rPr lang="en-US" altLang="zh-CN" sz="1100" dirty="0"/>
                  <a:t>1988</a:t>
                </a:r>
                <a:r>
                  <a:rPr lang="zh-CN" altLang="en-US" sz="1100" dirty="0"/>
                  <a:t>年，张文典等人对</a:t>
                </a:r>
                <a:r>
                  <a:rPr lang="en-US" altLang="zh-CN" sz="1100" dirty="0"/>
                  <a:t>PASCAL</a:t>
                </a:r>
                <a:r>
                  <a:rPr lang="zh-CN" altLang="en-US" sz="1100" dirty="0"/>
                  <a:t>编程语言的抄袭检测进行研究</a:t>
                </a:r>
                <a:r>
                  <a:rPr lang="en-US" altLang="zh-CN" sz="1100" dirty="0"/>
                  <a:t>.</a:t>
                </a:r>
              </a:p>
            </p:txBody>
          </p:sp>
        </p:grpSp>
        <p:grpSp>
          <p:nvGrpSpPr>
            <p:cNvPr id="44" name="iṣḷiďè"/>
            <p:cNvGrpSpPr/>
            <p:nvPr/>
          </p:nvGrpSpPr>
          <p:grpSpPr>
            <a:xfrm>
              <a:off x="8243167" y="1662114"/>
              <a:ext cx="3095624" cy="695324"/>
              <a:chOff x="7850982" y="1662114"/>
              <a:chExt cx="3095624" cy="695324"/>
            </a:xfrm>
          </p:grpSpPr>
          <p:sp>
            <p:nvSpPr>
              <p:cNvPr id="60" name="íšḻíďè"/>
              <p:cNvSpPr/>
              <p:nvPr/>
            </p:nvSpPr>
            <p:spPr>
              <a:xfrm>
                <a:off x="7850982" y="1662114"/>
                <a:ext cx="695324" cy="695324"/>
              </a:xfrm>
              <a:prstGeom prst="ellipse">
                <a:avLst/>
              </a:prstGeom>
              <a:solidFill>
                <a:schemeClr val="bg1">
                  <a:lumMod val="95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tx1"/>
                    </a:solidFill>
                  </a:rPr>
                  <a:t>6</a:t>
                </a:r>
                <a:endParaRPr lang="zh-CN" altLang="en-US" sz="1600" b="1" i="1" dirty="0">
                  <a:solidFill>
                    <a:schemeClr val="tx1"/>
                  </a:solidFill>
                </a:endParaRPr>
              </a:p>
            </p:txBody>
          </p:sp>
          <p:sp>
            <p:nvSpPr>
              <p:cNvPr id="61" name="íSḻïḋé">
                <a:extLst>
                  <a:ext uri="{FF2B5EF4-FFF2-40B4-BE49-F238E27FC236}">
                    <a16:creationId xmlns:a16="http://schemas.microsoft.com/office/drawing/2014/main" id="{FEE17612-1FBF-4C44-97BE-F40296C4D8E0}"/>
                  </a:ext>
                </a:extLst>
              </p:cNvPr>
              <p:cNvSpPr txBox="1"/>
              <p:nvPr/>
            </p:nvSpPr>
            <p:spPr>
              <a:xfrm>
                <a:off x="8546305" y="1738312"/>
                <a:ext cx="2400301" cy="542928"/>
              </a:xfrm>
              <a:prstGeom prst="rect">
                <a:avLst/>
              </a:prstGeom>
              <a:noFill/>
              <a:ln>
                <a:noFill/>
              </a:ln>
            </p:spPr>
            <p:txBody>
              <a:bodyPr wrap="square" lIns="91440" tIns="45720" rIns="91440" bIns="45720" anchor="ctr" anchorCtr="0">
                <a:normAutofit fontScale="8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buSzPct val="25000"/>
                </a:pPr>
                <a:r>
                  <a:rPr lang="en-US" altLang="zh-CN" sz="1100" dirty="0"/>
                  <a:t>2016</a:t>
                </a:r>
                <a:r>
                  <a:rPr lang="zh-CN" altLang="en-US" sz="1100" dirty="0"/>
                  <a:t>年开始，开始基于机器学习算法和函数的一些统计特征信息和结构信息进行函数关联研究工作</a:t>
                </a:r>
                <a:endParaRPr lang="en-US" altLang="zh-CN" sz="1100" dirty="0"/>
              </a:p>
            </p:txBody>
          </p:sp>
        </p:grpSp>
        <p:grpSp>
          <p:nvGrpSpPr>
            <p:cNvPr id="45" name="iṥḷïḍé"/>
            <p:cNvGrpSpPr/>
            <p:nvPr/>
          </p:nvGrpSpPr>
          <p:grpSpPr>
            <a:xfrm>
              <a:off x="8243167" y="3295651"/>
              <a:ext cx="3095624" cy="695324"/>
              <a:chOff x="7850982" y="3295651"/>
              <a:chExt cx="3095624" cy="695324"/>
            </a:xfrm>
          </p:grpSpPr>
          <p:sp>
            <p:nvSpPr>
              <p:cNvPr id="58" name="îsḷîḍê"/>
              <p:cNvSpPr/>
              <p:nvPr/>
            </p:nvSpPr>
            <p:spPr>
              <a:xfrm>
                <a:off x="7850982" y="3295651"/>
                <a:ext cx="695324" cy="695324"/>
              </a:xfrm>
              <a:prstGeom prst="ellipse">
                <a:avLst/>
              </a:prstGeom>
              <a:solidFill>
                <a:schemeClr val="bg1">
                  <a:lumMod val="95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tx1"/>
                    </a:solidFill>
                  </a:rPr>
                  <a:t>7</a:t>
                </a:r>
                <a:endParaRPr lang="zh-CN" altLang="en-US" sz="1600" b="1" i="1" dirty="0">
                  <a:solidFill>
                    <a:schemeClr val="tx1"/>
                  </a:solidFill>
                </a:endParaRPr>
              </a:p>
            </p:txBody>
          </p:sp>
          <p:sp>
            <p:nvSpPr>
              <p:cNvPr id="59" name="îśľîḍe">
                <a:extLst>
                  <a:ext uri="{FF2B5EF4-FFF2-40B4-BE49-F238E27FC236}">
                    <a16:creationId xmlns:a16="http://schemas.microsoft.com/office/drawing/2014/main" id="{FEE17612-1FBF-4C44-97BE-F40296C4D8E0}"/>
                  </a:ext>
                </a:extLst>
              </p:cNvPr>
              <p:cNvSpPr txBox="1"/>
              <p:nvPr/>
            </p:nvSpPr>
            <p:spPr>
              <a:xfrm>
                <a:off x="8546305" y="3371849"/>
                <a:ext cx="2400301" cy="542928"/>
              </a:xfrm>
              <a:prstGeom prst="rect">
                <a:avLst/>
              </a:prstGeom>
              <a:noFill/>
              <a:ln>
                <a:no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buSzPct val="25000"/>
                </a:pPr>
                <a:r>
                  <a:rPr lang="en-US" altLang="zh-CN" sz="1100" dirty="0"/>
                  <a:t>2017 CCS </a:t>
                </a:r>
                <a:r>
                  <a:rPr lang="zh-CN" altLang="en-US" sz="1100" dirty="0"/>
                  <a:t>上，</a:t>
                </a:r>
                <a:r>
                  <a:rPr lang="en-US" altLang="zh-CN" sz="1100" dirty="0" err="1"/>
                  <a:t>XuXiaojun</a:t>
                </a:r>
                <a:r>
                  <a:rPr lang="en-US" altLang="zh-CN" sz="1100" dirty="0"/>
                  <a:t> </a:t>
                </a:r>
                <a:r>
                  <a:rPr lang="zh-CN" altLang="en-US" sz="1100" dirty="0"/>
                  <a:t>提出了一个基于图编码神经网络的解决方案</a:t>
                </a:r>
                <a:endParaRPr lang="en-US" altLang="zh-CN" sz="1100" dirty="0"/>
              </a:p>
            </p:txBody>
          </p:sp>
        </p:grpSp>
        <p:grpSp>
          <p:nvGrpSpPr>
            <p:cNvPr id="46" name="išļîḍé"/>
            <p:cNvGrpSpPr/>
            <p:nvPr/>
          </p:nvGrpSpPr>
          <p:grpSpPr>
            <a:xfrm>
              <a:off x="7966941" y="4643437"/>
              <a:ext cx="1247776" cy="1247776"/>
              <a:chOff x="7574756" y="4643437"/>
              <a:chExt cx="1247776" cy="1247776"/>
            </a:xfrm>
          </p:grpSpPr>
          <p:sp>
            <p:nvSpPr>
              <p:cNvPr id="56" name="iṥḷïḋe"/>
              <p:cNvSpPr/>
              <p:nvPr/>
            </p:nvSpPr>
            <p:spPr>
              <a:xfrm>
                <a:off x="7574756" y="4643437"/>
                <a:ext cx="1247776" cy="1247776"/>
              </a:xfrm>
              <a:prstGeom prst="ellipse">
                <a:avLst/>
              </a:prstGeom>
              <a:solidFill>
                <a:srgbClr val="8A95A5"/>
              </a:solidFill>
              <a:ln w="3175">
                <a:solidFill>
                  <a:srgbClr val="8A95A5"/>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i="1">
                  <a:solidFill>
                    <a:schemeClr val="tx1"/>
                  </a:solidFill>
                </a:endParaRPr>
              </a:p>
            </p:txBody>
          </p:sp>
          <p:sp>
            <p:nvSpPr>
              <p:cNvPr id="57" name="iṣḷiḓé"/>
              <p:cNvSpPr/>
              <p:nvPr/>
            </p:nvSpPr>
            <p:spPr>
              <a:xfrm>
                <a:off x="7822405" y="4917282"/>
                <a:ext cx="752478" cy="700086"/>
              </a:xfrm>
              <a:custGeom>
                <a:avLst/>
                <a:gdLst>
                  <a:gd name="connsiteX0" fmla="*/ 362096 w 576922"/>
                  <a:gd name="connsiteY0" fmla="*/ 472751 h 536754"/>
                  <a:gd name="connsiteX1" fmla="*/ 376350 w 576922"/>
                  <a:gd name="connsiteY1" fmla="*/ 536754 h 536754"/>
                  <a:gd name="connsiteX2" fmla="*/ 362096 w 576922"/>
                  <a:gd name="connsiteY2" fmla="*/ 536754 h 536754"/>
                  <a:gd name="connsiteX3" fmla="*/ 214826 w 576922"/>
                  <a:gd name="connsiteY3" fmla="*/ 472751 h 536754"/>
                  <a:gd name="connsiteX4" fmla="*/ 214826 w 576922"/>
                  <a:gd name="connsiteY4" fmla="*/ 536754 h 536754"/>
                  <a:gd name="connsiteX5" fmla="*/ 200572 w 576922"/>
                  <a:gd name="connsiteY5" fmla="*/ 536754 h 536754"/>
                  <a:gd name="connsiteX6" fmla="*/ 288461 w 576922"/>
                  <a:gd name="connsiteY6" fmla="*/ 200761 h 536754"/>
                  <a:gd name="connsiteX7" fmla="*/ 221958 w 576922"/>
                  <a:gd name="connsiteY7" fmla="*/ 267171 h 536754"/>
                  <a:gd name="connsiteX8" fmla="*/ 288461 w 576922"/>
                  <a:gd name="connsiteY8" fmla="*/ 346317 h 536754"/>
                  <a:gd name="connsiteX9" fmla="*/ 354963 w 576922"/>
                  <a:gd name="connsiteY9" fmla="*/ 267171 h 536754"/>
                  <a:gd name="connsiteX10" fmla="*/ 288461 w 576922"/>
                  <a:gd name="connsiteY10" fmla="*/ 200761 h 536754"/>
                  <a:gd name="connsiteX11" fmla="*/ 279958 w 576922"/>
                  <a:gd name="connsiteY11" fmla="*/ 97355 h 536754"/>
                  <a:gd name="connsiteX12" fmla="*/ 296963 w 576922"/>
                  <a:gd name="connsiteY12" fmla="*/ 97355 h 536754"/>
                  <a:gd name="connsiteX13" fmla="*/ 494649 w 576922"/>
                  <a:gd name="connsiteY13" fmla="*/ 267626 h 536754"/>
                  <a:gd name="connsiteX14" fmla="*/ 499204 w 576922"/>
                  <a:gd name="connsiteY14" fmla="*/ 277481 h 536754"/>
                  <a:gd name="connsiteX15" fmla="*/ 499204 w 576922"/>
                  <a:gd name="connsiteY15" fmla="*/ 523715 h 536754"/>
                  <a:gd name="connsiteX16" fmla="*/ 486147 w 576922"/>
                  <a:gd name="connsiteY16" fmla="*/ 536754 h 536754"/>
                  <a:gd name="connsiteX17" fmla="*/ 430272 w 576922"/>
                  <a:gd name="connsiteY17" fmla="*/ 536754 h 536754"/>
                  <a:gd name="connsiteX18" fmla="*/ 398084 w 576922"/>
                  <a:gd name="connsiteY18" fmla="*/ 393017 h 536754"/>
                  <a:gd name="connsiteX19" fmla="*/ 385634 w 576922"/>
                  <a:gd name="connsiteY19" fmla="*/ 376035 h 536754"/>
                  <a:gd name="connsiteX20" fmla="*/ 298482 w 576922"/>
                  <a:gd name="connsiteY20" fmla="*/ 352231 h 536754"/>
                  <a:gd name="connsiteX21" fmla="*/ 291953 w 576922"/>
                  <a:gd name="connsiteY21" fmla="*/ 365270 h 536754"/>
                  <a:gd name="connsiteX22" fmla="*/ 291801 w 576922"/>
                  <a:gd name="connsiteY22" fmla="*/ 365270 h 536754"/>
                  <a:gd name="connsiteX23" fmla="*/ 309565 w 576922"/>
                  <a:gd name="connsiteY23" fmla="*/ 502943 h 536754"/>
                  <a:gd name="connsiteX24" fmla="*/ 290131 w 576922"/>
                  <a:gd name="connsiteY24" fmla="*/ 536754 h 536754"/>
                  <a:gd name="connsiteX25" fmla="*/ 286791 w 576922"/>
                  <a:gd name="connsiteY25" fmla="*/ 536754 h 536754"/>
                  <a:gd name="connsiteX26" fmla="*/ 267356 w 576922"/>
                  <a:gd name="connsiteY26" fmla="*/ 502943 h 536754"/>
                  <a:gd name="connsiteX27" fmla="*/ 285120 w 576922"/>
                  <a:gd name="connsiteY27" fmla="*/ 365270 h 536754"/>
                  <a:gd name="connsiteX28" fmla="*/ 284969 w 576922"/>
                  <a:gd name="connsiteY28" fmla="*/ 365270 h 536754"/>
                  <a:gd name="connsiteX29" fmla="*/ 278440 w 576922"/>
                  <a:gd name="connsiteY29" fmla="*/ 352231 h 536754"/>
                  <a:gd name="connsiteX30" fmla="*/ 191288 w 576922"/>
                  <a:gd name="connsiteY30" fmla="*/ 376035 h 536754"/>
                  <a:gd name="connsiteX31" fmla="*/ 178838 w 576922"/>
                  <a:gd name="connsiteY31" fmla="*/ 393017 h 536754"/>
                  <a:gd name="connsiteX32" fmla="*/ 146649 w 576922"/>
                  <a:gd name="connsiteY32" fmla="*/ 536754 h 536754"/>
                  <a:gd name="connsiteX33" fmla="*/ 90775 w 576922"/>
                  <a:gd name="connsiteY33" fmla="*/ 536754 h 536754"/>
                  <a:gd name="connsiteX34" fmla="*/ 77717 w 576922"/>
                  <a:gd name="connsiteY34" fmla="*/ 523715 h 536754"/>
                  <a:gd name="connsiteX35" fmla="*/ 77717 w 576922"/>
                  <a:gd name="connsiteY35" fmla="*/ 277481 h 536754"/>
                  <a:gd name="connsiteX36" fmla="*/ 82272 w 576922"/>
                  <a:gd name="connsiteY36" fmla="*/ 267626 h 536754"/>
                  <a:gd name="connsiteX37" fmla="*/ 288461 w 576922"/>
                  <a:gd name="connsiteY37" fmla="*/ 0 h 536754"/>
                  <a:gd name="connsiteX38" fmla="*/ 305620 w 576922"/>
                  <a:gd name="connsiteY38" fmla="*/ 6254 h 536754"/>
                  <a:gd name="connsiteX39" fmla="*/ 567855 w 576922"/>
                  <a:gd name="connsiteY39" fmla="*/ 231550 h 536754"/>
                  <a:gd name="connsiteX40" fmla="*/ 570588 w 576922"/>
                  <a:gd name="connsiteY40" fmla="*/ 268392 h 536754"/>
                  <a:gd name="connsiteX41" fmla="*/ 550696 w 576922"/>
                  <a:gd name="connsiteY41" fmla="*/ 277488 h 536754"/>
                  <a:gd name="connsiteX42" fmla="*/ 533690 w 576922"/>
                  <a:gd name="connsiteY42" fmla="*/ 271272 h 536754"/>
                  <a:gd name="connsiteX43" fmla="*/ 288461 w 576922"/>
                  <a:gd name="connsiteY43" fmla="*/ 60683 h 536754"/>
                  <a:gd name="connsiteX44" fmla="*/ 43232 w 576922"/>
                  <a:gd name="connsiteY44" fmla="*/ 271272 h 536754"/>
                  <a:gd name="connsiteX45" fmla="*/ 6334 w 576922"/>
                  <a:gd name="connsiteY45" fmla="*/ 268392 h 536754"/>
                  <a:gd name="connsiteX46" fmla="*/ 9067 w 576922"/>
                  <a:gd name="connsiteY46" fmla="*/ 231550 h 536754"/>
                  <a:gd name="connsiteX47" fmla="*/ 271303 w 576922"/>
                  <a:gd name="connsiteY47" fmla="*/ 6254 h 536754"/>
                  <a:gd name="connsiteX48" fmla="*/ 288461 w 576922"/>
                  <a:gd name="connsiteY48" fmla="*/ 0 h 53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576922" h="536754">
                    <a:moveTo>
                      <a:pt x="362096" y="472751"/>
                    </a:moveTo>
                    <a:lnTo>
                      <a:pt x="376350" y="536754"/>
                    </a:lnTo>
                    <a:lnTo>
                      <a:pt x="362096" y="536754"/>
                    </a:lnTo>
                    <a:close/>
                    <a:moveTo>
                      <a:pt x="214826" y="472751"/>
                    </a:moveTo>
                    <a:lnTo>
                      <a:pt x="214826" y="536754"/>
                    </a:lnTo>
                    <a:lnTo>
                      <a:pt x="200572" y="536754"/>
                    </a:lnTo>
                    <a:close/>
                    <a:moveTo>
                      <a:pt x="288461" y="200761"/>
                    </a:moveTo>
                    <a:cubicBezTo>
                      <a:pt x="251717" y="200761"/>
                      <a:pt x="221958" y="230478"/>
                      <a:pt x="221958" y="267171"/>
                    </a:cubicBezTo>
                    <a:cubicBezTo>
                      <a:pt x="221958" y="303712"/>
                      <a:pt x="251717" y="346317"/>
                      <a:pt x="288461" y="346317"/>
                    </a:cubicBezTo>
                    <a:cubicBezTo>
                      <a:pt x="325204" y="346317"/>
                      <a:pt x="354963" y="303712"/>
                      <a:pt x="354963" y="267171"/>
                    </a:cubicBezTo>
                    <a:cubicBezTo>
                      <a:pt x="354963" y="230478"/>
                      <a:pt x="325204" y="200761"/>
                      <a:pt x="288461" y="200761"/>
                    </a:cubicBezTo>
                    <a:close/>
                    <a:moveTo>
                      <a:pt x="279958" y="97355"/>
                    </a:moveTo>
                    <a:cubicBezTo>
                      <a:pt x="284817" y="93109"/>
                      <a:pt x="292105" y="93109"/>
                      <a:pt x="296963" y="97355"/>
                    </a:cubicBezTo>
                    <a:lnTo>
                      <a:pt x="494649" y="267626"/>
                    </a:lnTo>
                    <a:cubicBezTo>
                      <a:pt x="497534" y="270052"/>
                      <a:pt x="499204" y="273691"/>
                      <a:pt x="499204" y="277481"/>
                    </a:cubicBezTo>
                    <a:lnTo>
                      <a:pt x="499204" y="523715"/>
                    </a:lnTo>
                    <a:cubicBezTo>
                      <a:pt x="499204" y="530993"/>
                      <a:pt x="493283" y="536754"/>
                      <a:pt x="486147" y="536754"/>
                    </a:cubicBezTo>
                    <a:lnTo>
                      <a:pt x="430272" y="536754"/>
                    </a:lnTo>
                    <a:lnTo>
                      <a:pt x="398084" y="393017"/>
                    </a:lnTo>
                    <a:cubicBezTo>
                      <a:pt x="396414" y="386194"/>
                      <a:pt x="392314" y="379826"/>
                      <a:pt x="385634" y="376035"/>
                    </a:cubicBezTo>
                    <a:cubicBezTo>
                      <a:pt x="383963" y="375126"/>
                      <a:pt x="346916" y="354808"/>
                      <a:pt x="298482" y="352231"/>
                    </a:cubicBezTo>
                    <a:lnTo>
                      <a:pt x="291953" y="365270"/>
                    </a:lnTo>
                    <a:lnTo>
                      <a:pt x="291801" y="365270"/>
                    </a:lnTo>
                    <a:lnTo>
                      <a:pt x="309565" y="502943"/>
                    </a:lnTo>
                    <a:lnTo>
                      <a:pt x="290131" y="536754"/>
                    </a:lnTo>
                    <a:lnTo>
                      <a:pt x="286791" y="536754"/>
                    </a:lnTo>
                    <a:lnTo>
                      <a:pt x="267356" y="502943"/>
                    </a:lnTo>
                    <a:lnTo>
                      <a:pt x="285120" y="365270"/>
                    </a:lnTo>
                    <a:lnTo>
                      <a:pt x="284969" y="365270"/>
                    </a:lnTo>
                    <a:lnTo>
                      <a:pt x="278440" y="352231"/>
                    </a:lnTo>
                    <a:cubicBezTo>
                      <a:pt x="229853" y="354808"/>
                      <a:pt x="192958" y="375126"/>
                      <a:pt x="191288" y="376035"/>
                    </a:cubicBezTo>
                    <a:cubicBezTo>
                      <a:pt x="184607" y="379826"/>
                      <a:pt x="180508" y="386194"/>
                      <a:pt x="178838" y="393017"/>
                    </a:cubicBezTo>
                    <a:lnTo>
                      <a:pt x="146649" y="536754"/>
                    </a:lnTo>
                    <a:lnTo>
                      <a:pt x="90775" y="536754"/>
                    </a:lnTo>
                    <a:cubicBezTo>
                      <a:pt x="83639" y="536754"/>
                      <a:pt x="77717" y="530993"/>
                      <a:pt x="77717" y="523715"/>
                    </a:cubicBezTo>
                    <a:lnTo>
                      <a:pt x="77717" y="277481"/>
                    </a:lnTo>
                    <a:cubicBezTo>
                      <a:pt x="77717" y="273691"/>
                      <a:pt x="79387" y="270052"/>
                      <a:pt x="82272" y="267626"/>
                    </a:cubicBezTo>
                    <a:close/>
                    <a:moveTo>
                      <a:pt x="288461" y="0"/>
                    </a:moveTo>
                    <a:cubicBezTo>
                      <a:pt x="294573" y="0"/>
                      <a:pt x="300685" y="2085"/>
                      <a:pt x="305620" y="6254"/>
                    </a:cubicBezTo>
                    <a:lnTo>
                      <a:pt x="567855" y="231550"/>
                    </a:lnTo>
                    <a:cubicBezTo>
                      <a:pt x="578787" y="240950"/>
                      <a:pt x="580002" y="257476"/>
                      <a:pt x="570588" y="268392"/>
                    </a:cubicBezTo>
                    <a:cubicBezTo>
                      <a:pt x="565425" y="274456"/>
                      <a:pt x="558137" y="277488"/>
                      <a:pt x="550696" y="277488"/>
                    </a:cubicBezTo>
                    <a:cubicBezTo>
                      <a:pt x="544623" y="277488"/>
                      <a:pt x="538549" y="275517"/>
                      <a:pt x="533690" y="271272"/>
                    </a:cubicBezTo>
                    <a:lnTo>
                      <a:pt x="288461" y="60683"/>
                    </a:lnTo>
                    <a:lnTo>
                      <a:pt x="43232" y="271272"/>
                    </a:lnTo>
                    <a:cubicBezTo>
                      <a:pt x="32299" y="280672"/>
                      <a:pt x="15748" y="279459"/>
                      <a:pt x="6334" y="268392"/>
                    </a:cubicBezTo>
                    <a:cubicBezTo>
                      <a:pt x="-3080" y="257476"/>
                      <a:pt x="-1865" y="240950"/>
                      <a:pt x="9067" y="231550"/>
                    </a:cubicBezTo>
                    <a:lnTo>
                      <a:pt x="271303" y="6254"/>
                    </a:lnTo>
                    <a:cubicBezTo>
                      <a:pt x="276238" y="2085"/>
                      <a:pt x="282350" y="0"/>
                      <a:pt x="288461" y="0"/>
                    </a:cubicBezTo>
                    <a:close/>
                  </a:path>
                </a:pathLst>
              </a:custGeom>
              <a:solidFill>
                <a:schemeClr val="bg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endParaRPr>
              </a:p>
            </p:txBody>
          </p:sp>
        </p:grpSp>
        <p:grpSp>
          <p:nvGrpSpPr>
            <p:cNvPr id="47" name="ïṥľîḍè"/>
            <p:cNvGrpSpPr/>
            <p:nvPr/>
          </p:nvGrpSpPr>
          <p:grpSpPr>
            <a:xfrm>
              <a:off x="1129435" y="3295651"/>
              <a:ext cx="3095624" cy="695324"/>
              <a:chOff x="1602580" y="3295651"/>
              <a:chExt cx="3095624" cy="695324"/>
            </a:xfrm>
          </p:grpSpPr>
          <p:sp>
            <p:nvSpPr>
              <p:cNvPr id="54" name="îşľîďe"/>
              <p:cNvSpPr/>
              <p:nvPr/>
            </p:nvSpPr>
            <p:spPr>
              <a:xfrm>
                <a:off x="1602580" y="3295651"/>
                <a:ext cx="695324" cy="695324"/>
              </a:xfrm>
              <a:prstGeom prst="ellipse">
                <a:avLst/>
              </a:prstGeom>
              <a:solidFill>
                <a:schemeClr val="bg1">
                  <a:lumMod val="95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tx1"/>
                    </a:solidFill>
                  </a:rPr>
                  <a:t>1</a:t>
                </a:r>
                <a:endParaRPr lang="zh-CN" altLang="en-US" sz="1600" b="1" i="1" dirty="0">
                  <a:solidFill>
                    <a:schemeClr val="tx1"/>
                  </a:solidFill>
                </a:endParaRPr>
              </a:p>
            </p:txBody>
          </p:sp>
          <p:sp>
            <p:nvSpPr>
              <p:cNvPr id="55" name="íṡľidè">
                <a:extLst>
                  <a:ext uri="{FF2B5EF4-FFF2-40B4-BE49-F238E27FC236}">
                    <a16:creationId xmlns:a16="http://schemas.microsoft.com/office/drawing/2014/main" id="{FEE17612-1FBF-4C44-97BE-F40296C4D8E0}"/>
                  </a:ext>
                </a:extLst>
              </p:cNvPr>
              <p:cNvSpPr txBox="1"/>
              <p:nvPr/>
            </p:nvSpPr>
            <p:spPr>
              <a:xfrm>
                <a:off x="2297903" y="3371849"/>
                <a:ext cx="2400301" cy="542928"/>
              </a:xfrm>
              <a:prstGeom prst="rect">
                <a:avLst/>
              </a:prstGeom>
              <a:noFill/>
              <a:ln>
                <a:noFill/>
              </a:ln>
            </p:spPr>
            <p:txBody>
              <a:bodyPr wrap="square" lIns="91440" tIns="45720" rIns="91440" bIns="45720" anchor="ctr" anchorCtr="0">
                <a:normAutofit fontScale="925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buSzPct val="25000"/>
                </a:pPr>
                <a:r>
                  <a:rPr lang="en-US" altLang="zh-CN" sz="1100" dirty="0"/>
                  <a:t>Halstead</a:t>
                </a:r>
                <a:r>
                  <a:rPr lang="zh-CN" altLang="en-US" sz="1100" dirty="0"/>
                  <a:t>在</a:t>
                </a:r>
                <a:r>
                  <a:rPr lang="en-US" altLang="zh-CN" sz="1100" dirty="0"/>
                  <a:t>1976</a:t>
                </a:r>
                <a:r>
                  <a:rPr lang="zh-CN" altLang="en-US" sz="1100" dirty="0"/>
                  <a:t>年最早提出使用软件代码属性技术的方法进行代码程序的研究</a:t>
                </a:r>
                <a:endParaRPr lang="en-US" altLang="zh-CN" sz="1100" dirty="0"/>
              </a:p>
            </p:txBody>
          </p:sp>
        </p:grpSp>
        <p:grpSp>
          <p:nvGrpSpPr>
            <p:cNvPr id="48" name="ïṡḷíḓè"/>
            <p:cNvGrpSpPr/>
            <p:nvPr/>
          </p:nvGrpSpPr>
          <p:grpSpPr>
            <a:xfrm>
              <a:off x="1129435" y="4919663"/>
              <a:ext cx="3095624" cy="695324"/>
              <a:chOff x="1602580" y="4919663"/>
              <a:chExt cx="3095624" cy="695324"/>
            </a:xfrm>
          </p:grpSpPr>
          <p:sp>
            <p:nvSpPr>
              <p:cNvPr id="52" name="iṣlïḍè"/>
              <p:cNvSpPr/>
              <p:nvPr/>
            </p:nvSpPr>
            <p:spPr>
              <a:xfrm>
                <a:off x="1602580" y="4919663"/>
                <a:ext cx="695324" cy="695324"/>
              </a:xfrm>
              <a:prstGeom prst="ellipse">
                <a:avLst/>
              </a:prstGeom>
              <a:solidFill>
                <a:schemeClr val="bg1">
                  <a:lumMod val="95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tx1"/>
                    </a:solidFill>
                  </a:rPr>
                  <a:t>2</a:t>
                </a:r>
                <a:endParaRPr lang="zh-CN" altLang="en-US" sz="1600" b="1" i="1" dirty="0">
                  <a:solidFill>
                    <a:schemeClr val="tx1"/>
                  </a:solidFill>
                </a:endParaRPr>
              </a:p>
            </p:txBody>
          </p:sp>
          <p:sp>
            <p:nvSpPr>
              <p:cNvPr id="53" name="ïṧľïḋè">
                <a:extLst>
                  <a:ext uri="{FF2B5EF4-FFF2-40B4-BE49-F238E27FC236}">
                    <a16:creationId xmlns:a16="http://schemas.microsoft.com/office/drawing/2014/main" id="{FEE17612-1FBF-4C44-97BE-F40296C4D8E0}"/>
                  </a:ext>
                </a:extLst>
              </p:cNvPr>
              <p:cNvSpPr txBox="1"/>
              <p:nvPr/>
            </p:nvSpPr>
            <p:spPr>
              <a:xfrm>
                <a:off x="2297903" y="4995861"/>
                <a:ext cx="2400301" cy="542928"/>
              </a:xfrm>
              <a:prstGeom prst="rect">
                <a:avLst/>
              </a:prstGeom>
              <a:noFill/>
              <a:ln>
                <a:noFill/>
              </a:ln>
            </p:spPr>
            <p:txBody>
              <a:bodyPr wrap="square" lIns="91440" tIns="45720" rIns="91440" bIns="45720" anchor="ctr" anchorCtr="0">
                <a:normAutofit fontScale="925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buSzPct val="25000"/>
                </a:pPr>
                <a:r>
                  <a:rPr lang="en-US" altLang="zh-CN" sz="1100" dirty="0"/>
                  <a:t>1984</a:t>
                </a:r>
                <a:r>
                  <a:rPr lang="zh-CN" altLang="en-US" sz="1100" dirty="0"/>
                  <a:t>年，</a:t>
                </a:r>
                <a:r>
                  <a:rPr lang="en-US" altLang="zh-CN" sz="1100" dirty="0" err="1"/>
                  <a:t>Berghel</a:t>
                </a:r>
                <a:r>
                  <a:rPr lang="zh-CN" altLang="en-US" sz="1100" dirty="0"/>
                  <a:t>等人提出了使用更多度量元对代码相似度进行研究和判定</a:t>
                </a:r>
                <a:endParaRPr lang="en-US" altLang="zh-CN" sz="1100" dirty="0"/>
              </a:p>
            </p:txBody>
          </p:sp>
        </p:grpSp>
        <p:grpSp>
          <p:nvGrpSpPr>
            <p:cNvPr id="49" name="íṡlíďè"/>
            <p:cNvGrpSpPr/>
            <p:nvPr/>
          </p:nvGrpSpPr>
          <p:grpSpPr>
            <a:xfrm>
              <a:off x="853209" y="1385888"/>
              <a:ext cx="1247776" cy="1247776"/>
              <a:chOff x="1326354" y="1385888"/>
              <a:chExt cx="1247776" cy="1247776"/>
            </a:xfrm>
          </p:grpSpPr>
          <p:sp>
            <p:nvSpPr>
              <p:cNvPr id="50" name="îṥḻîḑé"/>
              <p:cNvSpPr/>
              <p:nvPr/>
            </p:nvSpPr>
            <p:spPr>
              <a:xfrm>
                <a:off x="1326354" y="1385888"/>
                <a:ext cx="1247776" cy="1247776"/>
              </a:xfrm>
              <a:prstGeom prst="ellipse">
                <a:avLst/>
              </a:prstGeom>
              <a:solidFill>
                <a:srgbClr val="222A35"/>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i="1">
                  <a:solidFill>
                    <a:schemeClr val="tx1"/>
                  </a:solidFill>
                </a:endParaRPr>
              </a:p>
            </p:txBody>
          </p:sp>
          <p:sp>
            <p:nvSpPr>
              <p:cNvPr id="51" name="ïṥľidé"/>
              <p:cNvSpPr/>
              <p:nvPr/>
            </p:nvSpPr>
            <p:spPr>
              <a:xfrm>
                <a:off x="1574003" y="1659733"/>
                <a:ext cx="752478" cy="700086"/>
              </a:xfrm>
              <a:custGeom>
                <a:avLst/>
                <a:gdLst>
                  <a:gd name="connsiteX0" fmla="*/ 362096 w 576922"/>
                  <a:gd name="connsiteY0" fmla="*/ 472751 h 536754"/>
                  <a:gd name="connsiteX1" fmla="*/ 376350 w 576922"/>
                  <a:gd name="connsiteY1" fmla="*/ 536754 h 536754"/>
                  <a:gd name="connsiteX2" fmla="*/ 362096 w 576922"/>
                  <a:gd name="connsiteY2" fmla="*/ 536754 h 536754"/>
                  <a:gd name="connsiteX3" fmla="*/ 214826 w 576922"/>
                  <a:gd name="connsiteY3" fmla="*/ 472751 h 536754"/>
                  <a:gd name="connsiteX4" fmla="*/ 214826 w 576922"/>
                  <a:gd name="connsiteY4" fmla="*/ 536754 h 536754"/>
                  <a:gd name="connsiteX5" fmla="*/ 200572 w 576922"/>
                  <a:gd name="connsiteY5" fmla="*/ 536754 h 536754"/>
                  <a:gd name="connsiteX6" fmla="*/ 288461 w 576922"/>
                  <a:gd name="connsiteY6" fmla="*/ 200761 h 536754"/>
                  <a:gd name="connsiteX7" fmla="*/ 221958 w 576922"/>
                  <a:gd name="connsiteY7" fmla="*/ 267171 h 536754"/>
                  <a:gd name="connsiteX8" fmla="*/ 288461 w 576922"/>
                  <a:gd name="connsiteY8" fmla="*/ 346317 h 536754"/>
                  <a:gd name="connsiteX9" fmla="*/ 354963 w 576922"/>
                  <a:gd name="connsiteY9" fmla="*/ 267171 h 536754"/>
                  <a:gd name="connsiteX10" fmla="*/ 288461 w 576922"/>
                  <a:gd name="connsiteY10" fmla="*/ 200761 h 536754"/>
                  <a:gd name="connsiteX11" fmla="*/ 279958 w 576922"/>
                  <a:gd name="connsiteY11" fmla="*/ 97355 h 536754"/>
                  <a:gd name="connsiteX12" fmla="*/ 296963 w 576922"/>
                  <a:gd name="connsiteY12" fmla="*/ 97355 h 536754"/>
                  <a:gd name="connsiteX13" fmla="*/ 494649 w 576922"/>
                  <a:gd name="connsiteY13" fmla="*/ 267626 h 536754"/>
                  <a:gd name="connsiteX14" fmla="*/ 499204 w 576922"/>
                  <a:gd name="connsiteY14" fmla="*/ 277481 h 536754"/>
                  <a:gd name="connsiteX15" fmla="*/ 499204 w 576922"/>
                  <a:gd name="connsiteY15" fmla="*/ 523715 h 536754"/>
                  <a:gd name="connsiteX16" fmla="*/ 486147 w 576922"/>
                  <a:gd name="connsiteY16" fmla="*/ 536754 h 536754"/>
                  <a:gd name="connsiteX17" fmla="*/ 430272 w 576922"/>
                  <a:gd name="connsiteY17" fmla="*/ 536754 h 536754"/>
                  <a:gd name="connsiteX18" fmla="*/ 398084 w 576922"/>
                  <a:gd name="connsiteY18" fmla="*/ 393017 h 536754"/>
                  <a:gd name="connsiteX19" fmla="*/ 385634 w 576922"/>
                  <a:gd name="connsiteY19" fmla="*/ 376035 h 536754"/>
                  <a:gd name="connsiteX20" fmla="*/ 298482 w 576922"/>
                  <a:gd name="connsiteY20" fmla="*/ 352231 h 536754"/>
                  <a:gd name="connsiteX21" fmla="*/ 291953 w 576922"/>
                  <a:gd name="connsiteY21" fmla="*/ 365270 h 536754"/>
                  <a:gd name="connsiteX22" fmla="*/ 291801 w 576922"/>
                  <a:gd name="connsiteY22" fmla="*/ 365270 h 536754"/>
                  <a:gd name="connsiteX23" fmla="*/ 309565 w 576922"/>
                  <a:gd name="connsiteY23" fmla="*/ 502943 h 536754"/>
                  <a:gd name="connsiteX24" fmla="*/ 290131 w 576922"/>
                  <a:gd name="connsiteY24" fmla="*/ 536754 h 536754"/>
                  <a:gd name="connsiteX25" fmla="*/ 286791 w 576922"/>
                  <a:gd name="connsiteY25" fmla="*/ 536754 h 536754"/>
                  <a:gd name="connsiteX26" fmla="*/ 267356 w 576922"/>
                  <a:gd name="connsiteY26" fmla="*/ 502943 h 536754"/>
                  <a:gd name="connsiteX27" fmla="*/ 285120 w 576922"/>
                  <a:gd name="connsiteY27" fmla="*/ 365270 h 536754"/>
                  <a:gd name="connsiteX28" fmla="*/ 284969 w 576922"/>
                  <a:gd name="connsiteY28" fmla="*/ 365270 h 536754"/>
                  <a:gd name="connsiteX29" fmla="*/ 278440 w 576922"/>
                  <a:gd name="connsiteY29" fmla="*/ 352231 h 536754"/>
                  <a:gd name="connsiteX30" fmla="*/ 191288 w 576922"/>
                  <a:gd name="connsiteY30" fmla="*/ 376035 h 536754"/>
                  <a:gd name="connsiteX31" fmla="*/ 178838 w 576922"/>
                  <a:gd name="connsiteY31" fmla="*/ 393017 h 536754"/>
                  <a:gd name="connsiteX32" fmla="*/ 146649 w 576922"/>
                  <a:gd name="connsiteY32" fmla="*/ 536754 h 536754"/>
                  <a:gd name="connsiteX33" fmla="*/ 90775 w 576922"/>
                  <a:gd name="connsiteY33" fmla="*/ 536754 h 536754"/>
                  <a:gd name="connsiteX34" fmla="*/ 77717 w 576922"/>
                  <a:gd name="connsiteY34" fmla="*/ 523715 h 536754"/>
                  <a:gd name="connsiteX35" fmla="*/ 77717 w 576922"/>
                  <a:gd name="connsiteY35" fmla="*/ 277481 h 536754"/>
                  <a:gd name="connsiteX36" fmla="*/ 82272 w 576922"/>
                  <a:gd name="connsiteY36" fmla="*/ 267626 h 536754"/>
                  <a:gd name="connsiteX37" fmla="*/ 288461 w 576922"/>
                  <a:gd name="connsiteY37" fmla="*/ 0 h 536754"/>
                  <a:gd name="connsiteX38" fmla="*/ 305620 w 576922"/>
                  <a:gd name="connsiteY38" fmla="*/ 6254 h 536754"/>
                  <a:gd name="connsiteX39" fmla="*/ 567855 w 576922"/>
                  <a:gd name="connsiteY39" fmla="*/ 231550 h 536754"/>
                  <a:gd name="connsiteX40" fmla="*/ 570588 w 576922"/>
                  <a:gd name="connsiteY40" fmla="*/ 268392 h 536754"/>
                  <a:gd name="connsiteX41" fmla="*/ 550696 w 576922"/>
                  <a:gd name="connsiteY41" fmla="*/ 277488 h 536754"/>
                  <a:gd name="connsiteX42" fmla="*/ 533690 w 576922"/>
                  <a:gd name="connsiteY42" fmla="*/ 271272 h 536754"/>
                  <a:gd name="connsiteX43" fmla="*/ 288461 w 576922"/>
                  <a:gd name="connsiteY43" fmla="*/ 60683 h 536754"/>
                  <a:gd name="connsiteX44" fmla="*/ 43232 w 576922"/>
                  <a:gd name="connsiteY44" fmla="*/ 271272 h 536754"/>
                  <a:gd name="connsiteX45" fmla="*/ 6334 w 576922"/>
                  <a:gd name="connsiteY45" fmla="*/ 268392 h 536754"/>
                  <a:gd name="connsiteX46" fmla="*/ 9067 w 576922"/>
                  <a:gd name="connsiteY46" fmla="*/ 231550 h 536754"/>
                  <a:gd name="connsiteX47" fmla="*/ 271303 w 576922"/>
                  <a:gd name="connsiteY47" fmla="*/ 6254 h 536754"/>
                  <a:gd name="connsiteX48" fmla="*/ 288461 w 576922"/>
                  <a:gd name="connsiteY48" fmla="*/ 0 h 53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576922" h="536754">
                    <a:moveTo>
                      <a:pt x="362096" y="472751"/>
                    </a:moveTo>
                    <a:lnTo>
                      <a:pt x="376350" y="536754"/>
                    </a:lnTo>
                    <a:lnTo>
                      <a:pt x="362096" y="536754"/>
                    </a:lnTo>
                    <a:close/>
                    <a:moveTo>
                      <a:pt x="214826" y="472751"/>
                    </a:moveTo>
                    <a:lnTo>
                      <a:pt x="214826" y="536754"/>
                    </a:lnTo>
                    <a:lnTo>
                      <a:pt x="200572" y="536754"/>
                    </a:lnTo>
                    <a:close/>
                    <a:moveTo>
                      <a:pt x="288461" y="200761"/>
                    </a:moveTo>
                    <a:cubicBezTo>
                      <a:pt x="251717" y="200761"/>
                      <a:pt x="221958" y="230478"/>
                      <a:pt x="221958" y="267171"/>
                    </a:cubicBezTo>
                    <a:cubicBezTo>
                      <a:pt x="221958" y="303712"/>
                      <a:pt x="251717" y="346317"/>
                      <a:pt x="288461" y="346317"/>
                    </a:cubicBezTo>
                    <a:cubicBezTo>
                      <a:pt x="325204" y="346317"/>
                      <a:pt x="354963" y="303712"/>
                      <a:pt x="354963" y="267171"/>
                    </a:cubicBezTo>
                    <a:cubicBezTo>
                      <a:pt x="354963" y="230478"/>
                      <a:pt x="325204" y="200761"/>
                      <a:pt x="288461" y="200761"/>
                    </a:cubicBezTo>
                    <a:close/>
                    <a:moveTo>
                      <a:pt x="279958" y="97355"/>
                    </a:moveTo>
                    <a:cubicBezTo>
                      <a:pt x="284817" y="93109"/>
                      <a:pt x="292105" y="93109"/>
                      <a:pt x="296963" y="97355"/>
                    </a:cubicBezTo>
                    <a:lnTo>
                      <a:pt x="494649" y="267626"/>
                    </a:lnTo>
                    <a:cubicBezTo>
                      <a:pt x="497534" y="270052"/>
                      <a:pt x="499204" y="273691"/>
                      <a:pt x="499204" y="277481"/>
                    </a:cubicBezTo>
                    <a:lnTo>
                      <a:pt x="499204" y="523715"/>
                    </a:lnTo>
                    <a:cubicBezTo>
                      <a:pt x="499204" y="530993"/>
                      <a:pt x="493283" y="536754"/>
                      <a:pt x="486147" y="536754"/>
                    </a:cubicBezTo>
                    <a:lnTo>
                      <a:pt x="430272" y="536754"/>
                    </a:lnTo>
                    <a:lnTo>
                      <a:pt x="398084" y="393017"/>
                    </a:lnTo>
                    <a:cubicBezTo>
                      <a:pt x="396414" y="386194"/>
                      <a:pt x="392314" y="379826"/>
                      <a:pt x="385634" y="376035"/>
                    </a:cubicBezTo>
                    <a:cubicBezTo>
                      <a:pt x="383963" y="375126"/>
                      <a:pt x="346916" y="354808"/>
                      <a:pt x="298482" y="352231"/>
                    </a:cubicBezTo>
                    <a:lnTo>
                      <a:pt x="291953" y="365270"/>
                    </a:lnTo>
                    <a:lnTo>
                      <a:pt x="291801" y="365270"/>
                    </a:lnTo>
                    <a:lnTo>
                      <a:pt x="309565" y="502943"/>
                    </a:lnTo>
                    <a:lnTo>
                      <a:pt x="290131" y="536754"/>
                    </a:lnTo>
                    <a:lnTo>
                      <a:pt x="286791" y="536754"/>
                    </a:lnTo>
                    <a:lnTo>
                      <a:pt x="267356" y="502943"/>
                    </a:lnTo>
                    <a:lnTo>
                      <a:pt x="285120" y="365270"/>
                    </a:lnTo>
                    <a:lnTo>
                      <a:pt x="284969" y="365270"/>
                    </a:lnTo>
                    <a:lnTo>
                      <a:pt x="278440" y="352231"/>
                    </a:lnTo>
                    <a:cubicBezTo>
                      <a:pt x="229853" y="354808"/>
                      <a:pt x="192958" y="375126"/>
                      <a:pt x="191288" y="376035"/>
                    </a:cubicBezTo>
                    <a:cubicBezTo>
                      <a:pt x="184607" y="379826"/>
                      <a:pt x="180508" y="386194"/>
                      <a:pt x="178838" y="393017"/>
                    </a:cubicBezTo>
                    <a:lnTo>
                      <a:pt x="146649" y="536754"/>
                    </a:lnTo>
                    <a:lnTo>
                      <a:pt x="90775" y="536754"/>
                    </a:lnTo>
                    <a:cubicBezTo>
                      <a:pt x="83639" y="536754"/>
                      <a:pt x="77717" y="530993"/>
                      <a:pt x="77717" y="523715"/>
                    </a:cubicBezTo>
                    <a:lnTo>
                      <a:pt x="77717" y="277481"/>
                    </a:lnTo>
                    <a:cubicBezTo>
                      <a:pt x="77717" y="273691"/>
                      <a:pt x="79387" y="270052"/>
                      <a:pt x="82272" y="267626"/>
                    </a:cubicBezTo>
                    <a:close/>
                    <a:moveTo>
                      <a:pt x="288461" y="0"/>
                    </a:moveTo>
                    <a:cubicBezTo>
                      <a:pt x="294573" y="0"/>
                      <a:pt x="300685" y="2085"/>
                      <a:pt x="305620" y="6254"/>
                    </a:cubicBezTo>
                    <a:lnTo>
                      <a:pt x="567855" y="231550"/>
                    </a:lnTo>
                    <a:cubicBezTo>
                      <a:pt x="578787" y="240950"/>
                      <a:pt x="580002" y="257476"/>
                      <a:pt x="570588" y="268392"/>
                    </a:cubicBezTo>
                    <a:cubicBezTo>
                      <a:pt x="565425" y="274456"/>
                      <a:pt x="558137" y="277488"/>
                      <a:pt x="550696" y="277488"/>
                    </a:cubicBezTo>
                    <a:cubicBezTo>
                      <a:pt x="544623" y="277488"/>
                      <a:pt x="538549" y="275517"/>
                      <a:pt x="533690" y="271272"/>
                    </a:cubicBezTo>
                    <a:lnTo>
                      <a:pt x="288461" y="60683"/>
                    </a:lnTo>
                    <a:lnTo>
                      <a:pt x="43232" y="271272"/>
                    </a:lnTo>
                    <a:cubicBezTo>
                      <a:pt x="32299" y="280672"/>
                      <a:pt x="15748" y="279459"/>
                      <a:pt x="6334" y="268392"/>
                    </a:cubicBezTo>
                    <a:cubicBezTo>
                      <a:pt x="-3080" y="257476"/>
                      <a:pt x="-1865" y="240950"/>
                      <a:pt x="9067" y="231550"/>
                    </a:cubicBezTo>
                    <a:lnTo>
                      <a:pt x="271303" y="6254"/>
                    </a:lnTo>
                    <a:cubicBezTo>
                      <a:pt x="276238" y="2085"/>
                      <a:pt x="282350" y="0"/>
                      <a:pt x="288461" y="0"/>
                    </a:cubicBezTo>
                    <a:close/>
                  </a:path>
                </a:pathLst>
              </a:custGeom>
              <a:solidFill>
                <a:schemeClr val="bg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endParaRPr>
              </a:p>
            </p:txBody>
          </p:sp>
        </p:grpSp>
      </p:grpSp>
    </p:spTree>
    <p:extLst>
      <p:ext uri="{BB962C8B-B14F-4D97-AF65-F5344CB8AC3E}">
        <p14:creationId xmlns:p14="http://schemas.microsoft.com/office/powerpoint/2010/main" val="21413800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B134E37E-1F86-24B3-008E-2E4F66626551}"/>
              </a:ext>
            </a:extLst>
          </p:cNvPr>
          <p:cNvGrpSpPr/>
          <p:nvPr/>
        </p:nvGrpSpPr>
        <p:grpSpPr>
          <a:xfrm>
            <a:off x="0" y="605815"/>
            <a:ext cx="12192000" cy="6298105"/>
            <a:chOff x="0" y="605815"/>
            <a:chExt cx="12192000" cy="6298105"/>
          </a:xfrm>
        </p:grpSpPr>
        <p:pic>
          <p:nvPicPr>
            <p:cNvPr id="1026" name="Picture 2">
              <a:extLst>
                <a:ext uri="{FF2B5EF4-FFF2-40B4-BE49-F238E27FC236}">
                  <a16:creationId xmlns:a16="http://schemas.microsoft.com/office/drawing/2014/main" id="{25BC2012-3263-09F5-27D5-44E01520DC4A}"/>
                </a:ext>
              </a:extLst>
            </p:cNvPr>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a:stretch/>
          </p:blipFill>
          <p:spPr bwMode="auto">
            <a:xfrm>
              <a:off x="0" y="605815"/>
              <a:ext cx="12192000" cy="6275614"/>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CCAC4156-ADFC-8D8D-87F7-6F99CE648236}"/>
                </a:ext>
              </a:extLst>
            </p:cNvPr>
            <p:cNvSpPr/>
            <p:nvPr/>
          </p:nvSpPr>
          <p:spPr>
            <a:xfrm>
              <a:off x="0" y="628306"/>
              <a:ext cx="12192000" cy="6275614"/>
            </a:xfrm>
            <a:prstGeom prst="rect">
              <a:avLst/>
            </a:prstGeom>
            <a:gradFill flip="none" rotWithShape="1">
              <a:gsLst>
                <a:gs pos="78000">
                  <a:schemeClr val="accent1">
                    <a:tint val="66000"/>
                    <a:satMod val="160000"/>
                    <a:alpha val="0"/>
                  </a:schemeClr>
                </a:gs>
                <a:gs pos="22000">
                  <a:schemeClr val="accent1">
                    <a:tint val="44500"/>
                    <a:satMod val="1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0" name="矩形 29"/>
          <p:cNvSpPr/>
          <p:nvPr/>
        </p:nvSpPr>
        <p:spPr>
          <a:xfrm>
            <a:off x="0" y="204952"/>
            <a:ext cx="2081048" cy="378372"/>
          </a:xfrm>
          <a:prstGeom prst="rect">
            <a:avLst/>
          </a:prstGeom>
          <a:solidFill>
            <a:srgbClr val="222A35"/>
          </a:solidFill>
          <a:ln>
            <a:solidFill>
              <a:srgbClr val="222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0" idx="3"/>
          </p:cNvCxnSpPr>
          <p:nvPr/>
        </p:nvCxnSpPr>
        <p:spPr>
          <a:xfrm>
            <a:off x="2081048" y="394138"/>
            <a:ext cx="10110952" cy="0"/>
          </a:xfrm>
          <a:prstGeom prst="line">
            <a:avLst/>
          </a:prstGeom>
          <a:ln w="38100">
            <a:solidFill>
              <a:srgbClr val="222A35"/>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49023" y="213992"/>
            <a:ext cx="1800493" cy="369332"/>
          </a:xfrm>
          <a:prstGeom prst="rect">
            <a:avLst/>
          </a:prstGeom>
        </p:spPr>
        <p:txBody>
          <a:bodyPr wrap="none">
            <a:spAutoFit/>
          </a:bodyPr>
          <a:lstStyle/>
          <a:p>
            <a:pPr algn="ctr"/>
            <a:r>
              <a:rPr lang="zh-CN" altLang="en-US"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rPr>
              <a:t>选题背景及意义</a:t>
            </a:r>
          </a:p>
        </p:txBody>
      </p:sp>
      <p:sp>
        <p:nvSpPr>
          <p:cNvPr id="34" name="等腰三角形 33"/>
          <p:cNvSpPr/>
          <p:nvPr/>
        </p:nvSpPr>
        <p:spPr>
          <a:xfrm flipV="1">
            <a:off x="122899" y="331076"/>
            <a:ext cx="126124" cy="15765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D0EB3D-9592-46C5-DD8D-7C7E5AAE8EC2}"/>
              </a:ext>
            </a:extLst>
          </p:cNvPr>
          <p:cNvSpPr txBox="1"/>
          <p:nvPr/>
        </p:nvSpPr>
        <p:spPr>
          <a:xfrm>
            <a:off x="7968342" y="774435"/>
            <a:ext cx="3461658" cy="830997"/>
          </a:xfrm>
          <a:prstGeom prst="rect">
            <a:avLst/>
          </a:prstGeom>
          <a:noFill/>
        </p:spPr>
        <p:txBody>
          <a:bodyPr wrap="square">
            <a:spAutoFit/>
          </a:bodyPr>
          <a:lstStyle/>
          <a:p>
            <a:r>
              <a:rPr lang="en-US" altLang="zh-CN" sz="4800" b="0" i="0" dirty="0">
                <a:solidFill>
                  <a:srgbClr val="121212"/>
                </a:solidFill>
                <a:effectLst/>
                <a:latin typeface="-apple-system"/>
              </a:rPr>
              <a:t>2021</a:t>
            </a:r>
            <a:r>
              <a:rPr lang="zh-CN" altLang="en-US" sz="4800" b="0" i="0" dirty="0">
                <a:solidFill>
                  <a:srgbClr val="121212"/>
                </a:solidFill>
                <a:effectLst/>
                <a:latin typeface="-apple-system"/>
              </a:rPr>
              <a:t>年度</a:t>
            </a:r>
            <a:endParaRPr lang="zh-CN" altLang="en-US" sz="4800" dirty="0"/>
          </a:p>
        </p:txBody>
      </p:sp>
      <p:sp>
        <p:nvSpPr>
          <p:cNvPr id="8" name="文本框 7">
            <a:extLst>
              <a:ext uri="{FF2B5EF4-FFF2-40B4-BE49-F238E27FC236}">
                <a16:creationId xmlns:a16="http://schemas.microsoft.com/office/drawing/2014/main" id="{694023F6-6BC7-5F5C-E989-E55E54A2E331}"/>
              </a:ext>
            </a:extLst>
          </p:cNvPr>
          <p:cNvSpPr txBox="1"/>
          <p:nvPr/>
        </p:nvSpPr>
        <p:spPr>
          <a:xfrm>
            <a:off x="7968342" y="1976650"/>
            <a:ext cx="3461658" cy="1815882"/>
          </a:xfrm>
          <a:prstGeom prst="rect">
            <a:avLst/>
          </a:prstGeom>
          <a:noFill/>
        </p:spPr>
        <p:txBody>
          <a:bodyPr wrap="square">
            <a:spAutoFit/>
          </a:bodyPr>
          <a:lstStyle/>
          <a:p>
            <a:r>
              <a:rPr lang="zh-CN" altLang="en-US" sz="2800" b="0" i="0" dirty="0">
                <a:solidFill>
                  <a:srgbClr val="121212"/>
                </a:solidFill>
                <a:effectLst/>
                <a:latin typeface="-apple-system"/>
              </a:rPr>
              <a:t>科技部、国家卫健委一共通报了</a:t>
            </a:r>
            <a:r>
              <a:rPr lang="en-US" altLang="zh-CN" sz="2800" b="0" i="0" dirty="0">
                <a:solidFill>
                  <a:srgbClr val="121212"/>
                </a:solidFill>
                <a:effectLst/>
                <a:latin typeface="-apple-system"/>
              </a:rPr>
              <a:t>404</a:t>
            </a:r>
            <a:r>
              <a:rPr lang="zh-CN" altLang="en-US" sz="2800" b="0" i="0" dirty="0">
                <a:solidFill>
                  <a:srgbClr val="121212"/>
                </a:solidFill>
                <a:effectLst/>
                <a:latin typeface="-apple-system"/>
              </a:rPr>
              <a:t>起</a:t>
            </a:r>
            <a:r>
              <a:rPr lang="en-US" altLang="zh-CN" sz="2800" b="1" i="0" dirty="0">
                <a:solidFill>
                  <a:srgbClr val="121212"/>
                </a:solidFill>
                <a:effectLst/>
                <a:latin typeface="-apple-system"/>
              </a:rPr>
              <a:t>418</a:t>
            </a:r>
            <a:r>
              <a:rPr lang="zh-CN" altLang="en-US" sz="2800" b="1" i="0" dirty="0">
                <a:solidFill>
                  <a:srgbClr val="121212"/>
                </a:solidFill>
                <a:effectLst/>
                <a:latin typeface="-apple-system"/>
              </a:rPr>
              <a:t>篇</a:t>
            </a:r>
            <a:r>
              <a:rPr lang="zh-CN" altLang="en-US" sz="2800" b="0" i="0" dirty="0">
                <a:solidFill>
                  <a:srgbClr val="121212"/>
                </a:solidFill>
                <a:effectLst/>
                <a:latin typeface="-apple-system"/>
              </a:rPr>
              <a:t>医学科研不诚信论文。</a:t>
            </a:r>
            <a:endParaRPr lang="zh-CN" altLang="en-US" sz="2800" dirty="0"/>
          </a:p>
        </p:txBody>
      </p:sp>
      <p:sp>
        <p:nvSpPr>
          <p:cNvPr id="9" name="文本框 8">
            <a:extLst>
              <a:ext uri="{FF2B5EF4-FFF2-40B4-BE49-F238E27FC236}">
                <a16:creationId xmlns:a16="http://schemas.microsoft.com/office/drawing/2014/main" id="{6797ED8E-605A-94D8-E4A8-09D95D8E0B39}"/>
              </a:ext>
            </a:extLst>
          </p:cNvPr>
          <p:cNvSpPr txBox="1"/>
          <p:nvPr/>
        </p:nvSpPr>
        <p:spPr>
          <a:xfrm>
            <a:off x="7968342" y="4095884"/>
            <a:ext cx="3461658" cy="1384995"/>
          </a:xfrm>
          <a:prstGeom prst="rect">
            <a:avLst/>
          </a:prstGeom>
          <a:noFill/>
        </p:spPr>
        <p:txBody>
          <a:bodyPr wrap="square">
            <a:spAutoFit/>
          </a:bodyPr>
          <a:lstStyle/>
          <a:p>
            <a:r>
              <a:rPr lang="zh-CN" altLang="en-US" sz="2800" dirty="0">
                <a:solidFill>
                  <a:srgbClr val="121212"/>
                </a:solidFill>
                <a:latin typeface="-apple-system"/>
              </a:rPr>
              <a:t>国家自然科学基金委员会共通报了</a:t>
            </a:r>
            <a:r>
              <a:rPr lang="en-US" altLang="zh-CN" sz="2800" dirty="0">
                <a:solidFill>
                  <a:srgbClr val="121212"/>
                </a:solidFill>
                <a:latin typeface="-apple-system"/>
              </a:rPr>
              <a:t>4</a:t>
            </a:r>
            <a:r>
              <a:rPr lang="zh-CN" altLang="en-US" sz="2800" dirty="0">
                <a:solidFill>
                  <a:srgbClr val="121212"/>
                </a:solidFill>
                <a:latin typeface="-apple-system"/>
              </a:rPr>
              <a:t>批</a:t>
            </a:r>
            <a:r>
              <a:rPr lang="en-US" altLang="zh-CN" sz="2800" dirty="0">
                <a:solidFill>
                  <a:srgbClr val="121212"/>
                </a:solidFill>
                <a:latin typeface="-apple-system"/>
              </a:rPr>
              <a:t>39</a:t>
            </a:r>
            <a:r>
              <a:rPr lang="zh-CN" altLang="en-US" sz="2800" dirty="0">
                <a:solidFill>
                  <a:srgbClr val="121212"/>
                </a:solidFill>
                <a:latin typeface="-apple-system"/>
              </a:rPr>
              <a:t>起不端行为案件</a:t>
            </a:r>
          </a:p>
        </p:txBody>
      </p:sp>
    </p:spTree>
    <p:extLst>
      <p:ext uri="{BB962C8B-B14F-4D97-AF65-F5344CB8AC3E}">
        <p14:creationId xmlns:p14="http://schemas.microsoft.com/office/powerpoint/2010/main" val="4248264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48004" y="339741"/>
            <a:ext cx="11297306" cy="6124122"/>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40000"/>
                  <a:lumOff val="60000"/>
                </a:schemeClr>
              </a:solidFill>
            </a:endParaRPr>
          </a:p>
        </p:txBody>
      </p:sp>
      <p:sp>
        <p:nvSpPr>
          <p:cNvPr id="58" name="矩形 57"/>
          <p:cNvSpPr/>
          <p:nvPr/>
        </p:nvSpPr>
        <p:spPr>
          <a:xfrm>
            <a:off x="3689132" y="1858706"/>
            <a:ext cx="4398579" cy="3196770"/>
          </a:xfrm>
          <a:prstGeom prst="rect">
            <a:avLst/>
          </a:prstGeom>
          <a:solidFill>
            <a:schemeClr val="bg1"/>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5400000" algn="t" rotWithShape="0">
                  <a:prstClr val="black">
                    <a:alpha val="40000"/>
                  </a:prstClr>
                </a:outerShdw>
              </a:effectLst>
            </a:endParaRPr>
          </a:p>
        </p:txBody>
      </p:sp>
      <p:sp>
        <p:nvSpPr>
          <p:cNvPr id="51" name="矩形 50"/>
          <p:cNvSpPr/>
          <p:nvPr/>
        </p:nvSpPr>
        <p:spPr>
          <a:xfrm>
            <a:off x="3657600" y="1671145"/>
            <a:ext cx="4464000" cy="173421"/>
          </a:xfrm>
          <a:prstGeom prst="rect">
            <a:avLst/>
          </a:prstGeom>
          <a:solidFill>
            <a:srgbClr val="454E5A"/>
          </a:solidFill>
          <a:ln>
            <a:solidFill>
              <a:srgbClr val="454E5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657600" y="5055476"/>
            <a:ext cx="4464000" cy="173421"/>
          </a:xfrm>
          <a:prstGeom prst="rect">
            <a:avLst/>
          </a:prstGeom>
          <a:solidFill>
            <a:srgbClr val="454E5A"/>
          </a:solidFill>
          <a:ln>
            <a:solidFill>
              <a:srgbClr val="454E5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a:extLst>
              <a:ext uri="{FF2B5EF4-FFF2-40B4-BE49-F238E27FC236}">
                <a16:creationId xmlns:a16="http://schemas.microsoft.com/office/drawing/2014/main" id="{EEFE3291-1410-4A1F-9EAF-14C7DE9DA9C6}"/>
              </a:ext>
            </a:extLst>
          </p:cNvPr>
          <p:cNvGrpSpPr/>
          <p:nvPr/>
        </p:nvGrpSpPr>
        <p:grpSpPr>
          <a:xfrm>
            <a:off x="4990378" y="2434850"/>
            <a:ext cx="1691226" cy="369332"/>
            <a:chOff x="5413878" y="546394"/>
            <a:chExt cx="1691226" cy="369332"/>
          </a:xfrm>
        </p:grpSpPr>
        <p:sp>
          <p:nvSpPr>
            <p:cNvPr id="54" name="文本框 53">
              <a:extLst>
                <a:ext uri="{FF2B5EF4-FFF2-40B4-BE49-F238E27FC236}">
                  <a16:creationId xmlns:a16="http://schemas.microsoft.com/office/drawing/2014/main" id="{F9BF5A29-4C7C-4F75-A4EF-B6E68A9B65A3}"/>
                </a:ext>
              </a:extLst>
            </p:cNvPr>
            <p:cNvSpPr txBox="1"/>
            <p:nvPr/>
          </p:nvSpPr>
          <p:spPr>
            <a:xfrm>
              <a:off x="5413878" y="546394"/>
              <a:ext cx="1691226" cy="369332"/>
            </a:xfrm>
            <a:prstGeom prst="rect">
              <a:avLst/>
            </a:prstGeom>
            <a:noFill/>
          </p:spPr>
          <p:txBody>
            <a:bodyPr wrap="square" rtlCol="0">
              <a:spAutoFit/>
            </a:bodyPr>
            <a:lstStyle/>
            <a:p>
              <a:pPr algn="ctr"/>
              <a:r>
                <a:rPr lang="en-US" altLang="zh-CN" dirty="0">
                  <a:solidFill>
                    <a:srgbClr val="454E5A"/>
                  </a:solidFill>
                  <a:latin typeface="华文中宋" panose="02010600040101010101" pitchFamily="2" charset="-122"/>
                  <a:ea typeface="华文中宋" panose="02010600040101010101" pitchFamily="2" charset="-122"/>
                  <a:cs typeface="+mn-ea"/>
                  <a:sym typeface="Arial" panose="020B0604020202020204" pitchFamily="34" charset="0"/>
                </a:rPr>
                <a:t>PART TWO</a:t>
              </a:r>
            </a:p>
          </p:txBody>
        </p:sp>
        <p:cxnSp>
          <p:nvCxnSpPr>
            <p:cNvPr id="55" name="直接连接符 54">
              <a:extLst>
                <a:ext uri="{FF2B5EF4-FFF2-40B4-BE49-F238E27FC236}">
                  <a16:creationId xmlns:a16="http://schemas.microsoft.com/office/drawing/2014/main" id="{0F69EAA0-4988-406D-8FAE-FEE148AA8D8A}"/>
                </a:ext>
              </a:extLst>
            </p:cNvPr>
            <p:cNvCxnSpPr/>
            <p:nvPr/>
          </p:nvCxnSpPr>
          <p:spPr>
            <a:xfrm>
              <a:off x="5947716" y="884948"/>
              <a:ext cx="5562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6" name="文本框 55">
            <a:extLst>
              <a:ext uri="{FF2B5EF4-FFF2-40B4-BE49-F238E27FC236}">
                <a16:creationId xmlns:a16="http://schemas.microsoft.com/office/drawing/2014/main" id="{F9BF5A29-4C7C-4F75-A4EF-B6E68A9B65A3}"/>
              </a:ext>
            </a:extLst>
          </p:cNvPr>
          <p:cNvSpPr txBox="1"/>
          <p:nvPr/>
        </p:nvSpPr>
        <p:spPr>
          <a:xfrm>
            <a:off x="4046194" y="3109414"/>
            <a:ext cx="3579594" cy="584775"/>
          </a:xfrm>
          <a:prstGeom prst="rect">
            <a:avLst/>
          </a:prstGeom>
          <a:noFill/>
        </p:spPr>
        <p:txBody>
          <a:bodyPr wrap="square" rtlCol="0">
            <a:spAutoFit/>
          </a:bodyPr>
          <a:lstStyle/>
          <a:p>
            <a:pPr algn="ctr"/>
            <a:r>
              <a:rPr lang="zh-CN" altLang="en-US" sz="3200" b="1" dirty="0">
                <a:solidFill>
                  <a:srgbClr val="454E5A"/>
                </a:solidFill>
                <a:latin typeface="华文中宋" panose="02010600040101010101" pitchFamily="2" charset="-122"/>
                <a:ea typeface="华文中宋" panose="02010600040101010101" pitchFamily="2" charset="-122"/>
                <a:cs typeface="+mn-ea"/>
                <a:sym typeface="Arial" panose="020B0604020202020204" pitchFamily="34" charset="0"/>
              </a:rPr>
              <a:t>现状与研究目标</a:t>
            </a:r>
          </a:p>
        </p:txBody>
      </p:sp>
    </p:spTree>
    <p:extLst>
      <p:ext uri="{BB962C8B-B14F-4D97-AF65-F5344CB8AC3E}">
        <p14:creationId xmlns:p14="http://schemas.microsoft.com/office/powerpoint/2010/main" val="8042796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40"/>
                                  </p:stCondLst>
                                  <p:childTnLst>
                                    <p:set>
                                      <p:cBhvr>
                                        <p:cTn id="6" dur="10" fill="hold">
                                          <p:stCondLst>
                                            <p:cond delay="0"/>
                                          </p:stCondLst>
                                        </p:cTn>
                                        <p:tgtEl>
                                          <p:spTgt spid="10"/>
                                        </p:tgtEl>
                                        <p:attrNameLst>
                                          <p:attrName>style.visibility</p:attrName>
                                        </p:attrNameLst>
                                      </p:cBhvr>
                                      <p:to>
                                        <p:strVal val="visible"/>
                                      </p:to>
                                    </p:set>
                                  </p:childTnLst>
                                </p:cTn>
                              </p:par>
                              <p:par>
                                <p:cTn id="7" presetID="1" presetClass="exit" presetSubtype="0" fill="hold" grpId="1" nodeType="withEffect">
                                  <p:stCondLst>
                                    <p:cond delay="10"/>
                                  </p:stCondLst>
                                  <p:childTnLst>
                                    <p:set>
                                      <p:cBhvr>
                                        <p:cTn id="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204952"/>
            <a:ext cx="2081048" cy="378372"/>
          </a:xfrm>
          <a:prstGeom prst="rect">
            <a:avLst/>
          </a:prstGeom>
          <a:solidFill>
            <a:srgbClr val="222A35"/>
          </a:solidFill>
          <a:ln>
            <a:solidFill>
              <a:srgbClr val="222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0" idx="3"/>
          </p:cNvCxnSpPr>
          <p:nvPr/>
        </p:nvCxnSpPr>
        <p:spPr>
          <a:xfrm>
            <a:off x="2081048" y="394138"/>
            <a:ext cx="10110952" cy="0"/>
          </a:xfrm>
          <a:prstGeom prst="line">
            <a:avLst/>
          </a:prstGeom>
          <a:ln w="38100">
            <a:solidFill>
              <a:srgbClr val="222A35"/>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49023" y="213992"/>
            <a:ext cx="1800493" cy="369332"/>
          </a:xfrm>
          <a:prstGeom prst="rect">
            <a:avLst/>
          </a:prstGeom>
        </p:spPr>
        <p:txBody>
          <a:bodyPr wrap="none">
            <a:spAutoFit/>
          </a:bodyPr>
          <a:lstStyle/>
          <a:p>
            <a:pPr algn="ctr"/>
            <a:r>
              <a:rPr lang="zh-CN" altLang="en-US"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rPr>
              <a:t>现状与研究目标</a:t>
            </a:r>
          </a:p>
        </p:txBody>
      </p:sp>
      <p:sp>
        <p:nvSpPr>
          <p:cNvPr id="34" name="等腰三角形 33"/>
          <p:cNvSpPr/>
          <p:nvPr/>
        </p:nvSpPr>
        <p:spPr>
          <a:xfrm flipV="1">
            <a:off x="122899" y="331076"/>
            <a:ext cx="126124" cy="15765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íŝ1ídè">
            <a:extLst>
              <a:ext uri="{FF2B5EF4-FFF2-40B4-BE49-F238E27FC236}">
                <a16:creationId xmlns:a16="http://schemas.microsoft.com/office/drawing/2014/main" id="{48D9846A-64B8-4124-8136-9CCD6596C3A7}"/>
              </a:ext>
            </a:extLst>
          </p:cNvPr>
          <p:cNvSpPr txBox="1"/>
          <p:nvPr/>
        </p:nvSpPr>
        <p:spPr>
          <a:xfrm>
            <a:off x="4045425" y="482035"/>
            <a:ext cx="4210575" cy="557344"/>
          </a:xfrm>
          <a:prstGeom prst="rect">
            <a:avLst/>
          </a:prstGeom>
          <a:noFill/>
        </p:spPr>
        <p:txBody>
          <a:bodyPr wrap="square" lIns="90000" tIns="46800" rIns="90000" bIns="46800" rtlCol="0">
            <a:noAutofit/>
          </a:bodyPr>
          <a:lstStyle/>
          <a:p>
            <a:pPr>
              <a:lnSpc>
                <a:spcPct val="150000"/>
              </a:lnSpc>
            </a:pPr>
            <a:r>
              <a:rPr lang="zh-CN" altLang="en-US" sz="3200" b="1" dirty="0"/>
              <a:t>作业相似度检测平台</a:t>
            </a:r>
            <a:endParaRPr lang="en-US" sz="3200" b="1" dirty="0"/>
          </a:p>
        </p:txBody>
      </p:sp>
      <p:sp>
        <p:nvSpPr>
          <p:cNvPr id="9" name="íṡļîḋè">
            <a:extLst>
              <a:ext uri="{FF2B5EF4-FFF2-40B4-BE49-F238E27FC236}">
                <a16:creationId xmlns:a16="http://schemas.microsoft.com/office/drawing/2014/main" id="{87E970EF-8096-418C-A79C-FB0F98D89F28}"/>
              </a:ext>
            </a:extLst>
          </p:cNvPr>
          <p:cNvSpPr/>
          <p:nvPr/>
        </p:nvSpPr>
        <p:spPr bwMode="auto">
          <a:xfrm>
            <a:off x="1068655" y="1730290"/>
            <a:ext cx="475060" cy="465796"/>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rgbClr val="454E5A"/>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sp>
        <p:nvSpPr>
          <p:cNvPr id="22" name="iSľïḓe">
            <a:extLst>
              <a:ext uri="{FF2B5EF4-FFF2-40B4-BE49-F238E27FC236}">
                <a16:creationId xmlns:a16="http://schemas.microsoft.com/office/drawing/2014/main" id="{4D5C24C6-4DD0-4193-AD42-019C1134797B}"/>
              </a:ext>
            </a:extLst>
          </p:cNvPr>
          <p:cNvSpPr txBox="1"/>
          <p:nvPr/>
        </p:nvSpPr>
        <p:spPr bwMode="auto">
          <a:xfrm>
            <a:off x="1687928" y="1740312"/>
            <a:ext cx="2796797"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t>选择、填空题雷同检测</a:t>
            </a:r>
            <a:endParaRPr lang="en-US" altLang="zh-CN" sz="1800" b="1" dirty="0"/>
          </a:p>
        </p:txBody>
      </p:sp>
      <p:sp>
        <p:nvSpPr>
          <p:cNvPr id="11" name="ïṣḷíḍê">
            <a:extLst>
              <a:ext uri="{FF2B5EF4-FFF2-40B4-BE49-F238E27FC236}">
                <a16:creationId xmlns:a16="http://schemas.microsoft.com/office/drawing/2014/main" id="{E2E6F560-CA47-45FB-AD02-2C4B485516FA}"/>
              </a:ext>
            </a:extLst>
          </p:cNvPr>
          <p:cNvSpPr/>
          <p:nvPr/>
        </p:nvSpPr>
        <p:spPr bwMode="auto">
          <a:xfrm>
            <a:off x="1068655" y="3175817"/>
            <a:ext cx="475060" cy="465796"/>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rgbClr val="8A95A5"/>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sp>
        <p:nvSpPr>
          <p:cNvPr id="20" name="îṥḷiḍé">
            <a:extLst>
              <a:ext uri="{FF2B5EF4-FFF2-40B4-BE49-F238E27FC236}">
                <a16:creationId xmlns:a16="http://schemas.microsoft.com/office/drawing/2014/main" id="{4D5C24C6-4DD0-4193-AD42-019C1134797B}"/>
              </a:ext>
            </a:extLst>
          </p:cNvPr>
          <p:cNvSpPr txBox="1"/>
          <p:nvPr/>
        </p:nvSpPr>
        <p:spPr bwMode="auto">
          <a:xfrm>
            <a:off x="1687928" y="3254016"/>
            <a:ext cx="2796797"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t>文字类题目的相似度检测</a:t>
            </a:r>
            <a:endParaRPr lang="en-US" altLang="zh-CN" sz="1800" b="1" dirty="0"/>
          </a:p>
        </p:txBody>
      </p:sp>
      <p:sp>
        <p:nvSpPr>
          <p:cNvPr id="13" name="íş1íḍê">
            <a:extLst>
              <a:ext uri="{FF2B5EF4-FFF2-40B4-BE49-F238E27FC236}">
                <a16:creationId xmlns:a16="http://schemas.microsoft.com/office/drawing/2014/main" id="{9D16A90A-BD1A-4622-84F2-5D267B700433}"/>
              </a:ext>
            </a:extLst>
          </p:cNvPr>
          <p:cNvSpPr/>
          <p:nvPr/>
        </p:nvSpPr>
        <p:spPr bwMode="auto">
          <a:xfrm>
            <a:off x="1068655" y="4621344"/>
            <a:ext cx="475060" cy="465796"/>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rgbClr val="454E5A"/>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sp>
        <p:nvSpPr>
          <p:cNvPr id="18" name="îṩḻiḍè">
            <a:extLst>
              <a:ext uri="{FF2B5EF4-FFF2-40B4-BE49-F238E27FC236}">
                <a16:creationId xmlns:a16="http://schemas.microsoft.com/office/drawing/2014/main" id="{4D5C24C6-4DD0-4193-AD42-019C1134797B}"/>
              </a:ext>
            </a:extLst>
          </p:cNvPr>
          <p:cNvSpPr txBox="1"/>
          <p:nvPr/>
        </p:nvSpPr>
        <p:spPr bwMode="auto">
          <a:xfrm>
            <a:off x="1687927" y="4475726"/>
            <a:ext cx="2796797" cy="74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t>编程题，对代码进行分析</a:t>
            </a:r>
            <a:endParaRPr lang="en-US" altLang="zh-CN" sz="1800" b="1" dirty="0"/>
          </a:p>
          <a:p>
            <a:pPr eaLnBrk="1" hangingPunct="1">
              <a:lnSpc>
                <a:spcPct val="100000"/>
              </a:lnSpc>
              <a:spcBef>
                <a:spcPct val="0"/>
              </a:spcBef>
              <a:buFontTx/>
              <a:buNone/>
            </a:pPr>
            <a:r>
              <a:rPr lang="zh-CN" altLang="en-US" sz="1800" b="1" dirty="0"/>
              <a:t>，进行相似度检测</a:t>
            </a:r>
            <a:endParaRPr lang="en-US" altLang="zh-CN" sz="1800" b="1" dirty="0"/>
          </a:p>
        </p:txBody>
      </p:sp>
      <p:cxnSp>
        <p:nvCxnSpPr>
          <p:cNvPr id="15" name="直接连接符 14"/>
          <p:cNvCxnSpPr/>
          <p:nvPr/>
        </p:nvCxnSpPr>
        <p:spPr>
          <a:xfrm>
            <a:off x="1687928" y="2628439"/>
            <a:ext cx="2565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687928" y="4073966"/>
            <a:ext cx="2565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3" name="图形 2" descr="禁止标志">
            <a:extLst>
              <a:ext uri="{FF2B5EF4-FFF2-40B4-BE49-F238E27FC236}">
                <a16:creationId xmlns:a16="http://schemas.microsoft.com/office/drawing/2014/main" id="{77FAAB02-532D-24B4-AA20-D632083808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84725" y="1817725"/>
            <a:ext cx="3222550" cy="3222550"/>
          </a:xfrm>
          <a:prstGeom prst="rect">
            <a:avLst/>
          </a:prstGeom>
        </p:spPr>
      </p:pic>
      <p:sp>
        <p:nvSpPr>
          <p:cNvPr id="4" name="文本框 3">
            <a:extLst>
              <a:ext uri="{FF2B5EF4-FFF2-40B4-BE49-F238E27FC236}">
                <a16:creationId xmlns:a16="http://schemas.microsoft.com/office/drawing/2014/main" id="{B1D515CA-DCBE-60AF-0C78-853BCFD6D820}"/>
              </a:ext>
            </a:extLst>
          </p:cNvPr>
          <p:cNvSpPr txBox="1"/>
          <p:nvPr/>
        </p:nvSpPr>
        <p:spPr>
          <a:xfrm>
            <a:off x="5032458" y="2845404"/>
            <a:ext cx="2236510" cy="1323439"/>
          </a:xfrm>
          <a:prstGeom prst="rect">
            <a:avLst/>
          </a:prstGeom>
          <a:noFill/>
        </p:spPr>
        <p:txBody>
          <a:bodyPr wrap="none" rtlCol="0">
            <a:spAutoFit/>
          </a:bodyPr>
          <a:lstStyle/>
          <a:p>
            <a:r>
              <a:rPr lang="zh-CN" altLang="en-US" sz="8000" dirty="0"/>
              <a:t>抄袭</a:t>
            </a:r>
          </a:p>
        </p:txBody>
      </p:sp>
      <p:sp>
        <p:nvSpPr>
          <p:cNvPr id="6" name="矩形 5">
            <a:extLst>
              <a:ext uri="{FF2B5EF4-FFF2-40B4-BE49-F238E27FC236}">
                <a16:creationId xmlns:a16="http://schemas.microsoft.com/office/drawing/2014/main" id="{A7CE54D9-BC57-E9DF-DCD3-79DECDFDB847}"/>
              </a:ext>
            </a:extLst>
          </p:cNvPr>
          <p:cNvSpPr/>
          <p:nvPr/>
        </p:nvSpPr>
        <p:spPr>
          <a:xfrm>
            <a:off x="8097306" y="1501523"/>
            <a:ext cx="569387" cy="923330"/>
          </a:xfrm>
          <a:prstGeom prst="rect">
            <a:avLst/>
          </a:prstGeom>
          <a:noFill/>
        </p:spPr>
        <p:txBody>
          <a:bodyPr wrap="none" lIns="91440" tIns="45720" rIns="91440" bIns="45720">
            <a:spAutoFit/>
          </a:bodyPr>
          <a:lstStyle/>
          <a:p>
            <a:pPr algn="ctr"/>
            <a:r>
              <a:rPr lang="en-US" altLang="zh-CN" sz="5400" b="1" cap="none" spc="0" dirty="0">
                <a:ln w="6600">
                  <a:solidFill>
                    <a:schemeClr val="accent2"/>
                  </a:solidFill>
                  <a:prstDash val="solid"/>
                </a:ln>
                <a:solidFill>
                  <a:srgbClr val="FFFFFF"/>
                </a:solidFill>
                <a:effectLst>
                  <a:outerShdw dist="38100" dir="2700000" algn="tl" rotWithShape="0">
                    <a:schemeClr val="accent2"/>
                  </a:outerShdw>
                </a:effectLst>
              </a:rPr>
              <a:t>1</a:t>
            </a:r>
            <a:endPar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文本框 6">
            <a:extLst>
              <a:ext uri="{FF2B5EF4-FFF2-40B4-BE49-F238E27FC236}">
                <a16:creationId xmlns:a16="http://schemas.microsoft.com/office/drawing/2014/main" id="{7BACBB43-62EA-018D-692D-63B94465F299}"/>
              </a:ext>
            </a:extLst>
          </p:cNvPr>
          <p:cNvSpPr txBox="1"/>
          <p:nvPr/>
        </p:nvSpPr>
        <p:spPr>
          <a:xfrm>
            <a:off x="8817428" y="1737199"/>
            <a:ext cx="2006064" cy="523220"/>
          </a:xfrm>
          <a:prstGeom prst="rect">
            <a:avLst/>
          </a:prstGeom>
          <a:noFill/>
        </p:spPr>
        <p:txBody>
          <a:bodyPr wrap="square" rtlCol="0">
            <a:spAutoFit/>
          </a:bodyPr>
          <a:lstStyle/>
          <a:p>
            <a:r>
              <a:rPr lang="zh-CN" altLang="en-US" sz="2800" dirty="0"/>
              <a:t>结果可视化</a:t>
            </a:r>
          </a:p>
        </p:txBody>
      </p:sp>
      <p:sp>
        <p:nvSpPr>
          <p:cNvPr id="23" name="矩形 22">
            <a:extLst>
              <a:ext uri="{FF2B5EF4-FFF2-40B4-BE49-F238E27FC236}">
                <a16:creationId xmlns:a16="http://schemas.microsoft.com/office/drawing/2014/main" id="{9D9175D1-785B-6915-482B-5B8E14B9289C}"/>
              </a:ext>
            </a:extLst>
          </p:cNvPr>
          <p:cNvSpPr/>
          <p:nvPr/>
        </p:nvSpPr>
        <p:spPr>
          <a:xfrm>
            <a:off x="8097305" y="2940141"/>
            <a:ext cx="569388" cy="923330"/>
          </a:xfrm>
          <a:prstGeom prst="rect">
            <a:avLst/>
          </a:prstGeom>
          <a:noFill/>
        </p:spPr>
        <p:txBody>
          <a:bodyPr wrap="none" lIns="91440" tIns="45720" rIns="91440" bIns="45720">
            <a:spAutoFit/>
          </a:bodyPr>
          <a:lstStyle/>
          <a:p>
            <a:pPr algn="ctr"/>
            <a:r>
              <a:rPr lang="en-US" altLang="zh-CN" sz="5400" b="1" dirty="0">
                <a:ln w="6600">
                  <a:solidFill>
                    <a:schemeClr val="accent2"/>
                  </a:solidFill>
                  <a:prstDash val="solid"/>
                </a:ln>
                <a:solidFill>
                  <a:srgbClr val="FFFFFF"/>
                </a:solidFill>
                <a:effectLst>
                  <a:outerShdw dist="38100" dir="2700000" algn="tl" rotWithShape="0">
                    <a:schemeClr val="accent2"/>
                  </a:outerShdw>
                </a:effectLst>
              </a:rPr>
              <a:t>2</a:t>
            </a:r>
            <a:endPar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4" name="文本框 23">
            <a:extLst>
              <a:ext uri="{FF2B5EF4-FFF2-40B4-BE49-F238E27FC236}">
                <a16:creationId xmlns:a16="http://schemas.microsoft.com/office/drawing/2014/main" id="{45AF2C90-0E1D-A18C-D0AA-8654B957ABEB}"/>
              </a:ext>
            </a:extLst>
          </p:cNvPr>
          <p:cNvSpPr txBox="1"/>
          <p:nvPr/>
        </p:nvSpPr>
        <p:spPr>
          <a:xfrm>
            <a:off x="8817428" y="3175817"/>
            <a:ext cx="2006064" cy="523220"/>
          </a:xfrm>
          <a:prstGeom prst="rect">
            <a:avLst/>
          </a:prstGeom>
          <a:noFill/>
        </p:spPr>
        <p:txBody>
          <a:bodyPr wrap="square" rtlCol="0">
            <a:spAutoFit/>
          </a:bodyPr>
          <a:lstStyle/>
          <a:p>
            <a:r>
              <a:rPr lang="zh-CN" altLang="en-US" sz="2800" dirty="0"/>
              <a:t>简单易用</a:t>
            </a:r>
          </a:p>
        </p:txBody>
      </p:sp>
      <p:sp>
        <p:nvSpPr>
          <p:cNvPr id="25" name="矩形 24">
            <a:extLst>
              <a:ext uri="{FF2B5EF4-FFF2-40B4-BE49-F238E27FC236}">
                <a16:creationId xmlns:a16="http://schemas.microsoft.com/office/drawing/2014/main" id="{D9116492-CFA3-9040-49E3-002BDBD2F07C}"/>
              </a:ext>
            </a:extLst>
          </p:cNvPr>
          <p:cNvSpPr/>
          <p:nvPr/>
        </p:nvSpPr>
        <p:spPr>
          <a:xfrm>
            <a:off x="8097305" y="4281379"/>
            <a:ext cx="569388" cy="923330"/>
          </a:xfrm>
          <a:prstGeom prst="rect">
            <a:avLst/>
          </a:prstGeom>
          <a:noFill/>
        </p:spPr>
        <p:txBody>
          <a:bodyPr wrap="none" lIns="91440" tIns="45720" rIns="91440" bIns="45720">
            <a:spAutoFit/>
          </a:bodyPr>
          <a:lstStyle/>
          <a:p>
            <a:pPr algn="ctr"/>
            <a:r>
              <a:rPr lang="en-US" altLang="zh-CN" sz="5400" b="1" dirty="0">
                <a:ln w="6600">
                  <a:solidFill>
                    <a:schemeClr val="accent2"/>
                  </a:solidFill>
                  <a:prstDash val="solid"/>
                </a:ln>
                <a:solidFill>
                  <a:srgbClr val="FFFFFF"/>
                </a:solidFill>
                <a:effectLst>
                  <a:outerShdw dist="38100" dir="2700000" algn="tl" rotWithShape="0">
                    <a:schemeClr val="accent2"/>
                  </a:outerShdw>
                </a:effectLst>
              </a:rPr>
              <a:t>3</a:t>
            </a:r>
            <a:endPar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6" name="文本框 25">
            <a:extLst>
              <a:ext uri="{FF2B5EF4-FFF2-40B4-BE49-F238E27FC236}">
                <a16:creationId xmlns:a16="http://schemas.microsoft.com/office/drawing/2014/main" id="{35F122D3-B330-57EC-EFF3-D30B56A74458}"/>
              </a:ext>
            </a:extLst>
          </p:cNvPr>
          <p:cNvSpPr txBox="1"/>
          <p:nvPr/>
        </p:nvSpPr>
        <p:spPr>
          <a:xfrm>
            <a:off x="8817428" y="4517055"/>
            <a:ext cx="2006064" cy="523220"/>
          </a:xfrm>
          <a:prstGeom prst="rect">
            <a:avLst/>
          </a:prstGeom>
          <a:noFill/>
        </p:spPr>
        <p:txBody>
          <a:bodyPr wrap="square" rtlCol="0">
            <a:spAutoFit/>
          </a:bodyPr>
          <a:lstStyle/>
          <a:p>
            <a:r>
              <a:rPr lang="zh-CN" altLang="en-US" sz="2800" dirty="0"/>
              <a:t>功能全面</a:t>
            </a:r>
          </a:p>
        </p:txBody>
      </p:sp>
    </p:spTree>
    <p:extLst>
      <p:ext uri="{BB962C8B-B14F-4D97-AF65-F5344CB8AC3E}">
        <p14:creationId xmlns:p14="http://schemas.microsoft.com/office/powerpoint/2010/main" val="22419235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204952"/>
            <a:ext cx="2081048" cy="378372"/>
          </a:xfrm>
          <a:prstGeom prst="rect">
            <a:avLst/>
          </a:prstGeom>
          <a:solidFill>
            <a:srgbClr val="222A35"/>
          </a:solidFill>
          <a:ln>
            <a:solidFill>
              <a:srgbClr val="222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0" idx="3"/>
          </p:cNvCxnSpPr>
          <p:nvPr/>
        </p:nvCxnSpPr>
        <p:spPr>
          <a:xfrm>
            <a:off x="2081048" y="394138"/>
            <a:ext cx="10110952" cy="0"/>
          </a:xfrm>
          <a:prstGeom prst="line">
            <a:avLst/>
          </a:prstGeom>
          <a:ln w="38100">
            <a:solidFill>
              <a:srgbClr val="222A35"/>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49023" y="213992"/>
            <a:ext cx="1800493" cy="369332"/>
          </a:xfrm>
          <a:prstGeom prst="rect">
            <a:avLst/>
          </a:prstGeom>
        </p:spPr>
        <p:txBody>
          <a:bodyPr wrap="none">
            <a:spAutoFit/>
          </a:bodyPr>
          <a:lstStyle/>
          <a:p>
            <a:pPr algn="ctr"/>
            <a:r>
              <a:rPr lang="zh-CN" altLang="en-US"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rPr>
              <a:t>现状与研究目标</a:t>
            </a:r>
          </a:p>
        </p:txBody>
      </p:sp>
      <p:sp>
        <p:nvSpPr>
          <p:cNvPr id="34" name="等腰三角形 33"/>
          <p:cNvSpPr/>
          <p:nvPr/>
        </p:nvSpPr>
        <p:spPr>
          <a:xfrm flipV="1">
            <a:off x="122899" y="331076"/>
            <a:ext cx="126124" cy="15765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i$1îḋè">
            <a:extLst>
              <a:ext uri="{FF2B5EF4-FFF2-40B4-BE49-F238E27FC236}">
                <a16:creationId xmlns:a16="http://schemas.microsoft.com/office/drawing/2014/main" id="{D513DAB3-FED1-4F48-9BA3-FCB656EB69D8}"/>
              </a:ext>
            </a:extLst>
          </p:cNvPr>
          <p:cNvSpPr/>
          <p:nvPr/>
        </p:nvSpPr>
        <p:spPr>
          <a:xfrm>
            <a:off x="1844702" y="2473853"/>
            <a:ext cx="1024172" cy="1024172"/>
          </a:xfrm>
          <a:prstGeom prst="ellipse">
            <a:avLst/>
          </a:prstGeom>
          <a:solidFill>
            <a:srgbClr val="222A35">
              <a:alpha val="7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7" name="îṧļíḋê">
            <a:extLst>
              <a:ext uri="{FF2B5EF4-FFF2-40B4-BE49-F238E27FC236}">
                <a16:creationId xmlns:a16="http://schemas.microsoft.com/office/drawing/2014/main" id="{1621884F-59FE-4666-BA8B-03F6B778C75A}"/>
              </a:ext>
            </a:extLst>
          </p:cNvPr>
          <p:cNvSpPr/>
          <p:nvPr/>
        </p:nvSpPr>
        <p:spPr>
          <a:xfrm>
            <a:off x="-13806" y="3926993"/>
            <a:ext cx="12192000" cy="2931007"/>
          </a:xfrm>
          <a:prstGeom prst="rect">
            <a:avLst/>
          </a:prstGeom>
          <a:solidFill>
            <a:srgbClr val="8A95A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41" name="iŝļïdê">
            <a:extLst>
              <a:ext uri="{FF2B5EF4-FFF2-40B4-BE49-F238E27FC236}">
                <a16:creationId xmlns:a16="http://schemas.microsoft.com/office/drawing/2014/main" id="{6DE8C49C-33B3-441F-B787-3C91DD4F6129}"/>
              </a:ext>
            </a:extLst>
          </p:cNvPr>
          <p:cNvSpPr txBox="1"/>
          <p:nvPr/>
        </p:nvSpPr>
        <p:spPr>
          <a:xfrm>
            <a:off x="673102" y="1189066"/>
            <a:ext cx="10845796" cy="605937"/>
          </a:xfrm>
          <a:prstGeom prst="rect">
            <a:avLst/>
          </a:prstGeom>
          <a:noFill/>
          <a:ln>
            <a:noFill/>
          </a:ln>
        </p:spPr>
        <p:txBody>
          <a:bodyPr wrap="square" lIns="91440" tIns="45720" rIns="91440" bIns="45720" anchor="b" anchorCtr="0">
            <a:normAutofit/>
          </a:bodyPr>
          <a:lstStyle/>
          <a:p>
            <a:pPr algn="ctr">
              <a:buSzPct val="25000"/>
            </a:pPr>
            <a:r>
              <a:rPr lang="zh-CN" altLang="en-US" sz="2800" dirty="0"/>
              <a:t>对平台的要求</a:t>
            </a:r>
            <a:endParaRPr lang="en-US" sz="2800" dirty="0"/>
          </a:p>
        </p:txBody>
      </p:sp>
      <p:grpSp>
        <p:nvGrpSpPr>
          <p:cNvPr id="9" name="íṥḻîdé">
            <a:extLst>
              <a:ext uri="{FF2B5EF4-FFF2-40B4-BE49-F238E27FC236}">
                <a16:creationId xmlns:a16="http://schemas.microsoft.com/office/drawing/2014/main" id="{BE04AD63-8976-4172-900E-AB1156837812}"/>
              </a:ext>
            </a:extLst>
          </p:cNvPr>
          <p:cNvGrpSpPr/>
          <p:nvPr/>
        </p:nvGrpSpPr>
        <p:grpSpPr>
          <a:xfrm>
            <a:off x="911407" y="4354567"/>
            <a:ext cx="2731104" cy="2010185"/>
            <a:chOff x="889636" y="4676928"/>
            <a:chExt cx="2731104" cy="1336572"/>
          </a:xfrm>
        </p:grpSpPr>
        <p:sp>
          <p:nvSpPr>
            <p:cNvPr id="39" name="îś1iḓé">
              <a:extLst>
                <a:ext uri="{FF2B5EF4-FFF2-40B4-BE49-F238E27FC236}">
                  <a16:creationId xmlns:a16="http://schemas.microsoft.com/office/drawing/2014/main" id="{6477404E-2740-444F-B3E2-AC7F3C7B9DCF}"/>
                </a:ext>
              </a:extLst>
            </p:cNvPr>
            <p:cNvSpPr/>
            <p:nvPr/>
          </p:nvSpPr>
          <p:spPr>
            <a:xfrm>
              <a:off x="889636" y="4676928"/>
              <a:ext cx="2731104" cy="392415"/>
            </a:xfrm>
            <a:prstGeom prst="rect">
              <a:avLst/>
            </a:prstGeom>
          </p:spPr>
          <p:txBody>
            <a:bodyPr wrap="square" lIns="91440" tIns="45720" rIns="91440" bIns="45720" anchor="ctr" anchorCtr="1">
              <a:normAutofit/>
            </a:bodyPr>
            <a:lstStyle/>
            <a:p>
              <a:pPr lvl="0" algn="ctr"/>
              <a:r>
                <a:rPr lang="zh-CN" altLang="en-US" sz="2000" b="1" dirty="0">
                  <a:solidFill>
                    <a:schemeClr val="bg1"/>
                  </a:solidFill>
                </a:rPr>
                <a:t>交互性</a:t>
              </a:r>
            </a:p>
          </p:txBody>
        </p:sp>
        <p:sp>
          <p:nvSpPr>
            <p:cNvPr id="40" name="iṥḻîdé">
              <a:extLst>
                <a:ext uri="{FF2B5EF4-FFF2-40B4-BE49-F238E27FC236}">
                  <a16:creationId xmlns:a16="http://schemas.microsoft.com/office/drawing/2014/main" id="{6753C2CF-6DA9-48FA-93F7-F6E589569BF6}"/>
                </a:ext>
              </a:extLst>
            </p:cNvPr>
            <p:cNvSpPr/>
            <p:nvPr/>
          </p:nvSpPr>
          <p:spPr>
            <a:xfrm>
              <a:off x="993100" y="5004966"/>
              <a:ext cx="2370001" cy="1008534"/>
            </a:xfrm>
            <a:prstGeom prst="rect">
              <a:avLst/>
            </a:prstGeom>
          </p:spPr>
          <p:txBody>
            <a:bodyPr wrap="square" lIns="91440" tIns="45720" rIns="91440" bIns="45720" anchor="t" anchorCtr="1">
              <a:noAutofit/>
            </a:bodyPr>
            <a:lstStyle/>
            <a:p>
              <a:pPr lvl="0" algn="ctr">
                <a:lnSpc>
                  <a:spcPct val="150000"/>
                </a:lnSpc>
              </a:pPr>
              <a:r>
                <a:rPr lang="zh-CN" altLang="en-US" sz="1400" dirty="0">
                  <a:solidFill>
                    <a:schemeClr val="bg1"/>
                  </a:solidFill>
                </a:rPr>
                <a:t>良好的交互性是一个完整平台必须要有的特性，作为一个用户，可以完整、自由、舒适地体验软件所提供的功能是最为基本的需求。</a:t>
              </a:r>
            </a:p>
          </p:txBody>
        </p:sp>
      </p:grpSp>
      <p:grpSp>
        <p:nvGrpSpPr>
          <p:cNvPr id="10" name="îSliďé">
            <a:extLst>
              <a:ext uri="{FF2B5EF4-FFF2-40B4-BE49-F238E27FC236}">
                <a16:creationId xmlns:a16="http://schemas.microsoft.com/office/drawing/2014/main" id="{C861DA8E-69C2-401D-8751-1E30BE89356D}"/>
              </a:ext>
            </a:extLst>
          </p:cNvPr>
          <p:cNvGrpSpPr/>
          <p:nvPr/>
        </p:nvGrpSpPr>
        <p:grpSpPr>
          <a:xfrm>
            <a:off x="3471947" y="4453452"/>
            <a:ext cx="2731104" cy="2150547"/>
            <a:chOff x="3450176" y="4742677"/>
            <a:chExt cx="2731104" cy="2150547"/>
          </a:xfrm>
        </p:grpSpPr>
        <p:sp>
          <p:nvSpPr>
            <p:cNvPr id="37" name="iṧľíḍè">
              <a:extLst>
                <a:ext uri="{FF2B5EF4-FFF2-40B4-BE49-F238E27FC236}">
                  <a16:creationId xmlns:a16="http://schemas.microsoft.com/office/drawing/2014/main" id="{7A3D4383-3A46-4CF1-B5EA-92BBD266400C}"/>
                </a:ext>
              </a:extLst>
            </p:cNvPr>
            <p:cNvSpPr/>
            <p:nvPr/>
          </p:nvSpPr>
          <p:spPr>
            <a:xfrm>
              <a:off x="3450176" y="4742677"/>
              <a:ext cx="2731104" cy="392415"/>
            </a:xfrm>
            <a:prstGeom prst="rect">
              <a:avLst/>
            </a:prstGeom>
          </p:spPr>
          <p:txBody>
            <a:bodyPr wrap="square" lIns="91440" tIns="45720" rIns="91440" bIns="45720" anchor="ctr" anchorCtr="1">
              <a:normAutofit lnSpcReduction="10000"/>
            </a:bodyPr>
            <a:lstStyle/>
            <a:p>
              <a:pPr lvl="0" algn="ctr"/>
              <a:r>
                <a:rPr lang="zh-CN" altLang="en-US" sz="2000" b="1" dirty="0">
                  <a:solidFill>
                    <a:schemeClr val="bg1"/>
                  </a:solidFill>
                </a:rPr>
                <a:t>完整度</a:t>
              </a:r>
            </a:p>
          </p:txBody>
        </p:sp>
        <p:sp>
          <p:nvSpPr>
            <p:cNvPr id="38" name="îṩḷíḋè">
              <a:extLst>
                <a:ext uri="{FF2B5EF4-FFF2-40B4-BE49-F238E27FC236}">
                  <a16:creationId xmlns:a16="http://schemas.microsoft.com/office/drawing/2014/main" id="{B318F531-6F4E-4E12-9661-77938D056C68}"/>
                </a:ext>
              </a:extLst>
            </p:cNvPr>
            <p:cNvSpPr/>
            <p:nvPr/>
          </p:nvSpPr>
          <p:spPr>
            <a:xfrm>
              <a:off x="3577203" y="5135089"/>
              <a:ext cx="2370000" cy="1758135"/>
            </a:xfrm>
            <a:prstGeom prst="rect">
              <a:avLst/>
            </a:prstGeom>
          </p:spPr>
          <p:txBody>
            <a:bodyPr wrap="square" lIns="91440" tIns="45720" rIns="91440" bIns="45720" anchor="t" anchorCtr="1">
              <a:normAutofit/>
            </a:bodyPr>
            <a:lstStyle/>
            <a:p>
              <a:pPr lvl="0" algn="ctr">
                <a:lnSpc>
                  <a:spcPct val="150000"/>
                </a:lnSpc>
              </a:pPr>
              <a:r>
                <a:rPr lang="zh-CN" altLang="en-US" sz="1400" dirty="0">
                  <a:solidFill>
                    <a:schemeClr val="bg1"/>
                  </a:solidFill>
                </a:rPr>
                <a:t>在应用场景下，考虑到不同场景及需要，为其提供所需要的功能，在相似度方面有足够多的功能于选择，对用户来说就是有足够的自由度</a:t>
              </a:r>
            </a:p>
          </p:txBody>
        </p:sp>
      </p:grpSp>
      <p:grpSp>
        <p:nvGrpSpPr>
          <p:cNvPr id="11" name="ïšļidé">
            <a:extLst>
              <a:ext uri="{FF2B5EF4-FFF2-40B4-BE49-F238E27FC236}">
                <a16:creationId xmlns:a16="http://schemas.microsoft.com/office/drawing/2014/main" id="{99267042-593E-436D-8918-5F4DD83DA5B5}"/>
              </a:ext>
            </a:extLst>
          </p:cNvPr>
          <p:cNvGrpSpPr/>
          <p:nvPr/>
        </p:nvGrpSpPr>
        <p:grpSpPr>
          <a:xfrm>
            <a:off x="6096000" y="4367429"/>
            <a:ext cx="2370000" cy="1927612"/>
            <a:chOff x="6010715" y="4682734"/>
            <a:chExt cx="2731105" cy="1343250"/>
          </a:xfrm>
        </p:grpSpPr>
        <p:sp>
          <p:nvSpPr>
            <p:cNvPr id="35" name="ï$ḷïde">
              <a:extLst>
                <a:ext uri="{FF2B5EF4-FFF2-40B4-BE49-F238E27FC236}">
                  <a16:creationId xmlns:a16="http://schemas.microsoft.com/office/drawing/2014/main" id="{AAF496DF-D070-4B3B-ADFB-02B16D85BA58}"/>
                </a:ext>
              </a:extLst>
            </p:cNvPr>
            <p:cNvSpPr/>
            <p:nvPr/>
          </p:nvSpPr>
          <p:spPr>
            <a:xfrm>
              <a:off x="6010716" y="4682734"/>
              <a:ext cx="2731104" cy="392415"/>
            </a:xfrm>
            <a:prstGeom prst="rect">
              <a:avLst/>
            </a:prstGeom>
          </p:spPr>
          <p:txBody>
            <a:bodyPr wrap="square" lIns="91440" tIns="45720" rIns="91440" bIns="45720" anchor="ctr" anchorCtr="1">
              <a:normAutofit/>
            </a:bodyPr>
            <a:lstStyle/>
            <a:p>
              <a:pPr lvl="0" algn="ctr"/>
              <a:r>
                <a:rPr lang="zh-CN" altLang="en-US" sz="2000" b="1" dirty="0">
                  <a:solidFill>
                    <a:schemeClr val="bg1"/>
                  </a:solidFill>
                </a:rPr>
                <a:t>可视化</a:t>
              </a:r>
            </a:p>
          </p:txBody>
        </p:sp>
        <p:sp>
          <p:nvSpPr>
            <p:cNvPr id="36" name="íslîďê">
              <a:extLst>
                <a:ext uri="{FF2B5EF4-FFF2-40B4-BE49-F238E27FC236}">
                  <a16:creationId xmlns:a16="http://schemas.microsoft.com/office/drawing/2014/main" id="{6E1A3DCA-42A1-4578-944C-65C5F105136D}"/>
                </a:ext>
              </a:extLst>
            </p:cNvPr>
            <p:cNvSpPr/>
            <p:nvPr/>
          </p:nvSpPr>
          <p:spPr>
            <a:xfrm>
              <a:off x="6010715" y="5017450"/>
              <a:ext cx="2731104" cy="1008534"/>
            </a:xfrm>
            <a:prstGeom prst="rect">
              <a:avLst/>
            </a:prstGeom>
          </p:spPr>
          <p:txBody>
            <a:bodyPr wrap="square" lIns="91440" tIns="45720" rIns="91440" bIns="45720" anchor="t" anchorCtr="1">
              <a:normAutofit/>
            </a:bodyPr>
            <a:lstStyle/>
            <a:p>
              <a:pPr lvl="0" algn="ctr">
                <a:lnSpc>
                  <a:spcPct val="150000"/>
                </a:lnSpc>
              </a:pPr>
              <a:r>
                <a:rPr lang="zh-CN" altLang="en-US" sz="1400" dirty="0">
                  <a:solidFill>
                    <a:schemeClr val="bg1"/>
                  </a:solidFill>
                </a:rPr>
                <a:t>平台为后端处理后的结果提供优秀、美观大方的可视化图形界面，用简洁、完善的可视化图表表达相似度情况。</a:t>
              </a:r>
            </a:p>
          </p:txBody>
        </p:sp>
      </p:grpSp>
      <p:grpSp>
        <p:nvGrpSpPr>
          <p:cNvPr id="12" name="iśļïḑè">
            <a:extLst>
              <a:ext uri="{FF2B5EF4-FFF2-40B4-BE49-F238E27FC236}">
                <a16:creationId xmlns:a16="http://schemas.microsoft.com/office/drawing/2014/main" id="{2EDF71A1-4585-44B7-898C-95E187E44749}"/>
              </a:ext>
            </a:extLst>
          </p:cNvPr>
          <p:cNvGrpSpPr/>
          <p:nvPr/>
        </p:nvGrpSpPr>
        <p:grpSpPr>
          <a:xfrm>
            <a:off x="8593027" y="4453452"/>
            <a:ext cx="2818178" cy="2063462"/>
            <a:chOff x="8571256" y="4742677"/>
            <a:chExt cx="2818178" cy="2063462"/>
          </a:xfrm>
        </p:grpSpPr>
        <p:sp>
          <p:nvSpPr>
            <p:cNvPr id="29" name="iṥ1ïdé">
              <a:extLst>
                <a:ext uri="{FF2B5EF4-FFF2-40B4-BE49-F238E27FC236}">
                  <a16:creationId xmlns:a16="http://schemas.microsoft.com/office/drawing/2014/main" id="{2395A302-380C-4221-A9A8-365AF1FFCD88}"/>
                </a:ext>
              </a:extLst>
            </p:cNvPr>
            <p:cNvSpPr/>
            <p:nvPr/>
          </p:nvSpPr>
          <p:spPr>
            <a:xfrm>
              <a:off x="8571256" y="4742677"/>
              <a:ext cx="2731104" cy="392415"/>
            </a:xfrm>
            <a:prstGeom prst="rect">
              <a:avLst/>
            </a:prstGeom>
          </p:spPr>
          <p:txBody>
            <a:bodyPr wrap="square" lIns="91440" tIns="45720" rIns="91440" bIns="45720" anchor="ctr" anchorCtr="1">
              <a:normAutofit lnSpcReduction="10000"/>
            </a:bodyPr>
            <a:lstStyle/>
            <a:p>
              <a:pPr lvl="0" algn="ctr"/>
              <a:r>
                <a:rPr lang="zh-CN" altLang="en-US" sz="2000" b="1" dirty="0">
                  <a:solidFill>
                    <a:schemeClr val="bg1"/>
                  </a:solidFill>
                </a:rPr>
                <a:t>可靠性</a:t>
              </a:r>
            </a:p>
          </p:txBody>
        </p:sp>
        <p:sp>
          <p:nvSpPr>
            <p:cNvPr id="31" name="ïṩļiḓè">
              <a:extLst>
                <a:ext uri="{FF2B5EF4-FFF2-40B4-BE49-F238E27FC236}">
                  <a16:creationId xmlns:a16="http://schemas.microsoft.com/office/drawing/2014/main" id="{FEC8DA90-4BD1-4868-AF32-EE9E8B887000}"/>
                </a:ext>
              </a:extLst>
            </p:cNvPr>
            <p:cNvSpPr/>
            <p:nvPr/>
          </p:nvSpPr>
          <p:spPr>
            <a:xfrm>
              <a:off x="8658330" y="5132623"/>
              <a:ext cx="2731104" cy="1673516"/>
            </a:xfrm>
            <a:prstGeom prst="rect">
              <a:avLst/>
            </a:prstGeom>
          </p:spPr>
          <p:txBody>
            <a:bodyPr wrap="square" lIns="91440" tIns="45720" rIns="91440" bIns="45720" anchor="t" anchorCtr="1">
              <a:normAutofit/>
            </a:bodyPr>
            <a:lstStyle/>
            <a:p>
              <a:pPr lvl="0" algn="ctr">
                <a:lnSpc>
                  <a:spcPct val="150000"/>
                </a:lnSpc>
              </a:pPr>
              <a:r>
                <a:rPr lang="zh-CN" altLang="en-US" sz="1400" dirty="0">
                  <a:solidFill>
                    <a:schemeClr val="bg1"/>
                  </a:solidFill>
                </a:rPr>
                <a:t>作为一个教学辅助平台，针对抄袭这样一个敏感的话题，数据的可靠性是平台存在的根本问题，相似度必须要足够准确。</a:t>
              </a:r>
            </a:p>
          </p:txBody>
        </p:sp>
      </p:grpSp>
      <p:sp>
        <p:nvSpPr>
          <p:cNvPr id="14" name="ïśļïḋê">
            <a:extLst>
              <a:ext uri="{FF2B5EF4-FFF2-40B4-BE49-F238E27FC236}">
                <a16:creationId xmlns:a16="http://schemas.microsoft.com/office/drawing/2014/main" id="{766C0464-8F97-4592-8FD4-A4715CABC932}"/>
              </a:ext>
            </a:extLst>
          </p:cNvPr>
          <p:cNvSpPr/>
          <p:nvPr/>
        </p:nvSpPr>
        <p:spPr>
          <a:xfrm>
            <a:off x="2054983" y="2670978"/>
            <a:ext cx="603610" cy="629922"/>
          </a:xfrm>
          <a:custGeom>
            <a:avLst/>
            <a:gdLst>
              <a:gd name="connsiteX0" fmla="*/ 519512 w 581137"/>
              <a:gd name="connsiteY0" fmla="*/ 332111 h 606469"/>
              <a:gd name="connsiteX1" fmla="*/ 540163 w 581137"/>
              <a:gd name="connsiteY1" fmla="*/ 340671 h 606469"/>
              <a:gd name="connsiteX2" fmla="*/ 572553 w 581137"/>
              <a:gd name="connsiteY2" fmla="*/ 373014 h 606469"/>
              <a:gd name="connsiteX3" fmla="*/ 572553 w 581137"/>
              <a:gd name="connsiteY3" fmla="*/ 414307 h 606469"/>
              <a:gd name="connsiteX4" fmla="*/ 388637 w 581137"/>
              <a:gd name="connsiteY4" fmla="*/ 597958 h 606469"/>
              <a:gd name="connsiteX5" fmla="*/ 367986 w 581137"/>
              <a:gd name="connsiteY5" fmla="*/ 606469 h 606469"/>
              <a:gd name="connsiteX6" fmla="*/ 347334 w 581137"/>
              <a:gd name="connsiteY6" fmla="*/ 597958 h 606469"/>
              <a:gd name="connsiteX7" fmla="*/ 311096 w 581137"/>
              <a:gd name="connsiteY7" fmla="*/ 561772 h 606469"/>
              <a:gd name="connsiteX8" fmla="*/ 294244 w 581137"/>
              <a:gd name="connsiteY8" fmla="*/ 544944 h 606469"/>
              <a:gd name="connsiteX9" fmla="*/ 257860 w 581137"/>
              <a:gd name="connsiteY9" fmla="*/ 508613 h 606469"/>
              <a:gd name="connsiteX10" fmla="*/ 257860 w 581137"/>
              <a:gd name="connsiteY10" fmla="*/ 467320 h 606469"/>
              <a:gd name="connsiteX11" fmla="*/ 290250 w 581137"/>
              <a:gd name="connsiteY11" fmla="*/ 434977 h 606469"/>
              <a:gd name="connsiteX12" fmla="*/ 310901 w 581137"/>
              <a:gd name="connsiteY12" fmla="*/ 426417 h 606469"/>
              <a:gd name="connsiteX13" fmla="*/ 331553 w 581137"/>
              <a:gd name="connsiteY13" fmla="*/ 434977 h 606469"/>
              <a:gd name="connsiteX14" fmla="*/ 367986 w 581137"/>
              <a:gd name="connsiteY14" fmla="*/ 471308 h 606469"/>
              <a:gd name="connsiteX15" fmla="*/ 377970 w 581137"/>
              <a:gd name="connsiteY15" fmla="*/ 461387 h 606469"/>
              <a:gd name="connsiteX16" fmla="*/ 498860 w 581137"/>
              <a:gd name="connsiteY16" fmla="*/ 340671 h 606469"/>
              <a:gd name="connsiteX17" fmla="*/ 519512 w 581137"/>
              <a:gd name="connsiteY17" fmla="*/ 332111 h 606469"/>
              <a:gd name="connsiteX18" fmla="*/ 51961 w 581137"/>
              <a:gd name="connsiteY18" fmla="*/ 289771 h 606469"/>
              <a:gd name="connsiteX19" fmla="*/ 97543 w 581137"/>
              <a:gd name="connsiteY19" fmla="*/ 289771 h 606469"/>
              <a:gd name="connsiteX20" fmla="*/ 116486 w 581137"/>
              <a:gd name="connsiteY20" fmla="*/ 304796 h 606469"/>
              <a:gd name="connsiteX21" fmla="*/ 143368 w 581137"/>
              <a:gd name="connsiteY21" fmla="*/ 419113 h 606469"/>
              <a:gd name="connsiteX22" fmla="*/ 159828 w 581137"/>
              <a:gd name="connsiteY22" fmla="*/ 445030 h 606469"/>
              <a:gd name="connsiteX23" fmla="*/ 160120 w 581137"/>
              <a:gd name="connsiteY23" fmla="*/ 406228 h 606469"/>
              <a:gd name="connsiteX24" fmla="*/ 180233 w 581137"/>
              <a:gd name="connsiteY24" fmla="*/ 331394 h 606469"/>
              <a:gd name="connsiteX25" fmla="*/ 166792 w 581137"/>
              <a:gd name="connsiteY25" fmla="*/ 301781 h 606469"/>
              <a:gd name="connsiteX26" fmla="*/ 174535 w 581137"/>
              <a:gd name="connsiteY26" fmla="*/ 289771 h 606469"/>
              <a:gd name="connsiteX27" fmla="*/ 188998 w 581137"/>
              <a:gd name="connsiteY27" fmla="*/ 289771 h 606469"/>
              <a:gd name="connsiteX28" fmla="*/ 203413 w 581137"/>
              <a:gd name="connsiteY28" fmla="*/ 289771 h 606469"/>
              <a:gd name="connsiteX29" fmla="*/ 211156 w 581137"/>
              <a:gd name="connsiteY29" fmla="*/ 301781 h 606469"/>
              <a:gd name="connsiteX30" fmla="*/ 197715 w 581137"/>
              <a:gd name="connsiteY30" fmla="*/ 331394 h 606469"/>
              <a:gd name="connsiteX31" fmla="*/ 217876 w 581137"/>
              <a:gd name="connsiteY31" fmla="*/ 406228 h 606469"/>
              <a:gd name="connsiteX32" fmla="*/ 218120 w 581137"/>
              <a:gd name="connsiteY32" fmla="*/ 445030 h 606469"/>
              <a:gd name="connsiteX33" fmla="*/ 234580 w 581137"/>
              <a:gd name="connsiteY33" fmla="*/ 419113 h 606469"/>
              <a:gd name="connsiteX34" fmla="*/ 261462 w 581137"/>
              <a:gd name="connsiteY34" fmla="*/ 304796 h 606469"/>
              <a:gd name="connsiteX35" fmla="*/ 280405 w 581137"/>
              <a:gd name="connsiteY35" fmla="*/ 289771 h 606469"/>
              <a:gd name="connsiteX36" fmla="*/ 325987 w 581137"/>
              <a:gd name="connsiteY36" fmla="*/ 289771 h 606469"/>
              <a:gd name="connsiteX37" fmla="*/ 377948 w 581137"/>
              <a:gd name="connsiteY37" fmla="*/ 341654 h 606469"/>
              <a:gd name="connsiteX38" fmla="*/ 377948 w 581137"/>
              <a:gd name="connsiteY38" fmla="*/ 433847 h 606469"/>
              <a:gd name="connsiteX39" fmla="*/ 367965 w 581137"/>
              <a:gd name="connsiteY39" fmla="*/ 443815 h 606469"/>
              <a:gd name="connsiteX40" fmla="*/ 345320 w 581137"/>
              <a:gd name="connsiteY40" fmla="*/ 421204 h 606469"/>
              <a:gd name="connsiteX41" fmla="*/ 310890 w 581137"/>
              <a:gd name="connsiteY41" fmla="*/ 406957 h 606469"/>
              <a:gd name="connsiteX42" fmla="*/ 276461 w 581137"/>
              <a:gd name="connsiteY42" fmla="*/ 421204 h 606469"/>
              <a:gd name="connsiteX43" fmla="*/ 244076 w 581137"/>
              <a:gd name="connsiteY43" fmla="*/ 453540 h 606469"/>
              <a:gd name="connsiteX44" fmla="*/ 244076 w 581137"/>
              <a:gd name="connsiteY44" fmla="*/ 522344 h 606469"/>
              <a:gd name="connsiteX45" fmla="*/ 280454 w 581137"/>
              <a:gd name="connsiteY45" fmla="*/ 558667 h 606469"/>
              <a:gd name="connsiteX46" fmla="*/ 283522 w 581137"/>
              <a:gd name="connsiteY46" fmla="*/ 561730 h 606469"/>
              <a:gd name="connsiteX47" fmla="*/ 188998 w 581137"/>
              <a:gd name="connsiteY47" fmla="*/ 561730 h 606469"/>
              <a:gd name="connsiteX48" fmla="*/ 19479 w 581137"/>
              <a:gd name="connsiteY48" fmla="*/ 561730 h 606469"/>
              <a:gd name="connsiteX49" fmla="*/ 0 w 581137"/>
              <a:gd name="connsiteY49" fmla="*/ 542280 h 606469"/>
              <a:gd name="connsiteX50" fmla="*/ 0 w 581137"/>
              <a:gd name="connsiteY50" fmla="*/ 341654 h 606469"/>
              <a:gd name="connsiteX51" fmla="*/ 51961 w 581137"/>
              <a:gd name="connsiteY51" fmla="*/ 289771 h 606469"/>
              <a:gd name="connsiteX52" fmla="*/ 273435 w 581137"/>
              <a:gd name="connsiteY52" fmla="*/ 375 h 606469"/>
              <a:gd name="connsiteX53" fmla="*/ 303290 w 581137"/>
              <a:gd name="connsiteY53" fmla="*/ 25467 h 606469"/>
              <a:gd name="connsiteX54" fmla="*/ 303290 w 581137"/>
              <a:gd name="connsiteY54" fmla="*/ 135216 h 606469"/>
              <a:gd name="connsiteX55" fmla="*/ 303290 w 581137"/>
              <a:gd name="connsiteY55" fmla="*/ 147422 h 606469"/>
              <a:gd name="connsiteX56" fmla="*/ 189032 w 581137"/>
              <a:gd name="connsiteY56" fmla="*/ 262180 h 606469"/>
              <a:gd name="connsiteX57" fmla="*/ 73459 w 581137"/>
              <a:gd name="connsiteY57" fmla="*/ 147422 h 606469"/>
              <a:gd name="connsiteX58" fmla="*/ 73459 w 581137"/>
              <a:gd name="connsiteY58" fmla="*/ 81922 h 606469"/>
              <a:gd name="connsiteX59" fmla="*/ 115100 w 581137"/>
              <a:gd name="connsiteY59" fmla="*/ 31059 h 606469"/>
              <a:gd name="connsiteX60" fmla="*/ 273435 w 581137"/>
              <a:gd name="connsiteY60" fmla="*/ 375 h 606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81137" h="606469">
                <a:moveTo>
                  <a:pt x="519512" y="332111"/>
                </a:moveTo>
                <a:cubicBezTo>
                  <a:pt x="526964" y="332111"/>
                  <a:pt x="534464" y="334981"/>
                  <a:pt x="540163" y="340671"/>
                </a:cubicBezTo>
                <a:lnTo>
                  <a:pt x="572553" y="373014"/>
                </a:lnTo>
                <a:cubicBezTo>
                  <a:pt x="583999" y="384395"/>
                  <a:pt x="583999" y="402877"/>
                  <a:pt x="572553" y="414307"/>
                </a:cubicBezTo>
                <a:lnTo>
                  <a:pt x="388637" y="597958"/>
                </a:lnTo>
                <a:cubicBezTo>
                  <a:pt x="382938" y="603648"/>
                  <a:pt x="375486" y="606469"/>
                  <a:pt x="367986" y="606469"/>
                </a:cubicBezTo>
                <a:cubicBezTo>
                  <a:pt x="360485" y="606469"/>
                  <a:pt x="353033" y="603648"/>
                  <a:pt x="347334" y="597958"/>
                </a:cubicBezTo>
                <a:lnTo>
                  <a:pt x="311096" y="561772"/>
                </a:lnTo>
                <a:lnTo>
                  <a:pt x="294244" y="544944"/>
                </a:lnTo>
                <a:lnTo>
                  <a:pt x="257860" y="508613"/>
                </a:lnTo>
                <a:cubicBezTo>
                  <a:pt x="246414" y="497183"/>
                  <a:pt x="246414" y="478701"/>
                  <a:pt x="257860" y="467320"/>
                </a:cubicBezTo>
                <a:lnTo>
                  <a:pt x="290250" y="434977"/>
                </a:lnTo>
                <a:cubicBezTo>
                  <a:pt x="295949" y="429287"/>
                  <a:pt x="303449" y="426417"/>
                  <a:pt x="310901" y="426417"/>
                </a:cubicBezTo>
                <a:cubicBezTo>
                  <a:pt x="318402" y="426417"/>
                  <a:pt x="325854" y="429287"/>
                  <a:pt x="331553" y="434977"/>
                </a:cubicBezTo>
                <a:lnTo>
                  <a:pt x="367986" y="471308"/>
                </a:lnTo>
                <a:lnTo>
                  <a:pt x="377970" y="461387"/>
                </a:lnTo>
                <a:lnTo>
                  <a:pt x="498860" y="340671"/>
                </a:lnTo>
                <a:cubicBezTo>
                  <a:pt x="504559" y="334981"/>
                  <a:pt x="512011" y="332111"/>
                  <a:pt x="519512" y="332111"/>
                </a:cubicBezTo>
                <a:close/>
                <a:moveTo>
                  <a:pt x="51961" y="289771"/>
                </a:moveTo>
                <a:lnTo>
                  <a:pt x="97543" y="289771"/>
                </a:lnTo>
                <a:cubicBezTo>
                  <a:pt x="106601" y="289771"/>
                  <a:pt x="114441" y="295995"/>
                  <a:pt x="116486" y="304796"/>
                </a:cubicBezTo>
                <a:lnTo>
                  <a:pt x="143368" y="419113"/>
                </a:lnTo>
                <a:cubicBezTo>
                  <a:pt x="145852" y="429665"/>
                  <a:pt x="151793" y="438660"/>
                  <a:pt x="159828" y="445030"/>
                </a:cubicBezTo>
                <a:cubicBezTo>
                  <a:pt x="157442" y="432193"/>
                  <a:pt x="157539" y="419016"/>
                  <a:pt x="160120" y="406228"/>
                </a:cubicBezTo>
                <a:lnTo>
                  <a:pt x="180233" y="331394"/>
                </a:lnTo>
                <a:lnTo>
                  <a:pt x="166792" y="301781"/>
                </a:lnTo>
                <a:cubicBezTo>
                  <a:pt x="164260" y="296141"/>
                  <a:pt x="168350" y="289771"/>
                  <a:pt x="174535" y="289771"/>
                </a:cubicBezTo>
                <a:lnTo>
                  <a:pt x="188998" y="289771"/>
                </a:lnTo>
                <a:lnTo>
                  <a:pt x="203413" y="289771"/>
                </a:lnTo>
                <a:cubicBezTo>
                  <a:pt x="209598" y="289771"/>
                  <a:pt x="213688" y="296141"/>
                  <a:pt x="211156" y="301781"/>
                </a:cubicBezTo>
                <a:lnTo>
                  <a:pt x="197715" y="331394"/>
                </a:lnTo>
                <a:lnTo>
                  <a:pt x="217876" y="406228"/>
                </a:lnTo>
                <a:cubicBezTo>
                  <a:pt x="220409" y="419016"/>
                  <a:pt x="220506" y="432193"/>
                  <a:pt x="218120" y="445030"/>
                </a:cubicBezTo>
                <a:cubicBezTo>
                  <a:pt x="226155" y="438660"/>
                  <a:pt x="232096" y="429665"/>
                  <a:pt x="234580" y="419113"/>
                </a:cubicBezTo>
                <a:lnTo>
                  <a:pt x="261462" y="304796"/>
                </a:lnTo>
                <a:cubicBezTo>
                  <a:pt x="263507" y="295995"/>
                  <a:pt x="271347" y="289771"/>
                  <a:pt x="280405" y="289771"/>
                </a:cubicBezTo>
                <a:lnTo>
                  <a:pt x="325987" y="289771"/>
                </a:lnTo>
                <a:cubicBezTo>
                  <a:pt x="354670" y="289771"/>
                  <a:pt x="377948" y="313014"/>
                  <a:pt x="377948" y="341654"/>
                </a:cubicBezTo>
                <a:lnTo>
                  <a:pt x="377948" y="433847"/>
                </a:lnTo>
                <a:lnTo>
                  <a:pt x="367965" y="443815"/>
                </a:lnTo>
                <a:lnTo>
                  <a:pt x="345320" y="421204"/>
                </a:lnTo>
                <a:cubicBezTo>
                  <a:pt x="336116" y="412014"/>
                  <a:pt x="323893" y="406957"/>
                  <a:pt x="310890" y="406957"/>
                </a:cubicBezTo>
                <a:cubicBezTo>
                  <a:pt x="297888" y="406957"/>
                  <a:pt x="285665" y="412014"/>
                  <a:pt x="276461" y="421204"/>
                </a:cubicBezTo>
                <a:lnTo>
                  <a:pt x="244076" y="453540"/>
                </a:lnTo>
                <a:cubicBezTo>
                  <a:pt x="225084" y="472503"/>
                  <a:pt x="225084" y="503380"/>
                  <a:pt x="244076" y="522344"/>
                </a:cubicBezTo>
                <a:lnTo>
                  <a:pt x="280454" y="558667"/>
                </a:lnTo>
                <a:lnTo>
                  <a:pt x="283522" y="561730"/>
                </a:lnTo>
                <a:lnTo>
                  <a:pt x="188998" y="561730"/>
                </a:lnTo>
                <a:lnTo>
                  <a:pt x="19479" y="561730"/>
                </a:lnTo>
                <a:cubicBezTo>
                  <a:pt x="8766" y="561730"/>
                  <a:pt x="0" y="553026"/>
                  <a:pt x="0" y="542280"/>
                </a:cubicBezTo>
                <a:lnTo>
                  <a:pt x="0" y="341654"/>
                </a:lnTo>
                <a:cubicBezTo>
                  <a:pt x="0" y="313014"/>
                  <a:pt x="23278" y="289771"/>
                  <a:pt x="51961" y="289771"/>
                </a:cubicBezTo>
                <a:close/>
                <a:moveTo>
                  <a:pt x="273435" y="375"/>
                </a:moveTo>
                <a:cubicBezTo>
                  <a:pt x="289020" y="-2299"/>
                  <a:pt x="303290" y="9663"/>
                  <a:pt x="303290" y="25467"/>
                </a:cubicBezTo>
                <a:lnTo>
                  <a:pt x="303290" y="135216"/>
                </a:lnTo>
                <a:lnTo>
                  <a:pt x="303290" y="147422"/>
                </a:lnTo>
                <a:cubicBezTo>
                  <a:pt x="303290" y="210831"/>
                  <a:pt x="252492" y="262180"/>
                  <a:pt x="189032" y="262180"/>
                </a:cubicBezTo>
                <a:cubicBezTo>
                  <a:pt x="125523" y="262180"/>
                  <a:pt x="73459" y="210831"/>
                  <a:pt x="73459" y="147422"/>
                </a:cubicBezTo>
                <a:lnTo>
                  <a:pt x="73459" y="81922"/>
                </a:lnTo>
                <a:cubicBezTo>
                  <a:pt x="73459" y="57220"/>
                  <a:pt x="90895" y="35970"/>
                  <a:pt x="115100" y="31059"/>
                </a:cubicBezTo>
                <a:cubicBezTo>
                  <a:pt x="136238" y="26828"/>
                  <a:pt x="254538" y="3585"/>
                  <a:pt x="273435" y="375"/>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25" name="íṩḻîḋê">
            <a:extLst>
              <a:ext uri="{FF2B5EF4-FFF2-40B4-BE49-F238E27FC236}">
                <a16:creationId xmlns:a16="http://schemas.microsoft.com/office/drawing/2014/main" id="{36692E88-26E4-4475-A933-DED48EC6D5E1}"/>
              </a:ext>
            </a:extLst>
          </p:cNvPr>
          <p:cNvSpPr/>
          <p:nvPr/>
        </p:nvSpPr>
        <p:spPr>
          <a:xfrm>
            <a:off x="4368688" y="2437299"/>
            <a:ext cx="1097280" cy="1097280"/>
          </a:xfrm>
          <a:prstGeom prst="ellipse">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endParaRPr lang="zh-CN" altLang="en-US"/>
          </a:p>
        </p:txBody>
      </p:sp>
      <p:sp>
        <p:nvSpPr>
          <p:cNvPr id="23" name="iṡlïḑé">
            <a:extLst>
              <a:ext uri="{FF2B5EF4-FFF2-40B4-BE49-F238E27FC236}">
                <a16:creationId xmlns:a16="http://schemas.microsoft.com/office/drawing/2014/main" id="{57CED002-84E4-495D-A897-5C3625EE2D90}"/>
              </a:ext>
            </a:extLst>
          </p:cNvPr>
          <p:cNvSpPr/>
          <p:nvPr/>
        </p:nvSpPr>
        <p:spPr>
          <a:xfrm>
            <a:off x="6929228" y="2437299"/>
            <a:ext cx="1097280" cy="1097280"/>
          </a:xfrm>
          <a:prstGeom prst="ellipse">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endParaRPr lang="zh-CN" altLang="en-US"/>
          </a:p>
        </p:txBody>
      </p:sp>
      <p:sp>
        <p:nvSpPr>
          <p:cNvPr id="21" name="íšľiḓe">
            <a:extLst>
              <a:ext uri="{FF2B5EF4-FFF2-40B4-BE49-F238E27FC236}">
                <a16:creationId xmlns:a16="http://schemas.microsoft.com/office/drawing/2014/main" id="{F45927E6-E971-4DDA-ADF0-A94F4EB64B2A}"/>
              </a:ext>
            </a:extLst>
          </p:cNvPr>
          <p:cNvSpPr/>
          <p:nvPr/>
        </p:nvSpPr>
        <p:spPr>
          <a:xfrm>
            <a:off x="9489768" y="2437299"/>
            <a:ext cx="1097280" cy="1097280"/>
          </a:xfrm>
          <a:prstGeom prst="ellipse">
            <a:avLst/>
          </a:prstGeom>
          <a:solidFill>
            <a:srgbClr val="8A95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endParaRPr lang="zh-CN" altLang="en-US"/>
          </a:p>
        </p:txBody>
      </p:sp>
      <p:sp>
        <p:nvSpPr>
          <p:cNvPr id="20" name="ïṥḷiḓê">
            <a:extLst>
              <a:ext uri="{FF2B5EF4-FFF2-40B4-BE49-F238E27FC236}">
                <a16:creationId xmlns:a16="http://schemas.microsoft.com/office/drawing/2014/main" id="{A13AAA3D-9696-4116-B861-95B635CD7A7D}"/>
              </a:ext>
            </a:extLst>
          </p:cNvPr>
          <p:cNvSpPr/>
          <p:nvPr/>
        </p:nvSpPr>
        <p:spPr>
          <a:xfrm>
            <a:off x="9723447" y="2695393"/>
            <a:ext cx="629922" cy="581093"/>
          </a:xfrm>
          <a:custGeom>
            <a:avLst/>
            <a:gdLst>
              <a:gd name="connsiteX0" fmla="*/ 381018 w 608549"/>
              <a:gd name="connsiteY0" fmla="*/ 473169 h 561377"/>
              <a:gd name="connsiteX1" fmla="*/ 425157 w 608549"/>
              <a:gd name="connsiteY1" fmla="*/ 517273 h 561377"/>
              <a:gd name="connsiteX2" fmla="*/ 381018 w 608549"/>
              <a:gd name="connsiteY2" fmla="*/ 561377 h 561377"/>
              <a:gd name="connsiteX3" fmla="*/ 336879 w 608549"/>
              <a:gd name="connsiteY3" fmla="*/ 517273 h 561377"/>
              <a:gd name="connsiteX4" fmla="*/ 381018 w 608549"/>
              <a:gd name="connsiteY4" fmla="*/ 473169 h 561377"/>
              <a:gd name="connsiteX5" fmla="*/ 146741 w 608549"/>
              <a:gd name="connsiteY5" fmla="*/ 473169 h 561377"/>
              <a:gd name="connsiteX6" fmla="*/ 190880 w 608549"/>
              <a:gd name="connsiteY6" fmla="*/ 517273 h 561377"/>
              <a:gd name="connsiteX7" fmla="*/ 146741 w 608549"/>
              <a:gd name="connsiteY7" fmla="*/ 561377 h 561377"/>
              <a:gd name="connsiteX8" fmla="*/ 102602 w 608549"/>
              <a:gd name="connsiteY8" fmla="*/ 517273 h 561377"/>
              <a:gd name="connsiteX9" fmla="*/ 146741 w 608549"/>
              <a:gd name="connsiteY9" fmla="*/ 473169 h 561377"/>
              <a:gd name="connsiteX10" fmla="*/ 340091 w 608549"/>
              <a:gd name="connsiteY10" fmla="*/ 405920 h 561377"/>
              <a:gd name="connsiteX11" fmla="*/ 445268 w 608549"/>
              <a:gd name="connsiteY11" fmla="*/ 405920 h 561377"/>
              <a:gd name="connsiteX12" fmla="*/ 431622 w 608549"/>
              <a:gd name="connsiteY12" fmla="*/ 458350 h 561377"/>
              <a:gd name="connsiteX13" fmla="*/ 335821 w 608549"/>
              <a:gd name="connsiteY13" fmla="*/ 458350 h 561377"/>
              <a:gd name="connsiteX14" fmla="*/ 204428 w 608549"/>
              <a:gd name="connsiteY14" fmla="*/ 405920 h 561377"/>
              <a:gd name="connsiteX15" fmla="*/ 323260 w 608549"/>
              <a:gd name="connsiteY15" fmla="*/ 405920 h 561377"/>
              <a:gd name="connsiteX16" fmla="*/ 318989 w 608549"/>
              <a:gd name="connsiteY16" fmla="*/ 458350 h 561377"/>
              <a:gd name="connsiteX17" fmla="*/ 208699 w 608549"/>
              <a:gd name="connsiteY17" fmla="*/ 458350 h 561377"/>
              <a:gd name="connsiteX18" fmla="*/ 82420 w 608549"/>
              <a:gd name="connsiteY18" fmla="*/ 405920 h 561377"/>
              <a:gd name="connsiteX19" fmla="*/ 187643 w 608549"/>
              <a:gd name="connsiteY19" fmla="*/ 405920 h 561377"/>
              <a:gd name="connsiteX20" fmla="*/ 192008 w 608549"/>
              <a:gd name="connsiteY20" fmla="*/ 458350 h 561377"/>
              <a:gd name="connsiteX21" fmla="*/ 96072 w 608549"/>
              <a:gd name="connsiteY21" fmla="*/ 458350 h 561377"/>
              <a:gd name="connsiteX22" fmla="*/ 348616 w 608549"/>
              <a:gd name="connsiteY22" fmla="*/ 301060 h 561377"/>
              <a:gd name="connsiteX23" fmla="*/ 472294 w 608549"/>
              <a:gd name="connsiteY23" fmla="*/ 301060 h 561377"/>
              <a:gd name="connsiteX24" fmla="*/ 449638 w 608549"/>
              <a:gd name="connsiteY24" fmla="*/ 389549 h 561377"/>
              <a:gd name="connsiteX25" fmla="*/ 341466 w 608549"/>
              <a:gd name="connsiteY25" fmla="*/ 389549 h 561377"/>
              <a:gd name="connsiteX26" fmla="*/ 195890 w 608549"/>
              <a:gd name="connsiteY26" fmla="*/ 301060 h 561377"/>
              <a:gd name="connsiteX27" fmla="*/ 331799 w 608549"/>
              <a:gd name="connsiteY27" fmla="*/ 301060 h 561377"/>
              <a:gd name="connsiteX28" fmla="*/ 324651 w 608549"/>
              <a:gd name="connsiteY28" fmla="*/ 389549 h 561377"/>
              <a:gd name="connsiteX29" fmla="*/ 203038 w 608549"/>
              <a:gd name="connsiteY29" fmla="*/ 389549 h 561377"/>
              <a:gd name="connsiteX30" fmla="*/ 55394 w 608549"/>
              <a:gd name="connsiteY30" fmla="*/ 301060 h 561377"/>
              <a:gd name="connsiteX31" fmla="*/ 179165 w 608549"/>
              <a:gd name="connsiteY31" fmla="*/ 301060 h 561377"/>
              <a:gd name="connsiteX32" fmla="*/ 186222 w 608549"/>
              <a:gd name="connsiteY32" fmla="*/ 389549 h 561377"/>
              <a:gd name="connsiteX33" fmla="*/ 78050 w 608549"/>
              <a:gd name="connsiteY33" fmla="*/ 389549 h 561377"/>
              <a:gd name="connsiteX34" fmla="*/ 189892 w 608549"/>
              <a:gd name="connsiteY34" fmla="*/ 229013 h 561377"/>
              <a:gd name="connsiteX35" fmla="*/ 337868 w 608549"/>
              <a:gd name="connsiteY35" fmla="*/ 229013 h 561377"/>
              <a:gd name="connsiteX36" fmla="*/ 333226 w 608549"/>
              <a:gd name="connsiteY36" fmla="*/ 284619 h 561377"/>
              <a:gd name="connsiteX37" fmla="*/ 194534 w 608549"/>
              <a:gd name="connsiteY37" fmla="*/ 284619 h 561377"/>
              <a:gd name="connsiteX38" fmla="*/ 36200 w 608549"/>
              <a:gd name="connsiteY38" fmla="*/ 229013 h 561377"/>
              <a:gd name="connsiteX39" fmla="*/ 173089 w 608549"/>
              <a:gd name="connsiteY39" fmla="*/ 229013 h 561377"/>
              <a:gd name="connsiteX40" fmla="*/ 177825 w 608549"/>
              <a:gd name="connsiteY40" fmla="*/ 284619 h 561377"/>
              <a:gd name="connsiteX41" fmla="*/ 51059 w 608549"/>
              <a:gd name="connsiteY41" fmla="*/ 284619 h 561377"/>
              <a:gd name="connsiteX42" fmla="*/ 531055 w 608549"/>
              <a:gd name="connsiteY42" fmla="*/ 143841 h 561377"/>
              <a:gd name="connsiteX43" fmla="*/ 583971 w 608549"/>
              <a:gd name="connsiteY43" fmla="*/ 143841 h 561377"/>
              <a:gd name="connsiteX44" fmla="*/ 583971 w 608549"/>
              <a:gd name="connsiteY44" fmla="*/ 196204 h 561377"/>
              <a:gd name="connsiteX45" fmla="*/ 540432 w 608549"/>
              <a:gd name="connsiteY45" fmla="*/ 196204 h 561377"/>
              <a:gd name="connsiteX46" fmla="*/ 486309 w 608549"/>
              <a:gd name="connsiteY46" fmla="*/ 249309 h 561377"/>
              <a:gd name="connsiteX47" fmla="*/ 476654 w 608549"/>
              <a:gd name="connsiteY47" fmla="*/ 284619 h 561377"/>
              <a:gd name="connsiteX48" fmla="*/ 349934 w 608549"/>
              <a:gd name="connsiteY48" fmla="*/ 284619 h 561377"/>
              <a:gd name="connsiteX49" fmla="*/ 354669 w 608549"/>
              <a:gd name="connsiteY49" fmla="*/ 229012 h 561377"/>
              <a:gd name="connsiteX50" fmla="*/ 437849 w 608549"/>
              <a:gd name="connsiteY50" fmla="*/ 229012 h 561377"/>
              <a:gd name="connsiteX51" fmla="*/ 443233 w 608549"/>
              <a:gd name="connsiteY51" fmla="*/ 221042 h 561377"/>
              <a:gd name="connsiteX52" fmla="*/ 511189 w 608549"/>
              <a:gd name="connsiteY52" fmla="*/ 153016 h 561377"/>
              <a:gd name="connsiteX53" fmla="*/ 517316 w 608549"/>
              <a:gd name="connsiteY53" fmla="*/ 148104 h 561377"/>
              <a:gd name="connsiteX54" fmla="*/ 531055 w 608549"/>
              <a:gd name="connsiteY54" fmla="*/ 143841 h 561377"/>
              <a:gd name="connsiteX55" fmla="*/ 113649 w 608549"/>
              <a:gd name="connsiteY55" fmla="*/ 3 h 561377"/>
              <a:gd name="connsiteX56" fmla="*/ 238362 w 608549"/>
              <a:gd name="connsiteY56" fmla="*/ 56970 h 561377"/>
              <a:gd name="connsiteX57" fmla="*/ 261391 w 608549"/>
              <a:gd name="connsiteY57" fmla="*/ 34726 h 561377"/>
              <a:gd name="connsiteX58" fmla="*/ 292776 w 608549"/>
              <a:gd name="connsiteY58" fmla="*/ 199234 h 561377"/>
              <a:gd name="connsiteX59" fmla="*/ 128792 w 608549"/>
              <a:gd name="connsiteY59" fmla="*/ 163460 h 561377"/>
              <a:gd name="connsiteX60" fmla="*/ 151820 w 608549"/>
              <a:gd name="connsiteY60" fmla="*/ 141124 h 561377"/>
              <a:gd name="connsiteX61" fmla="*/ 0 w 608549"/>
              <a:gd name="connsiteY61" fmla="*/ 36673 h 561377"/>
              <a:gd name="connsiteX62" fmla="*/ 113649 w 608549"/>
              <a:gd name="connsiteY62" fmla="*/ 3 h 561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08549" h="561377">
                <a:moveTo>
                  <a:pt x="381018" y="473169"/>
                </a:moveTo>
                <a:cubicBezTo>
                  <a:pt x="405395" y="473169"/>
                  <a:pt x="425157" y="492915"/>
                  <a:pt x="425157" y="517273"/>
                </a:cubicBezTo>
                <a:cubicBezTo>
                  <a:pt x="425157" y="541631"/>
                  <a:pt x="405395" y="561377"/>
                  <a:pt x="381018" y="561377"/>
                </a:cubicBezTo>
                <a:cubicBezTo>
                  <a:pt x="356641" y="561377"/>
                  <a:pt x="336879" y="541631"/>
                  <a:pt x="336879" y="517273"/>
                </a:cubicBezTo>
                <a:cubicBezTo>
                  <a:pt x="336879" y="492915"/>
                  <a:pt x="356641" y="473169"/>
                  <a:pt x="381018" y="473169"/>
                </a:cubicBezTo>
                <a:close/>
                <a:moveTo>
                  <a:pt x="146741" y="473169"/>
                </a:moveTo>
                <a:cubicBezTo>
                  <a:pt x="171118" y="473169"/>
                  <a:pt x="190880" y="492915"/>
                  <a:pt x="190880" y="517273"/>
                </a:cubicBezTo>
                <a:cubicBezTo>
                  <a:pt x="190880" y="541631"/>
                  <a:pt x="171118" y="561377"/>
                  <a:pt x="146741" y="561377"/>
                </a:cubicBezTo>
                <a:cubicBezTo>
                  <a:pt x="122364" y="561377"/>
                  <a:pt x="102602" y="541631"/>
                  <a:pt x="102602" y="517273"/>
                </a:cubicBezTo>
                <a:cubicBezTo>
                  <a:pt x="102602" y="492915"/>
                  <a:pt x="122364" y="473169"/>
                  <a:pt x="146741" y="473169"/>
                </a:cubicBezTo>
                <a:close/>
                <a:moveTo>
                  <a:pt x="340091" y="405920"/>
                </a:moveTo>
                <a:lnTo>
                  <a:pt x="445268" y="405920"/>
                </a:lnTo>
                <a:lnTo>
                  <a:pt x="431622" y="458350"/>
                </a:lnTo>
                <a:lnTo>
                  <a:pt x="335821" y="458350"/>
                </a:lnTo>
                <a:close/>
                <a:moveTo>
                  <a:pt x="204428" y="405920"/>
                </a:moveTo>
                <a:lnTo>
                  <a:pt x="323260" y="405920"/>
                </a:lnTo>
                <a:lnTo>
                  <a:pt x="318989" y="458350"/>
                </a:lnTo>
                <a:lnTo>
                  <a:pt x="208699" y="458350"/>
                </a:lnTo>
                <a:close/>
                <a:moveTo>
                  <a:pt x="82420" y="405920"/>
                </a:moveTo>
                <a:lnTo>
                  <a:pt x="187643" y="405920"/>
                </a:lnTo>
                <a:lnTo>
                  <a:pt x="192008" y="458350"/>
                </a:lnTo>
                <a:lnTo>
                  <a:pt x="96072" y="458350"/>
                </a:lnTo>
                <a:close/>
                <a:moveTo>
                  <a:pt x="348616" y="301060"/>
                </a:moveTo>
                <a:lnTo>
                  <a:pt x="472294" y="301060"/>
                </a:lnTo>
                <a:lnTo>
                  <a:pt x="449638" y="389549"/>
                </a:lnTo>
                <a:lnTo>
                  <a:pt x="341466" y="389549"/>
                </a:lnTo>
                <a:close/>
                <a:moveTo>
                  <a:pt x="195890" y="301060"/>
                </a:moveTo>
                <a:lnTo>
                  <a:pt x="331799" y="301060"/>
                </a:lnTo>
                <a:lnTo>
                  <a:pt x="324651" y="389549"/>
                </a:lnTo>
                <a:lnTo>
                  <a:pt x="203038" y="389549"/>
                </a:lnTo>
                <a:close/>
                <a:moveTo>
                  <a:pt x="55394" y="301060"/>
                </a:moveTo>
                <a:lnTo>
                  <a:pt x="179165" y="301060"/>
                </a:lnTo>
                <a:lnTo>
                  <a:pt x="186222" y="389549"/>
                </a:lnTo>
                <a:lnTo>
                  <a:pt x="78050" y="389549"/>
                </a:lnTo>
                <a:close/>
                <a:moveTo>
                  <a:pt x="189892" y="229013"/>
                </a:moveTo>
                <a:lnTo>
                  <a:pt x="337868" y="229013"/>
                </a:lnTo>
                <a:lnTo>
                  <a:pt x="333226" y="284619"/>
                </a:lnTo>
                <a:lnTo>
                  <a:pt x="194534" y="284619"/>
                </a:lnTo>
                <a:close/>
                <a:moveTo>
                  <a:pt x="36200" y="229013"/>
                </a:moveTo>
                <a:lnTo>
                  <a:pt x="173089" y="229013"/>
                </a:lnTo>
                <a:lnTo>
                  <a:pt x="177825" y="284619"/>
                </a:lnTo>
                <a:lnTo>
                  <a:pt x="51059" y="284619"/>
                </a:lnTo>
                <a:close/>
                <a:moveTo>
                  <a:pt x="531055" y="143841"/>
                </a:moveTo>
                <a:lnTo>
                  <a:pt x="583971" y="143841"/>
                </a:lnTo>
                <a:cubicBezTo>
                  <a:pt x="616742" y="143841"/>
                  <a:pt x="616742" y="196204"/>
                  <a:pt x="583971" y="196204"/>
                </a:cubicBezTo>
                <a:lnTo>
                  <a:pt x="540432" y="196204"/>
                </a:lnTo>
                <a:cubicBezTo>
                  <a:pt x="522422" y="212608"/>
                  <a:pt x="504319" y="231237"/>
                  <a:pt x="486309" y="249309"/>
                </a:cubicBezTo>
                <a:lnTo>
                  <a:pt x="476654" y="284619"/>
                </a:lnTo>
                <a:lnTo>
                  <a:pt x="349934" y="284619"/>
                </a:lnTo>
                <a:lnTo>
                  <a:pt x="354669" y="229012"/>
                </a:lnTo>
                <a:lnTo>
                  <a:pt x="437849" y="229012"/>
                </a:lnTo>
                <a:cubicBezTo>
                  <a:pt x="439056" y="225676"/>
                  <a:pt x="440727" y="223544"/>
                  <a:pt x="443233" y="221042"/>
                </a:cubicBezTo>
                <a:cubicBezTo>
                  <a:pt x="465885" y="198429"/>
                  <a:pt x="488537" y="175630"/>
                  <a:pt x="511189" y="153016"/>
                </a:cubicBezTo>
                <a:cubicBezTo>
                  <a:pt x="513138" y="151070"/>
                  <a:pt x="515180" y="149309"/>
                  <a:pt x="517316" y="148104"/>
                </a:cubicBezTo>
                <a:cubicBezTo>
                  <a:pt x="520936" y="145695"/>
                  <a:pt x="525485" y="143841"/>
                  <a:pt x="531055" y="143841"/>
                </a:cubicBezTo>
                <a:close/>
                <a:moveTo>
                  <a:pt x="113649" y="3"/>
                </a:moveTo>
                <a:cubicBezTo>
                  <a:pt x="152263" y="202"/>
                  <a:pt x="196298" y="13839"/>
                  <a:pt x="238362" y="56970"/>
                </a:cubicBezTo>
                <a:lnTo>
                  <a:pt x="261391" y="34726"/>
                </a:lnTo>
                <a:lnTo>
                  <a:pt x="292776" y="199234"/>
                </a:lnTo>
                <a:lnTo>
                  <a:pt x="128792" y="163460"/>
                </a:lnTo>
                <a:lnTo>
                  <a:pt x="151820" y="141124"/>
                </a:lnTo>
                <a:cubicBezTo>
                  <a:pt x="60635" y="47702"/>
                  <a:pt x="0" y="36673"/>
                  <a:pt x="0" y="36673"/>
                </a:cubicBezTo>
                <a:cubicBezTo>
                  <a:pt x="0" y="36673"/>
                  <a:pt x="49294" y="-327"/>
                  <a:pt x="113649" y="3"/>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pic>
        <p:nvPicPr>
          <p:cNvPr id="3" name="图形 2" descr="工具">
            <a:extLst>
              <a:ext uri="{FF2B5EF4-FFF2-40B4-BE49-F238E27FC236}">
                <a16:creationId xmlns:a16="http://schemas.microsoft.com/office/drawing/2014/main" id="{63039C55-114F-31AC-BC15-E5C2D688B8E7}"/>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87853" y="2662462"/>
            <a:ext cx="709861" cy="709861"/>
          </a:xfrm>
          <a:prstGeom prst="rect">
            <a:avLst/>
          </a:prstGeom>
        </p:spPr>
      </p:pic>
      <p:pic>
        <p:nvPicPr>
          <p:cNvPr id="5" name="图形 4" descr="条形图演示文稿">
            <a:extLst>
              <a:ext uri="{FF2B5EF4-FFF2-40B4-BE49-F238E27FC236}">
                <a16:creationId xmlns:a16="http://schemas.microsoft.com/office/drawing/2014/main" id="{71ED8B01-9429-6140-EB8F-E66FEC7C878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20668" y="2563179"/>
            <a:ext cx="914400" cy="914400"/>
          </a:xfrm>
          <a:prstGeom prst="rect">
            <a:avLst/>
          </a:prstGeom>
        </p:spPr>
      </p:pic>
    </p:spTree>
    <p:extLst>
      <p:ext uri="{BB962C8B-B14F-4D97-AF65-F5344CB8AC3E}">
        <p14:creationId xmlns:p14="http://schemas.microsoft.com/office/powerpoint/2010/main" val="26806523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48004" y="339741"/>
            <a:ext cx="11297306" cy="6124122"/>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40000"/>
                  <a:lumOff val="60000"/>
                </a:schemeClr>
              </a:solidFill>
            </a:endParaRPr>
          </a:p>
        </p:txBody>
      </p:sp>
      <p:sp>
        <p:nvSpPr>
          <p:cNvPr id="58" name="矩形 57"/>
          <p:cNvSpPr/>
          <p:nvPr/>
        </p:nvSpPr>
        <p:spPr>
          <a:xfrm>
            <a:off x="3689132" y="1858706"/>
            <a:ext cx="4398579" cy="3196770"/>
          </a:xfrm>
          <a:prstGeom prst="rect">
            <a:avLst/>
          </a:prstGeom>
          <a:solidFill>
            <a:schemeClr val="bg1"/>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5400000" algn="t" rotWithShape="0">
                  <a:prstClr val="black">
                    <a:alpha val="40000"/>
                  </a:prstClr>
                </a:outerShdw>
              </a:effectLst>
            </a:endParaRPr>
          </a:p>
        </p:txBody>
      </p:sp>
      <p:sp>
        <p:nvSpPr>
          <p:cNvPr id="51" name="矩形 50"/>
          <p:cNvSpPr/>
          <p:nvPr/>
        </p:nvSpPr>
        <p:spPr>
          <a:xfrm>
            <a:off x="3657600" y="1671145"/>
            <a:ext cx="4464000" cy="173421"/>
          </a:xfrm>
          <a:prstGeom prst="rect">
            <a:avLst/>
          </a:prstGeom>
          <a:solidFill>
            <a:srgbClr val="454E5A"/>
          </a:solidFill>
          <a:ln>
            <a:solidFill>
              <a:srgbClr val="454E5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657600" y="5055476"/>
            <a:ext cx="4464000" cy="173421"/>
          </a:xfrm>
          <a:prstGeom prst="rect">
            <a:avLst/>
          </a:prstGeom>
          <a:solidFill>
            <a:srgbClr val="454E5A"/>
          </a:solidFill>
          <a:ln>
            <a:solidFill>
              <a:srgbClr val="454E5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a:extLst>
              <a:ext uri="{FF2B5EF4-FFF2-40B4-BE49-F238E27FC236}">
                <a16:creationId xmlns:a16="http://schemas.microsoft.com/office/drawing/2014/main" id="{EEFE3291-1410-4A1F-9EAF-14C7DE9DA9C6}"/>
              </a:ext>
            </a:extLst>
          </p:cNvPr>
          <p:cNvGrpSpPr/>
          <p:nvPr/>
        </p:nvGrpSpPr>
        <p:grpSpPr>
          <a:xfrm>
            <a:off x="4990378" y="2434850"/>
            <a:ext cx="1691226" cy="369332"/>
            <a:chOff x="5413878" y="546394"/>
            <a:chExt cx="1691226" cy="369332"/>
          </a:xfrm>
        </p:grpSpPr>
        <p:sp>
          <p:nvSpPr>
            <p:cNvPr id="54" name="文本框 53">
              <a:extLst>
                <a:ext uri="{FF2B5EF4-FFF2-40B4-BE49-F238E27FC236}">
                  <a16:creationId xmlns:a16="http://schemas.microsoft.com/office/drawing/2014/main" id="{F9BF5A29-4C7C-4F75-A4EF-B6E68A9B65A3}"/>
                </a:ext>
              </a:extLst>
            </p:cNvPr>
            <p:cNvSpPr txBox="1"/>
            <p:nvPr/>
          </p:nvSpPr>
          <p:spPr>
            <a:xfrm>
              <a:off x="5413878" y="546394"/>
              <a:ext cx="1691226" cy="369332"/>
            </a:xfrm>
            <a:prstGeom prst="rect">
              <a:avLst/>
            </a:prstGeom>
            <a:noFill/>
          </p:spPr>
          <p:txBody>
            <a:bodyPr wrap="square" rtlCol="0">
              <a:spAutoFit/>
            </a:bodyPr>
            <a:lstStyle/>
            <a:p>
              <a:pPr algn="ctr"/>
              <a:r>
                <a:rPr lang="en-US" altLang="zh-CN" dirty="0">
                  <a:solidFill>
                    <a:srgbClr val="454E5A"/>
                  </a:solidFill>
                  <a:latin typeface="华文中宋" panose="02010600040101010101" pitchFamily="2" charset="-122"/>
                  <a:ea typeface="华文中宋" panose="02010600040101010101" pitchFamily="2" charset="-122"/>
                  <a:cs typeface="+mn-ea"/>
                  <a:sym typeface="Arial" panose="020B0604020202020204" pitchFamily="34" charset="0"/>
                </a:rPr>
                <a:t>PART THREE</a:t>
              </a:r>
              <a:endParaRPr lang="zh-CN" altLang="en-US" dirty="0">
                <a:solidFill>
                  <a:srgbClr val="454E5A"/>
                </a:solidFill>
                <a:latin typeface="华文中宋" panose="02010600040101010101" pitchFamily="2" charset="-122"/>
                <a:ea typeface="华文中宋" panose="02010600040101010101" pitchFamily="2" charset="-122"/>
                <a:cs typeface="+mn-ea"/>
                <a:sym typeface="Arial" panose="020B0604020202020204" pitchFamily="34" charset="0"/>
              </a:endParaRPr>
            </a:p>
          </p:txBody>
        </p:sp>
        <p:cxnSp>
          <p:nvCxnSpPr>
            <p:cNvPr id="55" name="直接连接符 54">
              <a:extLst>
                <a:ext uri="{FF2B5EF4-FFF2-40B4-BE49-F238E27FC236}">
                  <a16:creationId xmlns:a16="http://schemas.microsoft.com/office/drawing/2014/main" id="{0F69EAA0-4988-406D-8FAE-FEE148AA8D8A}"/>
                </a:ext>
              </a:extLst>
            </p:cNvPr>
            <p:cNvCxnSpPr/>
            <p:nvPr/>
          </p:nvCxnSpPr>
          <p:spPr>
            <a:xfrm>
              <a:off x="5947716" y="884948"/>
              <a:ext cx="5562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6" name="文本框 55">
            <a:extLst>
              <a:ext uri="{FF2B5EF4-FFF2-40B4-BE49-F238E27FC236}">
                <a16:creationId xmlns:a16="http://schemas.microsoft.com/office/drawing/2014/main" id="{F9BF5A29-4C7C-4F75-A4EF-B6E68A9B65A3}"/>
              </a:ext>
            </a:extLst>
          </p:cNvPr>
          <p:cNvSpPr txBox="1"/>
          <p:nvPr/>
        </p:nvSpPr>
        <p:spPr>
          <a:xfrm>
            <a:off x="4098624" y="3111959"/>
            <a:ext cx="3579594" cy="584775"/>
          </a:xfrm>
          <a:prstGeom prst="rect">
            <a:avLst/>
          </a:prstGeom>
          <a:noFill/>
        </p:spPr>
        <p:txBody>
          <a:bodyPr wrap="square" rtlCol="0">
            <a:spAutoFit/>
          </a:bodyPr>
          <a:lstStyle/>
          <a:p>
            <a:pPr algn="ctr"/>
            <a:r>
              <a:rPr lang="zh-CN" altLang="en-US" sz="3200" b="1" dirty="0">
                <a:solidFill>
                  <a:srgbClr val="454E5A"/>
                </a:solidFill>
                <a:latin typeface="华文中宋" panose="02010600040101010101" pitchFamily="2" charset="-122"/>
                <a:ea typeface="华文中宋" panose="02010600040101010101" pitchFamily="2" charset="-122"/>
                <a:cs typeface="+mn-ea"/>
                <a:sym typeface="Arial" panose="020B0604020202020204" pitchFamily="34" charset="0"/>
              </a:rPr>
              <a:t>研究方法与过程</a:t>
            </a:r>
          </a:p>
        </p:txBody>
      </p:sp>
    </p:spTree>
    <p:extLst>
      <p:ext uri="{BB962C8B-B14F-4D97-AF65-F5344CB8AC3E}">
        <p14:creationId xmlns:p14="http://schemas.microsoft.com/office/powerpoint/2010/main" val="2306652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40"/>
                                  </p:stCondLst>
                                  <p:childTnLst>
                                    <p:set>
                                      <p:cBhvr>
                                        <p:cTn id="6" dur="10" fill="hold">
                                          <p:stCondLst>
                                            <p:cond delay="0"/>
                                          </p:stCondLst>
                                        </p:cTn>
                                        <p:tgtEl>
                                          <p:spTgt spid="10"/>
                                        </p:tgtEl>
                                        <p:attrNameLst>
                                          <p:attrName>style.visibility</p:attrName>
                                        </p:attrNameLst>
                                      </p:cBhvr>
                                      <p:to>
                                        <p:strVal val="visible"/>
                                      </p:to>
                                    </p:set>
                                  </p:childTnLst>
                                </p:cTn>
                              </p:par>
                              <p:par>
                                <p:cTn id="7" presetID="1" presetClass="exit" presetSubtype="0" fill="hold" grpId="1" nodeType="withEffect">
                                  <p:stCondLst>
                                    <p:cond delay="10"/>
                                  </p:stCondLst>
                                  <p:childTnLst>
                                    <p:set>
                                      <p:cBhvr>
                                        <p:cTn id="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204952"/>
            <a:ext cx="2081048" cy="378372"/>
          </a:xfrm>
          <a:prstGeom prst="rect">
            <a:avLst/>
          </a:prstGeom>
          <a:solidFill>
            <a:srgbClr val="222A35"/>
          </a:solidFill>
          <a:ln>
            <a:solidFill>
              <a:srgbClr val="222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0" idx="3"/>
          </p:cNvCxnSpPr>
          <p:nvPr/>
        </p:nvCxnSpPr>
        <p:spPr>
          <a:xfrm>
            <a:off x="2081048" y="394138"/>
            <a:ext cx="10110952" cy="0"/>
          </a:xfrm>
          <a:prstGeom prst="line">
            <a:avLst/>
          </a:prstGeom>
          <a:ln w="38100">
            <a:solidFill>
              <a:srgbClr val="222A35"/>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49023" y="213992"/>
            <a:ext cx="1800493" cy="369332"/>
          </a:xfrm>
          <a:prstGeom prst="rect">
            <a:avLst/>
          </a:prstGeom>
        </p:spPr>
        <p:txBody>
          <a:bodyPr wrap="none">
            <a:spAutoFit/>
          </a:bodyPr>
          <a:lstStyle/>
          <a:p>
            <a:pPr algn="ctr"/>
            <a:r>
              <a:rPr lang="zh-CN" altLang="en-US"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rPr>
              <a:t>研究方法与过程</a:t>
            </a:r>
          </a:p>
        </p:txBody>
      </p:sp>
      <p:sp>
        <p:nvSpPr>
          <p:cNvPr id="34" name="等腰三角形 33"/>
          <p:cNvSpPr/>
          <p:nvPr/>
        </p:nvSpPr>
        <p:spPr>
          <a:xfrm flipV="1">
            <a:off x="122899" y="331076"/>
            <a:ext cx="126124" cy="15765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25961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1130300"/>
            <a:ext cx="11585926" cy="4554703"/>
            <a:chOff x="0" y="1130300"/>
            <a:chExt cx="11585926" cy="4554703"/>
          </a:xfrm>
        </p:grpSpPr>
        <p:sp>
          <p:nvSpPr>
            <p:cNvPr id="7" name="ïṥļíďê"/>
            <p:cNvSpPr/>
            <p:nvPr/>
          </p:nvSpPr>
          <p:spPr>
            <a:xfrm>
              <a:off x="0" y="3514505"/>
              <a:ext cx="11518900" cy="235390"/>
            </a:xfrm>
            <a:prstGeom prst="rightArrow">
              <a:avLst>
                <a:gd name="adj1" fmla="val 50000"/>
                <a:gd name="adj2" fmla="val 111538"/>
              </a:avLst>
            </a:prstGeom>
            <a:solidFill>
              <a:schemeClr val="bg1">
                <a:lumMod val="95000"/>
              </a:schemeClr>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i="1">
                <a:solidFill>
                  <a:schemeClr val="tx1"/>
                </a:solidFill>
              </a:endParaRPr>
            </a:p>
          </p:txBody>
        </p:sp>
        <p:grpSp>
          <p:nvGrpSpPr>
            <p:cNvPr id="8" name="îṩḻîḑé"/>
            <p:cNvGrpSpPr/>
            <p:nvPr/>
          </p:nvGrpSpPr>
          <p:grpSpPr>
            <a:xfrm>
              <a:off x="660400" y="1130300"/>
              <a:ext cx="2834238" cy="3035601"/>
              <a:chOff x="660400" y="1130300"/>
              <a:chExt cx="2834238" cy="3035601"/>
            </a:xfrm>
          </p:grpSpPr>
          <p:cxnSp>
            <p:nvCxnSpPr>
              <p:cNvPr id="40" name="直接连接符 39"/>
              <p:cNvCxnSpPr>
                <a:cxnSpLocks/>
                <a:stCxn id="44" idx="0"/>
              </p:cNvCxnSpPr>
              <p:nvPr/>
            </p:nvCxnSpPr>
            <p:spPr>
              <a:xfrm flipV="1">
                <a:off x="2077519" y="1130300"/>
                <a:ext cx="0" cy="236440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46" name="îṥḻíḍè">
                <a:extLst>
                  <a:ext uri="{FF2B5EF4-FFF2-40B4-BE49-F238E27FC236}">
                    <a16:creationId xmlns:a16="http://schemas.microsoft.com/office/drawing/2014/main" id="{9006D069-8124-460C-82C3-F07A292CA8DF}"/>
                  </a:ext>
                </a:extLst>
              </p:cNvPr>
              <p:cNvSpPr/>
              <p:nvPr/>
            </p:nvSpPr>
            <p:spPr bwMode="auto">
              <a:xfrm>
                <a:off x="660400" y="2346320"/>
                <a:ext cx="2834238" cy="900894"/>
              </a:xfrm>
              <a:prstGeom prst="rect">
                <a:avLst/>
              </a:prstGeom>
              <a:solidFill>
                <a:schemeClr val="bg1"/>
              </a:solid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spcBef>
                    <a:spcPct val="0"/>
                  </a:spcBef>
                </a:pPr>
                <a:r>
                  <a:rPr lang="zh-CN" altLang="en-US" sz="1600" dirty="0"/>
                  <a:t>阅读相关文献，选择合适的算法，设计原型，确定开发目标</a:t>
                </a:r>
                <a:endParaRPr lang="en-US" altLang="zh-CN" sz="1600" dirty="0"/>
              </a:p>
            </p:txBody>
          </p:sp>
          <p:grpSp>
            <p:nvGrpSpPr>
              <p:cNvPr id="42" name="í$ľïḑè"/>
              <p:cNvGrpSpPr/>
              <p:nvPr/>
            </p:nvGrpSpPr>
            <p:grpSpPr>
              <a:xfrm>
                <a:off x="1940019" y="3494700"/>
                <a:ext cx="275000" cy="275000"/>
                <a:chOff x="1607367" y="4342267"/>
                <a:chExt cx="275000" cy="275000"/>
              </a:xfrm>
            </p:grpSpPr>
            <p:sp>
              <p:nvSpPr>
                <p:cNvPr id="44" name="ïṧļîde"/>
                <p:cNvSpPr/>
                <p:nvPr/>
              </p:nvSpPr>
              <p:spPr>
                <a:xfrm>
                  <a:off x="1607367" y="4342267"/>
                  <a:ext cx="275000" cy="275000"/>
                </a:xfrm>
                <a:prstGeom prst="ellipse">
                  <a:avLst/>
                </a:prstGeom>
                <a:solidFill>
                  <a:schemeClr val="bg1"/>
                </a:solidFill>
                <a:ln w="38100" cap="rnd">
                  <a:solidFill>
                    <a:schemeClr val="bg1">
                      <a:lumMod val="95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sp>
              <p:nvSpPr>
                <p:cNvPr id="45" name="ísļîḑè"/>
                <p:cNvSpPr/>
                <p:nvPr/>
              </p:nvSpPr>
              <p:spPr>
                <a:xfrm>
                  <a:off x="1657139" y="4392039"/>
                  <a:ext cx="175456" cy="175456"/>
                </a:xfrm>
                <a:prstGeom prst="ellipse">
                  <a:avLst/>
                </a:prstGeom>
                <a:solidFill>
                  <a:srgbClr val="222A35"/>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grpSp>
          <p:sp>
            <p:nvSpPr>
              <p:cNvPr id="43" name="iṥḷíďé">
                <a:extLst>
                  <a:ext uri="{FF2B5EF4-FFF2-40B4-BE49-F238E27FC236}">
                    <a16:creationId xmlns:a16="http://schemas.microsoft.com/office/drawing/2014/main" id="{F29B8C60-FE24-4C9E-854E-3BB576656541}"/>
                  </a:ext>
                </a:extLst>
              </p:cNvPr>
              <p:cNvSpPr txBox="1"/>
              <p:nvPr/>
            </p:nvSpPr>
            <p:spPr bwMode="auto">
              <a:xfrm>
                <a:off x="1537468" y="3775848"/>
                <a:ext cx="1024095" cy="39005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sz="1600" dirty="0"/>
                  <a:t>前期准备</a:t>
                </a:r>
                <a:endParaRPr lang="en-US" altLang="zh-CN" sz="1600" dirty="0"/>
              </a:p>
            </p:txBody>
          </p:sp>
        </p:grpSp>
        <p:grpSp>
          <p:nvGrpSpPr>
            <p:cNvPr id="9" name="î$ľîḋè"/>
            <p:cNvGrpSpPr/>
            <p:nvPr/>
          </p:nvGrpSpPr>
          <p:grpSpPr>
            <a:xfrm>
              <a:off x="3324162" y="3094744"/>
              <a:ext cx="2834238" cy="1789313"/>
              <a:chOff x="3493160" y="3094744"/>
              <a:chExt cx="2834238" cy="1789313"/>
            </a:xfrm>
          </p:grpSpPr>
          <p:cxnSp>
            <p:nvCxnSpPr>
              <p:cNvPr id="28" name="直接连接符 27"/>
              <p:cNvCxnSpPr>
                <a:cxnSpLocks/>
                <a:stCxn id="38" idx="2"/>
                <a:endCxn id="36" idx="4"/>
              </p:cNvCxnSpPr>
              <p:nvPr/>
            </p:nvCxnSpPr>
            <p:spPr>
              <a:xfrm flipV="1">
                <a:off x="4910279" y="3769700"/>
                <a:ext cx="10992" cy="1114357"/>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38" name="íṧliḑê">
                <a:extLst>
                  <a:ext uri="{FF2B5EF4-FFF2-40B4-BE49-F238E27FC236}">
                    <a16:creationId xmlns:a16="http://schemas.microsoft.com/office/drawing/2014/main" id="{9006D069-8124-460C-82C3-F07A292CA8DF}"/>
                  </a:ext>
                </a:extLst>
              </p:cNvPr>
              <p:cNvSpPr/>
              <p:nvPr/>
            </p:nvSpPr>
            <p:spPr bwMode="auto">
              <a:xfrm>
                <a:off x="3493160" y="4142116"/>
                <a:ext cx="2834238" cy="741941"/>
              </a:xfrm>
              <a:prstGeom prst="rect">
                <a:avLst/>
              </a:prstGeom>
              <a:solidFill>
                <a:schemeClr val="bg1"/>
              </a:solidFill>
              <a:ln>
                <a:noFill/>
              </a:ln>
            </p:spPr>
            <p:txBody>
              <a:bodyPr wrap="square" lIns="91440" tIns="45720" rIns="91440" bIns="45720"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spcBef>
                    <a:spcPct val="0"/>
                  </a:spcBef>
                </a:pPr>
                <a:r>
                  <a:rPr lang="zh-CN" altLang="en-US" sz="1600" dirty="0"/>
                  <a:t>根据设计的原型完成检测平台开发</a:t>
                </a:r>
                <a:endParaRPr lang="en-US" altLang="zh-CN" sz="1600" dirty="0"/>
              </a:p>
            </p:txBody>
          </p:sp>
          <p:grpSp>
            <p:nvGrpSpPr>
              <p:cNvPr id="31" name="íṡḷíḓê"/>
              <p:cNvGrpSpPr/>
              <p:nvPr/>
            </p:nvGrpSpPr>
            <p:grpSpPr>
              <a:xfrm>
                <a:off x="4783771" y="3494700"/>
                <a:ext cx="275000" cy="275000"/>
                <a:chOff x="1607367" y="4342267"/>
                <a:chExt cx="275000" cy="275000"/>
              </a:xfrm>
            </p:grpSpPr>
            <p:sp>
              <p:nvSpPr>
                <p:cNvPr id="36" name="ïṣḷíde"/>
                <p:cNvSpPr/>
                <p:nvPr/>
              </p:nvSpPr>
              <p:spPr>
                <a:xfrm>
                  <a:off x="1607367" y="4342267"/>
                  <a:ext cx="275000" cy="275000"/>
                </a:xfrm>
                <a:prstGeom prst="ellipse">
                  <a:avLst/>
                </a:prstGeom>
                <a:solidFill>
                  <a:schemeClr val="bg1"/>
                </a:solidFill>
                <a:ln w="38100" cap="rnd">
                  <a:solidFill>
                    <a:schemeClr val="bg1">
                      <a:lumMod val="95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sp>
              <p:nvSpPr>
                <p:cNvPr id="37" name="ïsľîdê"/>
                <p:cNvSpPr/>
                <p:nvPr/>
              </p:nvSpPr>
              <p:spPr>
                <a:xfrm>
                  <a:off x="1657139" y="4392039"/>
                  <a:ext cx="175456" cy="175456"/>
                </a:xfrm>
                <a:prstGeom prst="ellipse">
                  <a:avLst/>
                </a:prstGeom>
                <a:solidFill>
                  <a:srgbClr val="687280"/>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grpSp>
          <p:sp>
            <p:nvSpPr>
              <p:cNvPr id="35" name="íşḻíḍê">
                <a:extLst>
                  <a:ext uri="{FF2B5EF4-FFF2-40B4-BE49-F238E27FC236}">
                    <a16:creationId xmlns:a16="http://schemas.microsoft.com/office/drawing/2014/main" id="{F29B8C60-FE24-4C9E-854E-3BB576656541}"/>
                  </a:ext>
                </a:extLst>
              </p:cNvPr>
              <p:cNvSpPr txBox="1"/>
              <p:nvPr/>
            </p:nvSpPr>
            <p:spPr bwMode="auto">
              <a:xfrm>
                <a:off x="4465715" y="3094744"/>
                <a:ext cx="911111" cy="39005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850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sz="1600" dirty="0"/>
                  <a:t>开发应用</a:t>
                </a:r>
                <a:endParaRPr lang="en-US" altLang="zh-CN" sz="1600" dirty="0"/>
              </a:p>
            </p:txBody>
          </p:sp>
        </p:grpSp>
        <p:grpSp>
          <p:nvGrpSpPr>
            <p:cNvPr id="10" name="îśļïḑe"/>
            <p:cNvGrpSpPr/>
            <p:nvPr/>
          </p:nvGrpSpPr>
          <p:grpSpPr>
            <a:xfrm>
              <a:off x="6009908" y="1130300"/>
              <a:ext cx="2834238" cy="3035600"/>
              <a:chOff x="6347904" y="1130300"/>
              <a:chExt cx="2834238" cy="3035600"/>
            </a:xfrm>
          </p:grpSpPr>
          <p:cxnSp>
            <p:nvCxnSpPr>
              <p:cNvPr id="20" name="直接连接符 19"/>
              <p:cNvCxnSpPr>
                <a:cxnSpLocks/>
                <a:stCxn id="24" idx="0"/>
              </p:cNvCxnSpPr>
              <p:nvPr/>
            </p:nvCxnSpPr>
            <p:spPr>
              <a:xfrm flipV="1">
                <a:off x="7765023" y="1130300"/>
                <a:ext cx="0" cy="236440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6" name="îšļîďè">
                <a:extLst>
                  <a:ext uri="{FF2B5EF4-FFF2-40B4-BE49-F238E27FC236}">
                    <a16:creationId xmlns:a16="http://schemas.microsoft.com/office/drawing/2014/main" id="{9006D069-8124-460C-82C3-F07A292CA8DF}"/>
                  </a:ext>
                </a:extLst>
              </p:cNvPr>
              <p:cNvSpPr/>
              <p:nvPr/>
            </p:nvSpPr>
            <p:spPr bwMode="auto">
              <a:xfrm>
                <a:off x="6347904" y="2431145"/>
                <a:ext cx="2834238" cy="816069"/>
              </a:xfrm>
              <a:prstGeom prst="rect">
                <a:avLst/>
              </a:prstGeom>
              <a:solidFill>
                <a:schemeClr val="bg1"/>
              </a:solid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spcBef>
                    <a:spcPct val="0"/>
                  </a:spcBef>
                </a:pPr>
                <a:r>
                  <a:rPr lang="zh-CN" altLang="en-US" sz="1600" dirty="0"/>
                  <a:t>按照标准以及平台开发实际书写论文</a:t>
                </a:r>
                <a:endParaRPr lang="en-US" altLang="zh-CN" sz="1600" dirty="0"/>
              </a:p>
            </p:txBody>
          </p:sp>
          <p:grpSp>
            <p:nvGrpSpPr>
              <p:cNvPr id="22" name="íṣļide"/>
              <p:cNvGrpSpPr/>
              <p:nvPr/>
            </p:nvGrpSpPr>
            <p:grpSpPr>
              <a:xfrm>
                <a:off x="7627523" y="3494700"/>
                <a:ext cx="275000" cy="275000"/>
                <a:chOff x="1607367" y="4342267"/>
                <a:chExt cx="275000" cy="275000"/>
              </a:xfrm>
            </p:grpSpPr>
            <p:sp>
              <p:nvSpPr>
                <p:cNvPr id="24" name="iSļiḓe"/>
                <p:cNvSpPr/>
                <p:nvPr/>
              </p:nvSpPr>
              <p:spPr>
                <a:xfrm>
                  <a:off x="1607367" y="4342267"/>
                  <a:ext cx="275000" cy="275000"/>
                </a:xfrm>
                <a:prstGeom prst="ellipse">
                  <a:avLst/>
                </a:prstGeom>
                <a:solidFill>
                  <a:schemeClr val="bg1"/>
                </a:solidFill>
                <a:ln w="38100" cap="rnd">
                  <a:solidFill>
                    <a:schemeClr val="bg1">
                      <a:lumMod val="95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sp>
              <p:nvSpPr>
                <p:cNvPr id="25" name="îŝľîḑê"/>
                <p:cNvSpPr/>
                <p:nvPr/>
              </p:nvSpPr>
              <p:spPr>
                <a:xfrm>
                  <a:off x="1657139" y="4392039"/>
                  <a:ext cx="175456" cy="175456"/>
                </a:xfrm>
                <a:prstGeom prst="ellipse">
                  <a:avLst/>
                </a:prstGeom>
                <a:solidFill>
                  <a:srgbClr val="687280"/>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grpSp>
          <p:sp>
            <p:nvSpPr>
              <p:cNvPr id="23" name="iŝḷíḓé">
                <a:extLst>
                  <a:ext uri="{FF2B5EF4-FFF2-40B4-BE49-F238E27FC236}">
                    <a16:creationId xmlns:a16="http://schemas.microsoft.com/office/drawing/2014/main" id="{F29B8C60-FE24-4C9E-854E-3BB576656541}"/>
                  </a:ext>
                </a:extLst>
              </p:cNvPr>
              <p:cNvSpPr txBox="1"/>
              <p:nvPr/>
            </p:nvSpPr>
            <p:spPr bwMode="auto">
              <a:xfrm>
                <a:off x="7318714" y="3775847"/>
                <a:ext cx="930351" cy="39005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sz="1400" dirty="0"/>
                  <a:t>书写论文</a:t>
                </a:r>
                <a:endParaRPr lang="en-US" altLang="zh-CN" sz="1400" dirty="0"/>
              </a:p>
            </p:txBody>
          </p:sp>
        </p:grpSp>
        <p:grpSp>
          <p:nvGrpSpPr>
            <p:cNvPr id="11" name="ïşlíḋé"/>
            <p:cNvGrpSpPr/>
            <p:nvPr/>
          </p:nvGrpSpPr>
          <p:grpSpPr>
            <a:xfrm>
              <a:off x="8751688" y="3052187"/>
              <a:ext cx="2834238" cy="2632816"/>
              <a:chOff x="8751688" y="3052187"/>
              <a:chExt cx="2834238" cy="2632816"/>
            </a:xfrm>
          </p:grpSpPr>
          <p:cxnSp>
            <p:nvCxnSpPr>
              <p:cNvPr id="12" name="直接连接符 11"/>
              <p:cNvCxnSpPr>
                <a:stCxn id="18" idx="2"/>
                <a:endCxn id="16" idx="4"/>
              </p:cNvCxnSpPr>
              <p:nvPr/>
            </p:nvCxnSpPr>
            <p:spPr>
              <a:xfrm flipH="1" flipV="1">
                <a:off x="10101781" y="3769700"/>
                <a:ext cx="67026" cy="1915303"/>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8" name="iś1ïḑé">
                <a:extLst>
                  <a:ext uri="{FF2B5EF4-FFF2-40B4-BE49-F238E27FC236}">
                    <a16:creationId xmlns:a16="http://schemas.microsoft.com/office/drawing/2014/main" id="{9006D069-8124-460C-82C3-F07A292CA8DF}"/>
                  </a:ext>
                </a:extLst>
              </p:cNvPr>
              <p:cNvSpPr/>
              <p:nvPr/>
            </p:nvSpPr>
            <p:spPr bwMode="auto">
              <a:xfrm>
                <a:off x="8751688" y="4142116"/>
                <a:ext cx="2834238" cy="1542887"/>
              </a:xfrm>
              <a:prstGeom prst="rect">
                <a:avLst/>
              </a:prstGeom>
              <a:solidFill>
                <a:schemeClr val="bg1"/>
              </a:solid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spcBef>
                    <a:spcPct val="0"/>
                  </a:spcBef>
                </a:pPr>
                <a:r>
                  <a:rPr lang="zh-CN" altLang="en-US" sz="1600" dirty="0"/>
                  <a:t>根据查重报告以及建议修改论文至合格</a:t>
                </a:r>
                <a:endParaRPr lang="en-US" altLang="zh-CN" sz="1600" dirty="0"/>
              </a:p>
            </p:txBody>
          </p:sp>
          <p:grpSp>
            <p:nvGrpSpPr>
              <p:cNvPr id="14" name="îšļîḋe"/>
              <p:cNvGrpSpPr/>
              <p:nvPr/>
            </p:nvGrpSpPr>
            <p:grpSpPr>
              <a:xfrm>
                <a:off x="9964281" y="3494700"/>
                <a:ext cx="275000" cy="275000"/>
                <a:chOff x="1607367" y="4342267"/>
                <a:chExt cx="275000" cy="275000"/>
              </a:xfrm>
            </p:grpSpPr>
            <p:sp>
              <p:nvSpPr>
                <p:cNvPr id="16" name="ï$liḍe"/>
                <p:cNvSpPr/>
                <p:nvPr/>
              </p:nvSpPr>
              <p:spPr>
                <a:xfrm>
                  <a:off x="1607367" y="4342267"/>
                  <a:ext cx="275000" cy="275000"/>
                </a:xfrm>
                <a:prstGeom prst="ellipse">
                  <a:avLst/>
                </a:prstGeom>
                <a:solidFill>
                  <a:schemeClr val="bg1"/>
                </a:solidFill>
                <a:ln w="38100" cap="rnd">
                  <a:solidFill>
                    <a:schemeClr val="bg1">
                      <a:lumMod val="95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sp>
              <p:nvSpPr>
                <p:cNvPr id="17" name="iślïďé"/>
                <p:cNvSpPr/>
                <p:nvPr/>
              </p:nvSpPr>
              <p:spPr>
                <a:xfrm>
                  <a:off x="1657139" y="4392039"/>
                  <a:ext cx="175456" cy="175456"/>
                </a:xfrm>
                <a:prstGeom prst="ellipse">
                  <a:avLst/>
                </a:prstGeom>
                <a:solidFill>
                  <a:srgbClr val="ADB9CA"/>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grpSp>
          <p:sp>
            <p:nvSpPr>
              <p:cNvPr id="15" name="íslîḍe">
                <a:extLst>
                  <a:ext uri="{FF2B5EF4-FFF2-40B4-BE49-F238E27FC236}">
                    <a16:creationId xmlns:a16="http://schemas.microsoft.com/office/drawing/2014/main" id="{F29B8C60-FE24-4C9E-854E-3BB576656541}"/>
                  </a:ext>
                </a:extLst>
              </p:cNvPr>
              <p:cNvSpPr txBox="1"/>
              <p:nvPr/>
            </p:nvSpPr>
            <p:spPr bwMode="auto">
              <a:xfrm>
                <a:off x="9637548" y="3052187"/>
                <a:ext cx="1062519" cy="39005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sz="1600" dirty="0"/>
                  <a:t>论文修改</a:t>
                </a:r>
                <a:endParaRPr lang="en-US" altLang="zh-CN" sz="1600" dirty="0"/>
              </a:p>
            </p:txBody>
          </p:sp>
        </p:grpSp>
      </p:grpSp>
    </p:spTree>
    <p:extLst>
      <p:ext uri="{BB962C8B-B14F-4D97-AF65-F5344CB8AC3E}">
        <p14:creationId xmlns:p14="http://schemas.microsoft.com/office/powerpoint/2010/main" val="22018658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Name&quot;:&quot;正常&quot;,&quot;HeaderHeight&quot;:15.0,&quot;TopMargin&quot;:0.0,&quot;FooterHeight&quot;:9.0,&quot;BottomMargin&quot;:0.0,&quot;SideMargin&quot;:5.5,&quot;IntervalMargin&quot;:1.5,&quot;Id&quot;:&quot;GuidesStyle_Normal&quot;}"/>
  <p:tag name="ISLIDE.THEME" val="89da6171-5dfd-451f-98b4-0c795dc51d80"/>
  <p:tag name="ISPRING_PRESENTATION_TITLE" val="建筑工程极简毕业论文答辩PPT模板"/>
</p:tagLst>
</file>

<file path=ppt/tags/tag2.xml><?xml version="1.0" encoding="utf-8"?>
<p:tagLst xmlns:a="http://schemas.openxmlformats.org/drawingml/2006/main" xmlns:r="http://schemas.openxmlformats.org/officeDocument/2006/relationships" xmlns:p="http://schemas.openxmlformats.org/presentationml/2006/main">
  <p:tag name="ISLIDE.DIAGRAM" val="243644"/>
</p:tagLst>
</file>

<file path=ppt/tags/tag3.xml><?xml version="1.0" encoding="utf-8"?>
<p:tagLst xmlns:a="http://schemas.openxmlformats.org/drawingml/2006/main" xmlns:r="http://schemas.openxmlformats.org/officeDocument/2006/relationships" xmlns:p="http://schemas.openxmlformats.org/presentationml/2006/main">
  <p:tag name="ISLIDE.DIAGRAM" val="259610"/>
</p:tagLst>
</file>

<file path=ppt/theme/theme1.xml><?xml version="1.0" encoding="utf-8"?>
<a:theme xmlns:a="http://schemas.openxmlformats.org/drawingml/2006/main" name="主题5">
  <a:themeElements>
    <a:clrScheme name="Simon1">
      <a:dk1>
        <a:srgbClr val="000000"/>
      </a:dk1>
      <a:lt1>
        <a:srgbClr val="FFFFFF"/>
      </a:lt1>
      <a:dk2>
        <a:srgbClr val="1F497D"/>
      </a:dk2>
      <a:lt2>
        <a:srgbClr val="EEECE1"/>
      </a:lt2>
      <a:accent1>
        <a:srgbClr val="00437F"/>
      </a:accent1>
      <a:accent2>
        <a:srgbClr val="005AAA"/>
      </a:accent2>
      <a:accent3>
        <a:srgbClr val="1EA5DD"/>
      </a:accent3>
      <a:accent4>
        <a:srgbClr val="4AB8E5"/>
      </a:accent4>
      <a:accent5>
        <a:srgbClr val="000820"/>
      </a:accent5>
      <a:accent6>
        <a:srgbClr val="ED2F2A"/>
      </a:accent6>
      <a:hlink>
        <a:srgbClr val="FFFFFF"/>
      </a:hlink>
      <a:folHlink>
        <a:srgbClr val="1EA5DD"/>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Simon_阿文</Template>
  <TotalTime>945</TotalTime>
  <Words>623</Words>
  <Application>Microsoft Office PowerPoint</Application>
  <PresentationFormat>宽屏</PresentationFormat>
  <Paragraphs>117</Paragraphs>
  <Slides>15</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-apple-system</vt:lpstr>
      <vt:lpstr>Arial Unicode MS</vt:lpstr>
      <vt:lpstr>华文中宋</vt:lpstr>
      <vt:lpstr>微软雅黑</vt:lpstr>
      <vt:lpstr>Arial</vt:lpstr>
      <vt:lpstr>Calibri</vt:lpstr>
      <vt:lpstr>Times New Roman</vt:lpstr>
      <vt:lpstr>主题5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SIMON PPT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建筑工程极简毕业论文答辩PPT模板</dc:title>
  <dc:creator>Simon_阿文</dc:creator>
  <cp:lastModifiedBy>应 瑞琦</cp:lastModifiedBy>
  <cp:revision>29</cp:revision>
  <cp:lastPrinted>2017-09-12T16:00:00Z</cp:lastPrinted>
  <dcterms:created xsi:type="dcterms:W3CDTF">2017-09-12T16:00:00Z</dcterms:created>
  <dcterms:modified xsi:type="dcterms:W3CDTF">2023-01-09T13:43:16Z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a9c88281-e023-4f20-a9da-4e51d6947c6f</vt:lpwstr>
  </property>
</Properties>
</file>