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9" r:id="rId3"/>
    <p:sldId id="273" r:id="rId4"/>
    <p:sldId id="278" r:id="rId5"/>
    <p:sldId id="274" r:id="rId6"/>
    <p:sldId id="280" r:id="rId7"/>
    <p:sldId id="282" r:id="rId8"/>
    <p:sldId id="276" r:id="rId9"/>
    <p:sldId id="284" r:id="rId10"/>
    <p:sldId id="286" r:id="rId11"/>
    <p:sldId id="295" r:id="rId12"/>
    <p:sldId id="283" r:id="rId13"/>
    <p:sldId id="293"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2A35"/>
    <a:srgbClr val="8A95A5"/>
    <a:srgbClr val="ADB9CA"/>
    <a:srgbClr val="454E5A"/>
    <a:srgbClr val="687280"/>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9" autoAdjust="0"/>
    <p:restoredTop sz="94710" autoAdjust="0"/>
  </p:normalViewPr>
  <p:slideViewPr>
    <p:cSldViewPr snapToGrid="0">
      <p:cViewPr varScale="1">
        <p:scale>
          <a:sx n="72" d="100"/>
          <a:sy n="72" d="100"/>
        </p:scale>
        <p:origin x="54" y="879"/>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10799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1215218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269942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34803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363583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28805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29619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53181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148173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05164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6173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06230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1299953" y="2755526"/>
            <a:ext cx="9592095" cy="804151"/>
          </a:xfrm>
          <a:noFill/>
        </p:spPr>
        <p:txBody>
          <a:bodyPr lIns="90000" rIns="90000" anchor="b">
            <a:normAutofit/>
          </a:bodyPr>
          <a:lstStyle>
            <a:lvl1pPr algn="ctr">
              <a:defRPr sz="2400" b="1">
                <a:solidFill>
                  <a:schemeClr val="tx1"/>
                </a:solidFill>
              </a:defRPr>
            </a:lvl1pPr>
          </a:lstStyle>
          <a:p>
            <a:r>
              <a:rPr lang="zh-CN" altLang="en-US" dirty="0"/>
              <a:t>单击此处添加幻灯片章节标题</a:t>
            </a:r>
          </a:p>
        </p:txBody>
      </p:sp>
      <p:sp>
        <p:nvSpPr>
          <p:cNvPr id="10" name="文本占位符 2"/>
          <p:cNvSpPr>
            <a:spLocks noGrp="1"/>
          </p:cNvSpPr>
          <p:nvPr>
            <p:ph type="body" idx="1"/>
          </p:nvPr>
        </p:nvSpPr>
        <p:spPr>
          <a:xfrm>
            <a:off x="1299953" y="3602677"/>
            <a:ext cx="9592095" cy="1082874"/>
          </a:xfrm>
          <a:noFill/>
        </p:spPr>
        <p:txBody>
          <a:bodyPr lIns="90000" rIns="90000" anchor="t">
            <a:normAutofit/>
          </a:bodyPr>
          <a:lstStyle>
            <a:lvl1pPr marL="0" indent="0" algn="ctr">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7" name="直角三角形 6">
            <a:extLst>
              <a:ext uri="{FF2B5EF4-FFF2-40B4-BE49-F238E27FC236}">
                <a16:creationId xmlns:a16="http://schemas.microsoft.com/office/drawing/2014/main" id="{EA3B5589-AC4A-4488-8097-ACE78BB998A5}"/>
              </a:ext>
            </a:extLst>
          </p:cNvPr>
          <p:cNvSpPr/>
          <p:nvPr userDrawn="1"/>
        </p:nvSpPr>
        <p:spPr>
          <a:xfrm rot="16200000">
            <a:off x="11019105" y="5685105"/>
            <a:ext cx="1172895" cy="117289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灯片编号占位符 8">
            <a:extLst>
              <a:ext uri="{FF2B5EF4-FFF2-40B4-BE49-F238E27FC236}">
                <a16:creationId xmlns:a16="http://schemas.microsoft.com/office/drawing/2014/main" id="{7F2ACE4B-D891-4B5C-8F51-A0EA6F6DC998}"/>
              </a:ext>
            </a:extLst>
          </p:cNvPr>
          <p:cNvSpPr>
            <a:spLocks noGrp="1"/>
          </p:cNvSpPr>
          <p:nvPr>
            <p:ph type="sldNum" sz="quarter" idx="12"/>
          </p:nvPr>
        </p:nvSpPr>
        <p:spPr>
          <a:xfrm>
            <a:off x="11609407" y="6377651"/>
            <a:ext cx="346275" cy="343824"/>
          </a:xfrm>
        </p:spPr>
        <p:txBody>
          <a:bodyPr/>
          <a:lstStyle>
            <a:lvl1pPr>
              <a:defRPr sz="900">
                <a:solidFill>
                  <a:schemeClr val="tx1">
                    <a:lumMod val="50000"/>
                    <a:lumOff val="50000"/>
                  </a:schemeClr>
                </a:solidFill>
                <a:latin typeface="+mn-ea"/>
                <a:ea typeface="+mn-ea"/>
              </a:defRPr>
            </a:lvl1pPr>
          </a:lstStyle>
          <a:p>
            <a:fld id="{688651FF-7917-4D21-B4AF-F7EC2FB39871}" type="slidenum">
              <a:rPr lang="zh-CN" altLang="en-US" smtClean="0"/>
              <a:pPr/>
              <a:t>‹#›</a:t>
            </a:fld>
            <a:endParaRPr lang="zh-CN" altLang="en-US" dirty="0"/>
          </a:p>
        </p:txBody>
      </p:sp>
      <p:sp>
        <p:nvSpPr>
          <p:cNvPr id="14" name="图文框 13">
            <a:extLst>
              <a:ext uri="{FF2B5EF4-FFF2-40B4-BE49-F238E27FC236}">
                <a16:creationId xmlns:a16="http://schemas.microsoft.com/office/drawing/2014/main" id="{0C8CC6B1-F3F4-4A64-AF05-1D75A40809F4}"/>
              </a:ext>
            </a:extLst>
          </p:cNvPr>
          <p:cNvSpPr/>
          <p:nvPr userDrawn="1"/>
        </p:nvSpPr>
        <p:spPr>
          <a:xfrm>
            <a:off x="282024" y="254657"/>
            <a:ext cx="642938" cy="642955"/>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直接连接符 14">
            <a:extLst>
              <a:ext uri="{FF2B5EF4-FFF2-40B4-BE49-F238E27FC236}">
                <a16:creationId xmlns:a16="http://schemas.microsoft.com/office/drawing/2014/main" id="{F839B6B1-E85E-462E-9D95-A6E7877ACDFD}"/>
              </a:ext>
            </a:extLst>
          </p:cNvPr>
          <p:cNvCxnSpPr>
            <a:cxnSpLocks/>
          </p:cNvCxnSpPr>
          <p:nvPr userDrawn="1"/>
        </p:nvCxnSpPr>
        <p:spPr>
          <a:xfrm>
            <a:off x="603500" y="1065445"/>
            <a:ext cx="0" cy="5960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1D60C3-B11E-415D-84ED-403F18B8A431}"/>
              </a:ext>
            </a:extLst>
          </p:cNvPr>
          <p:cNvCxnSpPr>
            <a:cxnSpLocks/>
          </p:cNvCxnSpPr>
          <p:nvPr userDrawn="1"/>
        </p:nvCxnSpPr>
        <p:spPr>
          <a:xfrm>
            <a:off x="603500" y="5104436"/>
            <a:ext cx="0" cy="1765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1F3866A1-54AB-4812-9F7A-72CE0C16D865}"/>
              </a:ext>
            </a:extLst>
          </p:cNvPr>
          <p:cNvSpPr>
            <a:spLocks noGrp="1"/>
          </p:cNvSpPr>
          <p:nvPr>
            <p:ph type="body" sz="quarter" idx="13" hasCustomPrompt="1"/>
          </p:nvPr>
        </p:nvSpPr>
        <p:spPr>
          <a:xfrm>
            <a:off x="282024" y="254657"/>
            <a:ext cx="593724" cy="642938"/>
          </a:xfrm>
        </p:spPr>
        <p:txBody>
          <a:bodyPr wrap="none" anchor="ctr" anchorCtr="1">
            <a:normAutofit/>
          </a:bodyPr>
          <a:lstStyle>
            <a:lvl1pPr marL="0" indent="0" algn="ctr">
              <a:lnSpc>
                <a:spcPct val="100000"/>
              </a:lnSpc>
              <a:spcBef>
                <a:spcPts val="0"/>
              </a:spcBef>
              <a:buNone/>
              <a:defRPr sz="2800" b="0">
                <a:latin typeface="+mj-lt"/>
              </a:defRPr>
            </a:lvl1pPr>
          </a:lstStyle>
          <a:p>
            <a:pPr lvl="0"/>
            <a:r>
              <a:rPr lang="en-US" altLang="zh-CN" dirty="0"/>
              <a:t>1</a:t>
            </a:r>
            <a:endParaRPr lang="zh-CN" altLang="en-US" dirty="0"/>
          </a:p>
        </p:txBody>
      </p:sp>
      <p:sp>
        <p:nvSpPr>
          <p:cNvPr id="18" name="矩形 17">
            <a:extLst>
              <a:ext uri="{FF2B5EF4-FFF2-40B4-BE49-F238E27FC236}">
                <a16:creationId xmlns:a16="http://schemas.microsoft.com/office/drawing/2014/main" id="{6ADE9692-0DD8-4EAE-9728-9BD567BCCBD5}"/>
              </a:ext>
            </a:extLst>
          </p:cNvPr>
          <p:cNvSpPr/>
          <p:nvPr userDrawn="1"/>
        </p:nvSpPr>
        <p:spPr>
          <a:xfrm>
            <a:off x="2621029" y="6040120"/>
            <a:ext cx="6949942" cy="458139"/>
          </a:xfrm>
          <a:prstGeom prst="rect">
            <a:avLst/>
          </a:prstGeom>
        </p:spPr>
        <p:txBody>
          <a:bodyPr wrap="square">
            <a:spAutoFit/>
          </a:bodyPr>
          <a:lstStyle/>
          <a:p>
            <a:pPr algn="ctr">
              <a:lnSpc>
                <a:spcPct val="125000"/>
              </a:lnSpc>
            </a:pPr>
            <a:r>
              <a:rPr lang="en-US" altLang="zh-CN"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Florence is the capital city of the Italian region of Tuscany and of the Metropolitan City of Florence. It is the most populous city in Tuscany, with 383,083 inhabitants (as at 2013), expanding to over 1,520,000 in the metropolitan area.</a:t>
            </a:r>
            <a:endPar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F5690-F30D-4FE2-9254-60C51ACD7073}"/>
              </a:ext>
            </a:extLst>
          </p:cNvPr>
          <p:cNvSpPr>
            <a:spLocks noGrp="1"/>
          </p:cNvSpPr>
          <p:nvPr>
            <p:ph type="dt" sz="half" idx="10"/>
          </p:nvPr>
        </p:nvSpPr>
        <p:spPr/>
        <p:txBody>
          <a:bodyPr/>
          <a:lstStyle/>
          <a:p>
            <a:fld id="{6489D9C7-5DC6-4263-87FF-7C99F6FB63C3}" type="datetime1">
              <a:rPr lang="zh-CN" altLang="en-US" smtClean="0"/>
              <a:pPr/>
              <a:t>2023/1/7</a:t>
            </a:fld>
            <a:endParaRPr lang="zh-CN" altLang="en-US"/>
          </a:p>
        </p:txBody>
      </p:sp>
      <p:sp>
        <p:nvSpPr>
          <p:cNvPr id="5" name="页脚占位符 4">
            <a:extLst>
              <a:ext uri="{FF2B5EF4-FFF2-40B4-BE49-F238E27FC236}">
                <a16:creationId xmlns:a16="http://schemas.microsoft.com/office/drawing/2014/main" id="{51DE59F3-E2A6-4330-BE7D-589D052D67F0}"/>
              </a:ext>
            </a:extLst>
          </p:cNvPr>
          <p:cNvSpPr>
            <a:spLocks noGrp="1"/>
          </p:cNvSpPr>
          <p:nvPr>
            <p:ph type="ftr" sz="quarter" idx="11"/>
          </p:nvPr>
        </p:nvSpPr>
        <p:spPr/>
        <p:txBody>
          <a:bodyPr/>
          <a:lstStyle/>
          <a:p>
            <a:r>
              <a:rPr lang="en-US" altLang="zh-CN"/>
              <a:t>SIMON PPT-MORE THAN PPT</a:t>
            </a:r>
            <a:endParaRPr lang="zh-CN" altLang="en-US" dirty="0"/>
          </a:p>
        </p:txBody>
      </p:sp>
      <p:sp>
        <p:nvSpPr>
          <p:cNvPr id="6" name="灯片编号占位符 5">
            <a:extLst>
              <a:ext uri="{FF2B5EF4-FFF2-40B4-BE49-F238E27FC236}">
                <a16:creationId xmlns:a16="http://schemas.microsoft.com/office/drawing/2014/main" id="{8A39E983-49D4-4B95-8939-5C39CBA42F24}"/>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00C36-16AE-4DC2-B9D1-2ADEADDEEAE4}"/>
              </a:ext>
            </a:extLst>
          </p:cNvPr>
          <p:cNvSpPr>
            <a:spLocks noGrp="1"/>
          </p:cNvSpPr>
          <p:nvPr>
            <p:ph type="dt" sz="half" idx="10"/>
          </p:nvPr>
        </p:nvSpPr>
        <p:spPr/>
        <p:txBody>
          <a:bodyPr/>
          <a:lstStyle/>
          <a:p>
            <a:fld id="{6489D9C7-5DC6-4263-87FF-7C99F6FB63C3}" type="datetime1">
              <a:rPr lang="zh-CN" altLang="en-US" smtClean="0"/>
              <a:pPr/>
              <a:t>2023/1/7</a:t>
            </a:fld>
            <a:endParaRPr lang="zh-CN" altLang="en-US"/>
          </a:p>
        </p:txBody>
      </p:sp>
      <p:sp>
        <p:nvSpPr>
          <p:cNvPr id="4" name="页脚占位符 3">
            <a:extLst>
              <a:ext uri="{FF2B5EF4-FFF2-40B4-BE49-F238E27FC236}">
                <a16:creationId xmlns:a16="http://schemas.microsoft.com/office/drawing/2014/main" id="{E8D82DA1-1B75-4D71-A438-8D99FFFF50A0}"/>
              </a:ext>
            </a:extLst>
          </p:cNvPr>
          <p:cNvSpPr>
            <a:spLocks noGrp="1"/>
          </p:cNvSpPr>
          <p:nvPr>
            <p:ph type="ftr" sz="quarter" idx="11"/>
          </p:nvPr>
        </p:nvSpPr>
        <p:spPr/>
        <p:txBody>
          <a:bodyPr/>
          <a:lstStyle/>
          <a:p>
            <a:r>
              <a:rPr lang="en-US" altLang="zh-CN"/>
              <a:t>SIMON PPT-MORE THAN PPT</a:t>
            </a:r>
            <a:endParaRPr lang="zh-CN" altLang="en-US" dirty="0"/>
          </a:p>
        </p:txBody>
      </p:sp>
      <p:sp>
        <p:nvSpPr>
          <p:cNvPr id="5" name="灯片编号占位符 4">
            <a:extLst>
              <a:ext uri="{FF2B5EF4-FFF2-40B4-BE49-F238E27FC236}">
                <a16:creationId xmlns:a16="http://schemas.microsoft.com/office/drawing/2014/main" id="{A6B7D325-B43F-4333-B966-B34A6A93536F}"/>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669925" y="2595739"/>
            <a:ext cx="10850563" cy="833261"/>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9" name="文本占位符 62"/>
          <p:cNvSpPr>
            <a:spLocks noGrp="1"/>
          </p:cNvSpPr>
          <p:nvPr>
            <p:ph type="body" sz="quarter" idx="17" hasCustomPrompt="1"/>
          </p:nvPr>
        </p:nvSpPr>
        <p:spPr>
          <a:xfrm>
            <a:off x="669925" y="3711457"/>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0" name="文本占位符 62"/>
          <p:cNvSpPr>
            <a:spLocks noGrp="1"/>
          </p:cNvSpPr>
          <p:nvPr>
            <p:ph type="body" sz="quarter" idx="18" hasCustomPrompt="1"/>
          </p:nvPr>
        </p:nvSpPr>
        <p:spPr>
          <a:xfrm>
            <a:off x="669925" y="4027091"/>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36429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2023/1/7</a:t>
            </a:fld>
            <a:endParaRPr lang="zh-CN" altLang="en-US"/>
          </a:p>
        </p:txBody>
      </p:sp>
      <p:sp>
        <p:nvSpPr>
          <p:cNvPr id="5" name="页脚占位符 4"/>
          <p:cNvSpPr>
            <a:spLocks noGrp="1"/>
          </p:cNvSpPr>
          <p:nvPr>
            <p:ph type="ftr" sz="quarter" idx="3"/>
          </p:nvPr>
        </p:nvSpPr>
        <p:spPr>
          <a:xfrm>
            <a:off x="669924" y="636429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SIMON PPT-MORE THAN PPT</a:t>
            </a:r>
            <a:endParaRPr lang="zh-CN" altLang="en-US" dirty="0"/>
          </a:p>
        </p:txBody>
      </p:sp>
      <p:sp>
        <p:nvSpPr>
          <p:cNvPr id="6" name="灯片编号占位符 5"/>
          <p:cNvSpPr>
            <a:spLocks noGrp="1"/>
          </p:cNvSpPr>
          <p:nvPr>
            <p:ph type="sldNum" sz="quarter" idx="4"/>
          </p:nvPr>
        </p:nvSpPr>
        <p:spPr>
          <a:xfrm>
            <a:off x="8610599" y="6364290"/>
            <a:ext cx="2909888" cy="206381"/>
          </a:xfrm>
          <a:prstGeom prst="rect">
            <a:avLst/>
          </a:prstGeom>
        </p:spPr>
        <p:txBody>
          <a:bodyPr vert="horz" lIns="91440" tIns="45720" rIns="91440" bIns="45720" rtlCol="0" anchor="ctr"/>
          <a:lstStyle>
            <a:lvl1pPr marL="0" algn="r" defTabSz="914400" rtl="0" eaLnBrk="1" latinLnBrk="0" hangingPunct="1">
              <a:defRPr lang="en-US" altLang="zh-CN" sz="1000" kern="1200" smtClean="0">
                <a:solidFill>
                  <a:schemeClr val="tx1"/>
                </a:solidFill>
                <a:latin typeface="+mn-lt"/>
                <a:ea typeface="+mn-ea"/>
                <a:cs typeface="+mn-cs"/>
                <a:sym typeface="Arial" panose="020B0604020202020204" pitchFamily="34" charset="0"/>
              </a:defRPr>
            </a:lvl1pPr>
          </a:lstStyle>
          <a:p>
            <a:r>
              <a:rPr lang="en-US" dirty="0"/>
              <a:t>Say hello to Italy</a:t>
            </a:r>
          </a:p>
        </p:txBody>
      </p:sp>
      <p:cxnSp>
        <p:nvCxnSpPr>
          <p:cNvPr id="9" name="直接连接符 8"/>
          <p:cNvCxnSpPr/>
          <p:nvPr userDrawn="1"/>
        </p:nvCxnSpPr>
        <p:spPr>
          <a:xfrm>
            <a:off x="669923" y="1028701"/>
            <a:ext cx="1085056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D02E46-905F-49DB-918D-BCC7653270CA}"/>
              </a:ext>
            </a:extLst>
          </p:cNvPr>
          <p:cNvCxnSpPr/>
          <p:nvPr userDrawn="1"/>
        </p:nvCxnSpPr>
        <p:spPr>
          <a:xfrm>
            <a:off x="669923" y="6240463"/>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rp.mockplus.cn/run/dCLzLhnds21G/c0QpD0v69K8Y/TVi83YknxmoN?nav=1&amp;cps=expand&amp;rps=expand&amp;ha=0&amp;la=1&amp;fc=1&amp;dt=iphoneX&amp;out=0&amp;rt=1&amp;"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rp.mockplus.cn/run/YY5rJFfG0uyM/WNXUpeXoBM_9/iIwRSo0wtcpa?nav=1&amp;cps=expand&amp;rps=expand&amp;ha=0&amp;la=1&amp;fc=1&amp;dt=iphoneX&amp;out=0&amp;rt=1&amp;%20&#12298;&#25945;&#24072;&#31471;&#1229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山, 户外, 自然&#10;&#10;描述已自动生成">
            <a:extLst>
              <a:ext uri="{FF2B5EF4-FFF2-40B4-BE49-F238E27FC236}">
                <a16:creationId xmlns:a16="http://schemas.microsoft.com/office/drawing/2014/main" id="{F12B0CBE-345C-4B4C-A67D-698199FD2A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3516" y="346840"/>
            <a:ext cx="11297306" cy="6164319"/>
          </a:xfrm>
          <a:prstGeom prst="rect">
            <a:avLst/>
          </a:prstGeom>
        </p:spPr>
      </p:pic>
      <p:sp>
        <p:nvSpPr>
          <p:cNvPr id="8" name="矩形 7"/>
          <p:cNvSpPr/>
          <p:nvPr/>
        </p:nvSpPr>
        <p:spPr>
          <a:xfrm>
            <a:off x="451178" y="346840"/>
            <a:ext cx="11289644" cy="6164319"/>
          </a:xfrm>
          <a:prstGeom prst="rect">
            <a:avLst/>
          </a:prstGeom>
          <a:solidFill>
            <a:schemeClr val="tx2">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10" name="矩形 9"/>
          <p:cNvSpPr/>
          <p:nvPr/>
        </p:nvSpPr>
        <p:spPr>
          <a:xfrm>
            <a:off x="3657600" y="1899661"/>
            <a:ext cx="4464000" cy="45719"/>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658087"/>
            <a:ext cx="4464000" cy="45719"/>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BF5A29-4C7C-4F75-A4EF-B6E68A9B65A3}"/>
              </a:ext>
            </a:extLst>
          </p:cNvPr>
          <p:cNvSpPr txBox="1"/>
          <p:nvPr/>
        </p:nvSpPr>
        <p:spPr>
          <a:xfrm>
            <a:off x="4099803" y="2002569"/>
            <a:ext cx="3579594" cy="584775"/>
          </a:xfrm>
          <a:prstGeom prst="rect">
            <a:avLst/>
          </a:prstGeom>
          <a:noFill/>
        </p:spPr>
        <p:txBody>
          <a:bodyPr wrap="square" rtlCol="0">
            <a:spAutoFit/>
          </a:bodyPr>
          <a:lstStyle/>
          <a:p>
            <a:pPr algn="dist"/>
            <a:endParaRPr lang="zh-CN" altLang="en-US" sz="32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3" name="文本框 12">
            <a:extLst>
              <a:ext uri="{FF2B5EF4-FFF2-40B4-BE49-F238E27FC236}">
                <a16:creationId xmlns:a16="http://schemas.microsoft.com/office/drawing/2014/main" id="{F9BF5A29-4C7C-4F75-A4EF-B6E68A9B65A3}"/>
              </a:ext>
            </a:extLst>
          </p:cNvPr>
          <p:cNvSpPr txBox="1"/>
          <p:nvPr/>
        </p:nvSpPr>
        <p:spPr>
          <a:xfrm>
            <a:off x="2741997" y="2804145"/>
            <a:ext cx="6700344" cy="830997"/>
          </a:xfrm>
          <a:prstGeom prst="rect">
            <a:avLst/>
          </a:prstGeom>
          <a:noFill/>
        </p:spPr>
        <p:txBody>
          <a:bodyPr wrap="square" rtlCol="0">
            <a:spAutoFit/>
          </a:bodyPr>
          <a:lstStyle/>
          <a:p>
            <a:pPr algn="ctr"/>
            <a:r>
              <a:rPr lang="zh-CN" altLang="zh-CN" sz="4800" b="1" dirty="0">
                <a:solidFill>
                  <a:schemeClr val="bg1"/>
                </a:solidFill>
                <a:effectLst/>
                <a:ea typeface="黑体" panose="02010609060101010101" pitchFamily="49" charset="-122"/>
                <a:cs typeface="Times New Roman" panose="02020603050405020304" pitchFamily="18" charset="0"/>
              </a:rPr>
              <a:t>作业相似度检测系统</a:t>
            </a:r>
            <a:endParaRPr lang="zh-CN" altLang="en-US" sz="48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4"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CN" altLang="en-US" dirty="0">
                <a:solidFill>
                  <a:schemeClr val="bg1"/>
                </a:solidFill>
              </a:rPr>
              <a:t>应瑞琦</a:t>
            </a:r>
            <a:endParaRPr lang="en-US" altLang="zh-CN" dirty="0">
              <a:solidFill>
                <a:schemeClr val="bg1"/>
              </a:solidFill>
            </a:endParaRPr>
          </a:p>
          <a:p>
            <a:pPr algn="ctr">
              <a:lnSpc>
                <a:spcPct val="150000"/>
              </a:lnSpc>
              <a:spcBef>
                <a:spcPct val="0"/>
              </a:spcBef>
            </a:pPr>
            <a:r>
              <a:rPr lang="en-US" altLang="zh-CN" dirty="0">
                <a:solidFill>
                  <a:schemeClr val="bg1"/>
                </a:solidFill>
              </a:rPr>
              <a:t>2023.01.10</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C00707-9235-5BBB-B966-144E1D82A311}"/>
              </a:ext>
            </a:extLst>
          </p:cNvPr>
          <p:cNvSpPr txBox="1"/>
          <p:nvPr/>
        </p:nvSpPr>
        <p:spPr>
          <a:xfrm>
            <a:off x="1204686" y="1400629"/>
            <a:ext cx="2701381" cy="738664"/>
          </a:xfrm>
          <a:prstGeom prst="rect">
            <a:avLst/>
          </a:prstGeom>
          <a:noFill/>
        </p:spPr>
        <p:txBody>
          <a:bodyPr wrap="none" rtlCol="0">
            <a:spAutoFit/>
          </a:bodyPr>
          <a:lstStyle/>
          <a:p>
            <a:r>
              <a:rPr lang="zh-CN" altLang="en-US" sz="2400" dirty="0"/>
              <a:t>后端技术：</a:t>
            </a:r>
            <a:r>
              <a:rPr lang="en-US" altLang="zh-CN" sz="2400" dirty="0"/>
              <a:t>Django</a:t>
            </a:r>
          </a:p>
          <a:p>
            <a:endParaRPr lang="zh-CN" altLang="en-US" dirty="0"/>
          </a:p>
        </p:txBody>
      </p:sp>
      <p:sp>
        <p:nvSpPr>
          <p:cNvPr id="3" name="文本框 2">
            <a:extLst>
              <a:ext uri="{FF2B5EF4-FFF2-40B4-BE49-F238E27FC236}">
                <a16:creationId xmlns:a16="http://schemas.microsoft.com/office/drawing/2014/main" id="{21C86981-6111-A4EF-61BB-CAB560478509}"/>
              </a:ext>
            </a:extLst>
          </p:cNvPr>
          <p:cNvSpPr txBox="1"/>
          <p:nvPr/>
        </p:nvSpPr>
        <p:spPr>
          <a:xfrm>
            <a:off x="1204685" y="2407119"/>
            <a:ext cx="2595582" cy="461665"/>
          </a:xfrm>
          <a:prstGeom prst="rect">
            <a:avLst/>
          </a:prstGeom>
          <a:noFill/>
        </p:spPr>
        <p:txBody>
          <a:bodyPr wrap="none" rtlCol="0">
            <a:spAutoFit/>
          </a:bodyPr>
          <a:lstStyle/>
          <a:p>
            <a:r>
              <a:rPr lang="zh-CN" altLang="en-US" sz="2400" dirty="0"/>
              <a:t>前端框架：</a:t>
            </a:r>
            <a:r>
              <a:rPr lang="en-US" altLang="zh-CN" sz="2400" dirty="0"/>
              <a:t>Flutter</a:t>
            </a:r>
            <a:endParaRPr lang="zh-CN" altLang="en-US" sz="2400" dirty="0"/>
          </a:p>
        </p:txBody>
      </p:sp>
      <p:sp>
        <p:nvSpPr>
          <p:cNvPr id="5" name="文本框 4">
            <a:extLst>
              <a:ext uri="{FF2B5EF4-FFF2-40B4-BE49-F238E27FC236}">
                <a16:creationId xmlns:a16="http://schemas.microsoft.com/office/drawing/2014/main" id="{CE083A27-A863-C178-68FF-8E3F10BEB350}"/>
              </a:ext>
            </a:extLst>
          </p:cNvPr>
          <p:cNvSpPr txBox="1"/>
          <p:nvPr/>
        </p:nvSpPr>
        <p:spPr>
          <a:xfrm flipH="1">
            <a:off x="1204685" y="3382833"/>
            <a:ext cx="3374572" cy="461665"/>
          </a:xfrm>
          <a:prstGeom prst="rect">
            <a:avLst/>
          </a:prstGeom>
          <a:noFill/>
        </p:spPr>
        <p:txBody>
          <a:bodyPr wrap="square" rtlCol="0">
            <a:spAutoFit/>
          </a:bodyPr>
          <a:lstStyle/>
          <a:p>
            <a:r>
              <a:rPr lang="zh-CN" altLang="en-US" sz="2400" dirty="0"/>
              <a:t>数据库：</a:t>
            </a:r>
            <a:r>
              <a:rPr lang="en-US" altLang="zh-CN" sz="2400" dirty="0" err="1"/>
              <a:t>MySql</a:t>
            </a:r>
            <a:r>
              <a:rPr lang="zh-CN" altLang="en-US" sz="2400" dirty="0"/>
              <a:t>数据库</a:t>
            </a:r>
          </a:p>
        </p:txBody>
      </p:sp>
      <p:sp>
        <p:nvSpPr>
          <p:cNvPr id="6" name="文本框 5">
            <a:extLst>
              <a:ext uri="{FF2B5EF4-FFF2-40B4-BE49-F238E27FC236}">
                <a16:creationId xmlns:a16="http://schemas.microsoft.com/office/drawing/2014/main" id="{95CA6DAF-F006-09F8-CAC1-14FD9DBAEE44}"/>
              </a:ext>
            </a:extLst>
          </p:cNvPr>
          <p:cNvSpPr txBox="1"/>
          <p:nvPr/>
        </p:nvSpPr>
        <p:spPr>
          <a:xfrm>
            <a:off x="1204685" y="4358547"/>
            <a:ext cx="8955315" cy="461665"/>
          </a:xfrm>
          <a:prstGeom prst="rect">
            <a:avLst/>
          </a:prstGeom>
          <a:noFill/>
        </p:spPr>
        <p:txBody>
          <a:bodyPr wrap="square" rtlCol="0">
            <a:spAutoFit/>
          </a:bodyPr>
          <a:lstStyle/>
          <a:p>
            <a:r>
              <a:rPr lang="zh-CN" altLang="en-US" sz="2400" dirty="0"/>
              <a:t>相似度算法：</a:t>
            </a:r>
            <a:r>
              <a:rPr kumimoji="0" lang="zh-CN" altLang="zh-CN" sz="2400" b="0" i="0" u="none" strike="noStrike" cap="none" normalizeH="0" baseline="0" dirty="0">
                <a:ln>
                  <a:noFill/>
                </a:ln>
                <a:solidFill>
                  <a:srgbClr val="080808"/>
                </a:solidFill>
                <a:effectLst/>
                <a:latin typeface="Arial Unicode MS"/>
                <a:ea typeface="JetBrains Mono"/>
              </a:rPr>
              <a:t>cosine_similarity</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72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EC5FFEB-07CE-CD69-81F2-169C03E081BB}"/>
              </a:ext>
            </a:extLst>
          </p:cNvPr>
          <p:cNvSpPr txBox="1"/>
          <p:nvPr/>
        </p:nvSpPr>
        <p:spPr>
          <a:xfrm>
            <a:off x="4884057" y="583324"/>
            <a:ext cx="2423886" cy="769441"/>
          </a:xfrm>
          <a:prstGeom prst="rect">
            <a:avLst/>
          </a:prstGeom>
          <a:noFill/>
        </p:spPr>
        <p:txBody>
          <a:bodyPr wrap="square" rtlCol="0">
            <a:spAutoFit/>
          </a:bodyPr>
          <a:lstStyle/>
          <a:p>
            <a:r>
              <a:rPr lang="zh-CN" altLang="en-US" sz="4400" dirty="0"/>
              <a:t>原型设计</a:t>
            </a:r>
          </a:p>
        </p:txBody>
      </p:sp>
      <p:sp>
        <p:nvSpPr>
          <p:cNvPr id="8" name="文本框 7">
            <a:extLst>
              <a:ext uri="{FF2B5EF4-FFF2-40B4-BE49-F238E27FC236}">
                <a16:creationId xmlns:a16="http://schemas.microsoft.com/office/drawing/2014/main" id="{DBC0697C-3B8A-B60E-4D44-E5187DBA2425}"/>
              </a:ext>
            </a:extLst>
          </p:cNvPr>
          <p:cNvSpPr txBox="1"/>
          <p:nvPr/>
        </p:nvSpPr>
        <p:spPr>
          <a:xfrm>
            <a:off x="856343" y="3428951"/>
            <a:ext cx="1079045" cy="369332"/>
          </a:xfrm>
          <a:prstGeom prst="rect">
            <a:avLst/>
          </a:prstGeom>
          <a:noFill/>
        </p:spPr>
        <p:txBody>
          <a:bodyPr wrap="square">
            <a:spAutoFit/>
          </a:bodyPr>
          <a:lstStyle/>
          <a:p>
            <a:r>
              <a:rPr lang="zh-CN" altLang="en-US" dirty="0">
                <a:solidFill>
                  <a:schemeClr val="tx2"/>
                </a:solidFill>
                <a:hlinkClick r:id="rId3">
                  <a:extLst>
                    <a:ext uri="{A12FA001-AC4F-418D-AE19-62706E023703}">
                      <ahyp:hlinkClr xmlns:ahyp="http://schemas.microsoft.com/office/drawing/2018/hyperlinkcolor" val="tx"/>
                    </a:ext>
                  </a:extLst>
                </a:hlinkClick>
              </a:rPr>
              <a:t>学生端</a:t>
            </a:r>
            <a:endParaRPr lang="zh-CN" altLang="en-US" dirty="0">
              <a:solidFill>
                <a:schemeClr val="tx2"/>
              </a:solidFill>
            </a:endParaRPr>
          </a:p>
        </p:txBody>
      </p:sp>
      <p:sp>
        <p:nvSpPr>
          <p:cNvPr id="10" name="文本框 9">
            <a:extLst>
              <a:ext uri="{FF2B5EF4-FFF2-40B4-BE49-F238E27FC236}">
                <a16:creationId xmlns:a16="http://schemas.microsoft.com/office/drawing/2014/main" id="{BC693790-45DD-FA1B-3CD9-CE34F7D0097A}"/>
              </a:ext>
            </a:extLst>
          </p:cNvPr>
          <p:cNvSpPr txBox="1"/>
          <p:nvPr/>
        </p:nvSpPr>
        <p:spPr>
          <a:xfrm>
            <a:off x="10336439" y="3475118"/>
            <a:ext cx="999218" cy="646331"/>
          </a:xfrm>
          <a:prstGeom prst="rect">
            <a:avLst/>
          </a:prstGeom>
          <a:noFill/>
        </p:spPr>
        <p:txBody>
          <a:bodyPr wrap="square" rtlCol="0">
            <a:spAutoFit/>
          </a:bodyPr>
          <a:lstStyle/>
          <a:p>
            <a:r>
              <a:rPr lang="zh-CN" altLang="en-US" dirty="0">
                <a:solidFill>
                  <a:schemeClr val="tx2"/>
                </a:solidFill>
                <a:hlinkClick r:id="rId4">
                  <a:extLst>
                    <a:ext uri="{A12FA001-AC4F-418D-AE19-62706E023703}">
                      <ahyp:hlinkClr xmlns:ahyp="http://schemas.microsoft.com/office/drawing/2018/hyperlinkcolor" val="tx"/>
                    </a:ext>
                  </a:extLst>
                </a:hlinkClick>
              </a:rPr>
              <a:t>教师端</a:t>
            </a:r>
            <a:endParaRPr lang="zh-CN" altLang="en-US" dirty="0">
              <a:solidFill>
                <a:schemeClr val="tx2"/>
              </a:solidFill>
            </a:endParaRPr>
          </a:p>
          <a:p>
            <a:endParaRPr lang="zh-CN" altLang="en-US" dirty="0"/>
          </a:p>
        </p:txBody>
      </p:sp>
      <p:pic>
        <p:nvPicPr>
          <p:cNvPr id="12" name="图片 11">
            <a:extLst>
              <a:ext uri="{FF2B5EF4-FFF2-40B4-BE49-F238E27FC236}">
                <a16:creationId xmlns:a16="http://schemas.microsoft.com/office/drawing/2014/main" id="{2D910331-4BB9-4A09-EC0D-7A5BF33B9F2D}"/>
              </a:ext>
            </a:extLst>
          </p:cNvPr>
          <p:cNvPicPr>
            <a:picLocks noChangeAspect="1"/>
          </p:cNvPicPr>
          <p:nvPr/>
        </p:nvPicPr>
        <p:blipFill>
          <a:blip r:embed="rId5"/>
          <a:stretch>
            <a:fillRect/>
          </a:stretch>
        </p:blipFill>
        <p:spPr>
          <a:xfrm>
            <a:off x="7405815" y="1158106"/>
            <a:ext cx="2386350" cy="5280356"/>
          </a:xfrm>
          <a:prstGeom prst="rect">
            <a:avLst/>
          </a:prstGeom>
        </p:spPr>
      </p:pic>
      <p:pic>
        <p:nvPicPr>
          <p:cNvPr id="14" name="图片 13">
            <a:extLst>
              <a:ext uri="{FF2B5EF4-FFF2-40B4-BE49-F238E27FC236}">
                <a16:creationId xmlns:a16="http://schemas.microsoft.com/office/drawing/2014/main" id="{BF0429B0-646C-26D0-14CD-BC7F0DF2DF41}"/>
              </a:ext>
            </a:extLst>
          </p:cNvPr>
          <p:cNvPicPr>
            <a:picLocks noChangeAspect="1"/>
          </p:cNvPicPr>
          <p:nvPr/>
        </p:nvPicPr>
        <p:blipFill>
          <a:blip r:embed="rId6"/>
          <a:stretch>
            <a:fillRect/>
          </a:stretch>
        </p:blipFill>
        <p:spPr>
          <a:xfrm>
            <a:off x="2069324" y="1130300"/>
            <a:ext cx="2547981" cy="5402173"/>
          </a:xfrm>
          <a:prstGeom prst="rect">
            <a:avLst/>
          </a:prstGeom>
        </p:spPr>
      </p:pic>
    </p:spTree>
    <p:extLst>
      <p:ext uri="{BB962C8B-B14F-4D97-AF65-F5344CB8AC3E}">
        <p14:creationId xmlns:p14="http://schemas.microsoft.com/office/powerpoint/2010/main" val="360505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36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65999" y="1597981"/>
            <a:ext cx="10281551" cy="3704174"/>
            <a:chOff x="965999" y="1597981"/>
            <a:chExt cx="10281551" cy="3704174"/>
          </a:xfrm>
        </p:grpSpPr>
        <p:sp>
          <p:nvSpPr>
            <p:cNvPr id="72" name="ïṡ1íḍè">
              <a:extLst>
                <a:ext uri="{FF2B5EF4-FFF2-40B4-BE49-F238E27FC236}">
                  <a16:creationId xmlns:a16="http://schemas.microsoft.com/office/drawing/2014/main" id="{50217584-E5D0-4988-9816-CB3BC4950F72}"/>
                </a:ext>
              </a:extLst>
            </p:cNvPr>
            <p:cNvSpPr/>
            <p:nvPr/>
          </p:nvSpPr>
          <p:spPr bwMode="auto">
            <a:xfrm>
              <a:off x="4232561" y="1597981"/>
              <a:ext cx="3704174" cy="3704174"/>
            </a:xfrm>
            <a:prstGeom prst="ellipse">
              <a:avLst/>
            </a:prstGeom>
            <a:noFill/>
            <a:ln w="76200">
              <a:solidFill>
                <a:srgbClr val="687280"/>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3" name="îṥ1íḍé">
              <a:extLst>
                <a:ext uri="{FF2B5EF4-FFF2-40B4-BE49-F238E27FC236}">
                  <a16:creationId xmlns:a16="http://schemas.microsoft.com/office/drawing/2014/main" id="{EF0D34C2-0330-43C6-A89B-539CE0B983BA}"/>
                </a:ext>
              </a:extLst>
            </p:cNvPr>
            <p:cNvSpPr txBox="1"/>
            <p:nvPr/>
          </p:nvSpPr>
          <p:spPr bwMode="auto">
            <a:xfrm>
              <a:off x="4794106" y="3243243"/>
              <a:ext cx="2581084" cy="371513"/>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0"/>
              <a:r>
                <a:rPr lang="zh-CN" altLang="en-US" b="1" dirty="0"/>
                <a:t>要求</a:t>
              </a:r>
              <a:endParaRPr lang="zh-CN" altLang="en-US" sz="1800" b="1" dirty="0">
                <a:solidFill>
                  <a:schemeClr val="tx1"/>
                </a:solidFill>
                <a:effectLst/>
              </a:endParaRPr>
            </a:p>
          </p:txBody>
        </p:sp>
        <p:grpSp>
          <p:nvGrpSpPr>
            <p:cNvPr id="75" name="ís1ïḓe">
              <a:extLst>
                <a:ext uri="{FF2B5EF4-FFF2-40B4-BE49-F238E27FC236}">
                  <a16:creationId xmlns:a16="http://schemas.microsoft.com/office/drawing/2014/main" id="{A0E5D158-117F-4A2F-8629-18988CEFCBCD}"/>
                </a:ext>
              </a:extLst>
            </p:cNvPr>
            <p:cNvGrpSpPr/>
            <p:nvPr/>
          </p:nvGrpSpPr>
          <p:grpSpPr>
            <a:xfrm>
              <a:off x="7536158" y="2279686"/>
              <a:ext cx="722560" cy="722560"/>
              <a:chOff x="7229049" y="2279686"/>
              <a:chExt cx="722560" cy="722560"/>
            </a:xfrm>
          </p:grpSpPr>
          <p:sp>
            <p:nvSpPr>
              <p:cNvPr id="89" name="îśḻîḑé">
                <a:extLst>
                  <a:ext uri="{FF2B5EF4-FFF2-40B4-BE49-F238E27FC236}">
                    <a16:creationId xmlns:a16="http://schemas.microsoft.com/office/drawing/2014/main" id="{2AD26581-A14D-42AC-9304-AB7A7B8FDD6F}"/>
                  </a:ext>
                </a:extLst>
              </p:cNvPr>
              <p:cNvSpPr/>
              <p:nvPr/>
            </p:nvSpPr>
            <p:spPr bwMode="auto">
              <a:xfrm>
                <a:off x="7229049" y="2279686"/>
                <a:ext cx="722560" cy="722560"/>
              </a:xfrm>
              <a:prstGeom prst="ellipse">
                <a:avLst/>
              </a:prstGeom>
              <a:solidFill>
                <a:srgbClr val="687280"/>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0" name="iŝḻidê">
                <a:extLst>
                  <a:ext uri="{FF2B5EF4-FFF2-40B4-BE49-F238E27FC236}">
                    <a16:creationId xmlns:a16="http://schemas.microsoft.com/office/drawing/2014/main" id="{16376B0B-BA01-440D-B762-8956D71E1B4E}"/>
                  </a:ext>
                </a:extLst>
              </p:cNvPr>
              <p:cNvSpPr/>
              <p:nvPr/>
            </p:nvSpPr>
            <p:spPr bwMode="auto">
              <a:xfrm>
                <a:off x="7264362" y="2314999"/>
                <a:ext cx="651934" cy="651934"/>
              </a:xfrm>
              <a:prstGeom prst="ellipse">
                <a:avLst/>
              </a:pr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1" name="iṧ1iḓè">
                <a:extLst>
                  <a:ext uri="{FF2B5EF4-FFF2-40B4-BE49-F238E27FC236}">
                    <a16:creationId xmlns:a16="http://schemas.microsoft.com/office/drawing/2014/main" id="{FA622CC9-6C08-4075-BCEF-DCF8289B4F90}"/>
                  </a:ext>
                </a:extLst>
              </p:cNvPr>
              <p:cNvSpPr/>
              <p:nvPr/>
            </p:nvSpPr>
            <p:spPr bwMode="auto">
              <a:xfrm>
                <a:off x="7395955" y="2475523"/>
                <a:ext cx="404911" cy="315230"/>
              </a:xfrm>
              <a:custGeom>
                <a:avLst/>
                <a:gdLst>
                  <a:gd name="T0" fmla="*/ 4858 w 6607"/>
                  <a:gd name="T1" fmla="*/ 0 h 5927"/>
                  <a:gd name="T2" fmla="*/ 2089 w 6607"/>
                  <a:gd name="T3" fmla="*/ 1341 h 5927"/>
                  <a:gd name="T4" fmla="*/ 0 w 6607"/>
                  <a:gd name="T5" fmla="*/ 5924 h 5927"/>
                  <a:gd name="T6" fmla="*/ 2089 w 6607"/>
                  <a:gd name="T7" fmla="*/ 5927 h 5927"/>
                  <a:gd name="T8" fmla="*/ 6607 w 6607"/>
                  <a:gd name="T9" fmla="*/ 2429 h 5927"/>
                  <a:gd name="T10" fmla="*/ 4858 w 6607"/>
                  <a:gd name="T11" fmla="*/ 2429 h 5927"/>
                  <a:gd name="T12" fmla="*/ 1377 w 6607"/>
                  <a:gd name="T13" fmla="*/ 4628 h 5927"/>
                  <a:gd name="T14" fmla="*/ 906 w 6607"/>
                  <a:gd name="T15" fmla="*/ 5730 h 5927"/>
                  <a:gd name="T16" fmla="*/ 194 w 6607"/>
                  <a:gd name="T17" fmla="*/ 1535 h 5927"/>
                  <a:gd name="T18" fmla="*/ 2089 w 6607"/>
                  <a:gd name="T19" fmla="*/ 5730 h 5927"/>
                  <a:gd name="T20" fmla="*/ 6413 w 6607"/>
                  <a:gd name="T21" fmla="*/ 5733 h 5927"/>
                  <a:gd name="T22" fmla="*/ 3951 w 6607"/>
                  <a:gd name="T23" fmla="*/ 3773 h 5927"/>
                  <a:gd name="T24" fmla="*/ 3109 w 6607"/>
                  <a:gd name="T25" fmla="*/ 5733 h 5927"/>
                  <a:gd name="T26" fmla="*/ 2283 w 6607"/>
                  <a:gd name="T27" fmla="*/ 1341 h 5927"/>
                  <a:gd name="T28" fmla="*/ 4664 w 6607"/>
                  <a:gd name="T29" fmla="*/ 195 h 5927"/>
                  <a:gd name="T30" fmla="*/ 6413 w 6607"/>
                  <a:gd name="T31" fmla="*/ 2624 h 5927"/>
                  <a:gd name="T32" fmla="*/ 2535 w 6607"/>
                  <a:gd name="T33" fmla="*/ 664 h 5927"/>
                  <a:gd name="T34" fmla="*/ 2940 w 6607"/>
                  <a:gd name="T35" fmla="*/ 1565 h 5927"/>
                  <a:gd name="T36" fmla="*/ 2535 w 6607"/>
                  <a:gd name="T37" fmla="*/ 664 h 5927"/>
                  <a:gd name="T38" fmla="*/ 3716 w 6607"/>
                  <a:gd name="T39" fmla="*/ 664 h 5927"/>
                  <a:gd name="T40" fmla="*/ 3311 w 6607"/>
                  <a:gd name="T41" fmla="*/ 1565 h 5927"/>
                  <a:gd name="T42" fmla="*/ 4057 w 6607"/>
                  <a:gd name="T43" fmla="*/ 664 h 5927"/>
                  <a:gd name="T44" fmla="*/ 4462 w 6607"/>
                  <a:gd name="T45" fmla="*/ 1565 h 5927"/>
                  <a:gd name="T46" fmla="*/ 4057 w 6607"/>
                  <a:gd name="T47" fmla="*/ 664 h 5927"/>
                  <a:gd name="T48" fmla="*/ 2940 w 6607"/>
                  <a:gd name="T49" fmla="*/ 2047 h 5927"/>
                  <a:gd name="T50" fmla="*/ 2535 w 6607"/>
                  <a:gd name="T51" fmla="*/ 3045 h 5927"/>
                  <a:gd name="T52" fmla="*/ 3311 w 6607"/>
                  <a:gd name="T53" fmla="*/ 2047 h 5927"/>
                  <a:gd name="T54" fmla="*/ 3716 w 6607"/>
                  <a:gd name="T55" fmla="*/ 3045 h 5927"/>
                  <a:gd name="T56" fmla="*/ 3311 w 6607"/>
                  <a:gd name="T57" fmla="*/ 2047 h 5927"/>
                  <a:gd name="T58" fmla="*/ 4462 w 6607"/>
                  <a:gd name="T59" fmla="*/ 2047 h 5927"/>
                  <a:gd name="T60" fmla="*/ 4057 w 6607"/>
                  <a:gd name="T61" fmla="*/ 3045 h 5927"/>
                  <a:gd name="T62" fmla="*/ 5183 w 6607"/>
                  <a:gd name="T63" fmla="*/ 3986 h 5927"/>
                  <a:gd name="T64" fmla="*/ 4778 w 6607"/>
                  <a:gd name="T65" fmla="*/ 3061 h 5927"/>
                  <a:gd name="T66" fmla="*/ 5183 w 6607"/>
                  <a:gd name="T67" fmla="*/ 3986 h 5927"/>
                  <a:gd name="T68" fmla="*/ 4778 w 6607"/>
                  <a:gd name="T69" fmla="*/ 5466 h 5927"/>
                  <a:gd name="T70" fmla="*/ 5183 w 6607"/>
                  <a:gd name="T71" fmla="*/ 4517 h 5927"/>
                  <a:gd name="T72" fmla="*/ 6033 w 6607"/>
                  <a:gd name="T73" fmla="*/ 3986 h 5927"/>
                  <a:gd name="T74" fmla="*/ 5628 w 6607"/>
                  <a:gd name="T75" fmla="*/ 3061 h 5927"/>
                  <a:gd name="T76" fmla="*/ 6033 w 6607"/>
                  <a:gd name="T77" fmla="*/ 3986 h 5927"/>
                  <a:gd name="T78" fmla="*/ 5628 w 6607"/>
                  <a:gd name="T79" fmla="*/ 5466 h 5927"/>
                  <a:gd name="T80" fmla="*/ 6033 w 6607"/>
                  <a:gd name="T81" fmla="*/ 4517 h 5927"/>
                  <a:gd name="T82" fmla="*/ 514 w 6607"/>
                  <a:gd name="T83" fmla="*/ 1858 h 5927"/>
                  <a:gd name="T84" fmla="*/ 919 w 6607"/>
                  <a:gd name="T85" fmla="*/ 2783 h 5927"/>
                  <a:gd name="T86" fmla="*/ 514 w 6607"/>
                  <a:gd name="T87" fmla="*/ 1858 h 5927"/>
                  <a:gd name="T88" fmla="*/ 919 w 6607"/>
                  <a:gd name="T89" fmla="*/ 3314 h 5927"/>
                  <a:gd name="T90" fmla="*/ 514 w 6607"/>
                  <a:gd name="T91" fmla="*/ 4263 h 5927"/>
                  <a:gd name="T92" fmla="*/ 1364 w 6607"/>
                  <a:gd name="T93" fmla="*/ 1858 h 5927"/>
                  <a:gd name="T94" fmla="*/ 1769 w 6607"/>
                  <a:gd name="T95" fmla="*/ 2783 h 5927"/>
                  <a:gd name="T96" fmla="*/ 1364 w 6607"/>
                  <a:gd name="T97" fmla="*/ 1858 h 5927"/>
                  <a:gd name="T98" fmla="*/ 1769 w 6607"/>
                  <a:gd name="T99" fmla="*/ 3314 h 5927"/>
                  <a:gd name="T100" fmla="*/ 1364 w 6607"/>
                  <a:gd name="T101" fmla="*/ 4263 h 5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07" h="5927">
                    <a:moveTo>
                      <a:pt x="4858" y="2429"/>
                    </a:moveTo>
                    <a:lnTo>
                      <a:pt x="4858" y="0"/>
                    </a:lnTo>
                    <a:lnTo>
                      <a:pt x="2089" y="0"/>
                    </a:lnTo>
                    <a:lnTo>
                      <a:pt x="2089" y="1341"/>
                    </a:lnTo>
                    <a:lnTo>
                      <a:pt x="0" y="1341"/>
                    </a:lnTo>
                    <a:lnTo>
                      <a:pt x="0" y="5924"/>
                    </a:lnTo>
                    <a:lnTo>
                      <a:pt x="2089" y="5924"/>
                    </a:lnTo>
                    <a:lnTo>
                      <a:pt x="2089" y="5927"/>
                    </a:lnTo>
                    <a:lnTo>
                      <a:pt x="6607" y="5927"/>
                    </a:lnTo>
                    <a:lnTo>
                      <a:pt x="6607" y="2429"/>
                    </a:lnTo>
                    <a:lnTo>
                      <a:pt x="4858" y="2429"/>
                    </a:lnTo>
                    <a:lnTo>
                      <a:pt x="4858" y="2429"/>
                    </a:lnTo>
                    <a:close/>
                    <a:moveTo>
                      <a:pt x="1377" y="5730"/>
                    </a:moveTo>
                    <a:lnTo>
                      <a:pt x="1377" y="4628"/>
                    </a:lnTo>
                    <a:lnTo>
                      <a:pt x="906" y="4628"/>
                    </a:lnTo>
                    <a:lnTo>
                      <a:pt x="906" y="5730"/>
                    </a:lnTo>
                    <a:lnTo>
                      <a:pt x="194" y="5730"/>
                    </a:lnTo>
                    <a:lnTo>
                      <a:pt x="194" y="1535"/>
                    </a:lnTo>
                    <a:lnTo>
                      <a:pt x="2089" y="1535"/>
                    </a:lnTo>
                    <a:lnTo>
                      <a:pt x="2089" y="5730"/>
                    </a:lnTo>
                    <a:lnTo>
                      <a:pt x="1377" y="5730"/>
                    </a:lnTo>
                    <a:close/>
                    <a:moveTo>
                      <a:pt x="6413" y="5733"/>
                    </a:moveTo>
                    <a:lnTo>
                      <a:pt x="3951" y="5733"/>
                    </a:lnTo>
                    <a:lnTo>
                      <a:pt x="3951" y="3773"/>
                    </a:lnTo>
                    <a:lnTo>
                      <a:pt x="3109" y="3773"/>
                    </a:lnTo>
                    <a:lnTo>
                      <a:pt x="3109" y="5733"/>
                    </a:lnTo>
                    <a:lnTo>
                      <a:pt x="2283" y="5733"/>
                    </a:lnTo>
                    <a:lnTo>
                      <a:pt x="2283" y="1341"/>
                    </a:lnTo>
                    <a:lnTo>
                      <a:pt x="2283" y="195"/>
                    </a:lnTo>
                    <a:lnTo>
                      <a:pt x="4664" y="195"/>
                    </a:lnTo>
                    <a:lnTo>
                      <a:pt x="4664" y="2624"/>
                    </a:lnTo>
                    <a:lnTo>
                      <a:pt x="6413" y="2624"/>
                    </a:lnTo>
                    <a:lnTo>
                      <a:pt x="6413" y="5733"/>
                    </a:lnTo>
                    <a:close/>
                    <a:moveTo>
                      <a:pt x="2535" y="664"/>
                    </a:moveTo>
                    <a:lnTo>
                      <a:pt x="2940" y="664"/>
                    </a:lnTo>
                    <a:lnTo>
                      <a:pt x="2940" y="1565"/>
                    </a:lnTo>
                    <a:lnTo>
                      <a:pt x="2535" y="1565"/>
                    </a:lnTo>
                    <a:lnTo>
                      <a:pt x="2535" y="664"/>
                    </a:lnTo>
                    <a:close/>
                    <a:moveTo>
                      <a:pt x="3311" y="664"/>
                    </a:moveTo>
                    <a:lnTo>
                      <a:pt x="3716" y="664"/>
                    </a:lnTo>
                    <a:lnTo>
                      <a:pt x="3716" y="1565"/>
                    </a:lnTo>
                    <a:lnTo>
                      <a:pt x="3311" y="1565"/>
                    </a:lnTo>
                    <a:lnTo>
                      <a:pt x="3311" y="664"/>
                    </a:lnTo>
                    <a:close/>
                    <a:moveTo>
                      <a:pt x="4057" y="664"/>
                    </a:moveTo>
                    <a:lnTo>
                      <a:pt x="4462" y="664"/>
                    </a:lnTo>
                    <a:lnTo>
                      <a:pt x="4462" y="1565"/>
                    </a:lnTo>
                    <a:lnTo>
                      <a:pt x="4057" y="1565"/>
                    </a:lnTo>
                    <a:lnTo>
                      <a:pt x="4057" y="664"/>
                    </a:lnTo>
                    <a:close/>
                    <a:moveTo>
                      <a:pt x="2535" y="2047"/>
                    </a:moveTo>
                    <a:lnTo>
                      <a:pt x="2940" y="2047"/>
                    </a:lnTo>
                    <a:lnTo>
                      <a:pt x="2940" y="3045"/>
                    </a:lnTo>
                    <a:lnTo>
                      <a:pt x="2535" y="3045"/>
                    </a:lnTo>
                    <a:lnTo>
                      <a:pt x="2535" y="2047"/>
                    </a:lnTo>
                    <a:close/>
                    <a:moveTo>
                      <a:pt x="3311" y="2047"/>
                    </a:moveTo>
                    <a:lnTo>
                      <a:pt x="3716" y="2047"/>
                    </a:lnTo>
                    <a:lnTo>
                      <a:pt x="3716" y="3045"/>
                    </a:lnTo>
                    <a:lnTo>
                      <a:pt x="3311" y="3045"/>
                    </a:lnTo>
                    <a:lnTo>
                      <a:pt x="3311" y="2047"/>
                    </a:lnTo>
                    <a:close/>
                    <a:moveTo>
                      <a:pt x="4057" y="2047"/>
                    </a:moveTo>
                    <a:lnTo>
                      <a:pt x="4462" y="2047"/>
                    </a:lnTo>
                    <a:lnTo>
                      <a:pt x="4462" y="3045"/>
                    </a:lnTo>
                    <a:lnTo>
                      <a:pt x="4057" y="3045"/>
                    </a:lnTo>
                    <a:lnTo>
                      <a:pt x="4057" y="2047"/>
                    </a:lnTo>
                    <a:close/>
                    <a:moveTo>
                      <a:pt x="5183" y="3986"/>
                    </a:moveTo>
                    <a:lnTo>
                      <a:pt x="4778" y="3986"/>
                    </a:lnTo>
                    <a:lnTo>
                      <a:pt x="4778" y="3061"/>
                    </a:lnTo>
                    <a:lnTo>
                      <a:pt x="5183" y="3061"/>
                    </a:lnTo>
                    <a:lnTo>
                      <a:pt x="5183" y="3986"/>
                    </a:lnTo>
                    <a:close/>
                    <a:moveTo>
                      <a:pt x="5183" y="5466"/>
                    </a:moveTo>
                    <a:lnTo>
                      <a:pt x="4778" y="5466"/>
                    </a:lnTo>
                    <a:lnTo>
                      <a:pt x="4778" y="4517"/>
                    </a:lnTo>
                    <a:lnTo>
                      <a:pt x="5183" y="4517"/>
                    </a:lnTo>
                    <a:lnTo>
                      <a:pt x="5183" y="5466"/>
                    </a:lnTo>
                    <a:close/>
                    <a:moveTo>
                      <a:pt x="6033" y="3986"/>
                    </a:moveTo>
                    <a:lnTo>
                      <a:pt x="5628" y="3986"/>
                    </a:lnTo>
                    <a:lnTo>
                      <a:pt x="5628" y="3061"/>
                    </a:lnTo>
                    <a:lnTo>
                      <a:pt x="6033" y="3061"/>
                    </a:lnTo>
                    <a:lnTo>
                      <a:pt x="6033" y="3986"/>
                    </a:lnTo>
                    <a:close/>
                    <a:moveTo>
                      <a:pt x="6033" y="5466"/>
                    </a:moveTo>
                    <a:lnTo>
                      <a:pt x="5628" y="5466"/>
                    </a:lnTo>
                    <a:lnTo>
                      <a:pt x="5628" y="4517"/>
                    </a:lnTo>
                    <a:lnTo>
                      <a:pt x="6033" y="4517"/>
                    </a:lnTo>
                    <a:lnTo>
                      <a:pt x="6033" y="5466"/>
                    </a:lnTo>
                    <a:close/>
                    <a:moveTo>
                      <a:pt x="514" y="1858"/>
                    </a:moveTo>
                    <a:lnTo>
                      <a:pt x="919" y="1858"/>
                    </a:lnTo>
                    <a:lnTo>
                      <a:pt x="919" y="2783"/>
                    </a:lnTo>
                    <a:lnTo>
                      <a:pt x="514" y="2783"/>
                    </a:lnTo>
                    <a:lnTo>
                      <a:pt x="514" y="1858"/>
                    </a:lnTo>
                    <a:close/>
                    <a:moveTo>
                      <a:pt x="514" y="3314"/>
                    </a:moveTo>
                    <a:lnTo>
                      <a:pt x="919" y="3314"/>
                    </a:lnTo>
                    <a:lnTo>
                      <a:pt x="919" y="4263"/>
                    </a:lnTo>
                    <a:lnTo>
                      <a:pt x="514" y="4263"/>
                    </a:lnTo>
                    <a:lnTo>
                      <a:pt x="514" y="3314"/>
                    </a:lnTo>
                    <a:close/>
                    <a:moveTo>
                      <a:pt x="1364" y="1858"/>
                    </a:moveTo>
                    <a:lnTo>
                      <a:pt x="1769" y="1858"/>
                    </a:lnTo>
                    <a:lnTo>
                      <a:pt x="1769" y="2783"/>
                    </a:lnTo>
                    <a:lnTo>
                      <a:pt x="1364" y="2783"/>
                    </a:lnTo>
                    <a:lnTo>
                      <a:pt x="1364" y="1858"/>
                    </a:lnTo>
                    <a:close/>
                    <a:moveTo>
                      <a:pt x="1364" y="3314"/>
                    </a:moveTo>
                    <a:lnTo>
                      <a:pt x="1769" y="3314"/>
                    </a:lnTo>
                    <a:lnTo>
                      <a:pt x="1769" y="4263"/>
                    </a:lnTo>
                    <a:lnTo>
                      <a:pt x="1364" y="4263"/>
                    </a:lnTo>
                    <a:lnTo>
                      <a:pt x="1364" y="3314"/>
                    </a:lnTo>
                    <a:close/>
                  </a:path>
                </a:pathLst>
              </a:custGeom>
              <a:solidFill>
                <a:srgbClr val="454E5A"/>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76" name="iŝ1íḑê">
              <a:extLst>
                <a:ext uri="{FF2B5EF4-FFF2-40B4-BE49-F238E27FC236}">
                  <a16:creationId xmlns:a16="http://schemas.microsoft.com/office/drawing/2014/main" id="{26CEA3CC-D356-4099-B51E-9BF08AEFA1A1}"/>
                </a:ext>
              </a:extLst>
            </p:cNvPr>
            <p:cNvGrpSpPr/>
            <p:nvPr/>
          </p:nvGrpSpPr>
          <p:grpSpPr>
            <a:xfrm>
              <a:off x="3972275" y="2241481"/>
              <a:ext cx="722560" cy="722560"/>
              <a:chOff x="4069437" y="1140504"/>
              <a:chExt cx="844550" cy="844550"/>
            </a:xfrm>
          </p:grpSpPr>
          <p:sp>
            <p:nvSpPr>
              <p:cNvPr id="87" name="íṣ1ïďe">
                <a:extLst>
                  <a:ext uri="{FF2B5EF4-FFF2-40B4-BE49-F238E27FC236}">
                    <a16:creationId xmlns:a16="http://schemas.microsoft.com/office/drawing/2014/main" id="{27DBDF37-5A0C-4FD7-B724-14D9FC6D2A12}"/>
                  </a:ext>
                </a:extLst>
              </p:cNvPr>
              <p:cNvSpPr/>
              <p:nvPr/>
            </p:nvSpPr>
            <p:spPr bwMode="auto">
              <a:xfrm>
                <a:off x="4069437" y="1140504"/>
                <a:ext cx="844550" cy="84455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88" name="iṥļiḍê">
                <a:extLst>
                  <a:ext uri="{FF2B5EF4-FFF2-40B4-BE49-F238E27FC236}">
                    <a16:creationId xmlns:a16="http://schemas.microsoft.com/office/drawing/2014/main" id="{211CB84C-B644-491F-B274-64CE66762C20}"/>
                  </a:ext>
                </a:extLst>
              </p:cNvPr>
              <p:cNvSpPr/>
              <p:nvPr/>
            </p:nvSpPr>
            <p:spPr bwMode="auto">
              <a:xfrm>
                <a:off x="4340024" y="1328856"/>
                <a:ext cx="298485" cy="490509"/>
              </a:xfrm>
              <a:custGeom>
                <a:avLst/>
                <a:gdLst>
                  <a:gd name="T0" fmla="*/ 62 w 328"/>
                  <a:gd name="T1" fmla="*/ 259 h 434"/>
                  <a:gd name="T2" fmla="*/ 113 w 328"/>
                  <a:gd name="T3" fmla="*/ 208 h 434"/>
                  <a:gd name="T4" fmla="*/ 189 w 328"/>
                  <a:gd name="T5" fmla="*/ 208 h 434"/>
                  <a:gd name="T6" fmla="*/ 138 w 328"/>
                  <a:gd name="T7" fmla="*/ 259 h 434"/>
                  <a:gd name="T8" fmla="*/ 189 w 328"/>
                  <a:gd name="T9" fmla="*/ 208 h 434"/>
                  <a:gd name="T10" fmla="*/ 215 w 328"/>
                  <a:gd name="T11" fmla="*/ 208 h 434"/>
                  <a:gd name="T12" fmla="*/ 266 w 328"/>
                  <a:gd name="T13" fmla="*/ 259 h 434"/>
                  <a:gd name="T14" fmla="*/ 328 w 328"/>
                  <a:gd name="T15" fmla="*/ 20 h 434"/>
                  <a:gd name="T16" fmla="*/ 308 w 328"/>
                  <a:gd name="T17" fmla="*/ 434 h 434"/>
                  <a:gd name="T18" fmla="*/ 0 w 328"/>
                  <a:gd name="T19" fmla="*/ 414 h 434"/>
                  <a:gd name="T20" fmla="*/ 20 w 328"/>
                  <a:gd name="T21" fmla="*/ 0 h 434"/>
                  <a:gd name="T22" fmla="*/ 328 w 328"/>
                  <a:gd name="T23" fmla="*/ 20 h 434"/>
                  <a:gd name="T24" fmla="*/ 40 w 328"/>
                  <a:gd name="T25" fmla="*/ 40 h 434"/>
                  <a:gd name="T26" fmla="*/ 132 w 328"/>
                  <a:gd name="T27" fmla="*/ 394 h 434"/>
                  <a:gd name="T28" fmla="*/ 131 w 328"/>
                  <a:gd name="T29" fmla="*/ 306 h 434"/>
                  <a:gd name="T30" fmla="*/ 197 w 328"/>
                  <a:gd name="T31" fmla="*/ 306 h 434"/>
                  <a:gd name="T32" fmla="*/ 196 w 328"/>
                  <a:gd name="T33" fmla="*/ 394 h 434"/>
                  <a:gd name="T34" fmla="*/ 288 w 328"/>
                  <a:gd name="T35" fmla="*/ 40 h 434"/>
                  <a:gd name="T36" fmla="*/ 113 w 328"/>
                  <a:gd name="T37" fmla="*/ 68 h 434"/>
                  <a:gd name="T38" fmla="*/ 62 w 328"/>
                  <a:gd name="T39" fmla="*/ 119 h 434"/>
                  <a:gd name="T40" fmla="*/ 113 w 328"/>
                  <a:gd name="T41" fmla="*/ 68 h 434"/>
                  <a:gd name="T42" fmla="*/ 138 w 328"/>
                  <a:gd name="T43" fmla="*/ 68 h 434"/>
                  <a:gd name="T44" fmla="*/ 189 w 328"/>
                  <a:gd name="T45" fmla="*/ 119 h 434"/>
                  <a:gd name="T46" fmla="*/ 266 w 328"/>
                  <a:gd name="T47" fmla="*/ 68 h 434"/>
                  <a:gd name="T48" fmla="*/ 215 w 328"/>
                  <a:gd name="T49" fmla="*/ 119 h 434"/>
                  <a:gd name="T50" fmla="*/ 266 w 328"/>
                  <a:gd name="T51" fmla="*/ 68 h 434"/>
                  <a:gd name="T52" fmla="*/ 62 w 328"/>
                  <a:gd name="T53" fmla="*/ 138 h 434"/>
                  <a:gd name="T54" fmla="*/ 113 w 328"/>
                  <a:gd name="T55" fmla="*/ 189 h 434"/>
                  <a:gd name="T56" fmla="*/ 189 w 328"/>
                  <a:gd name="T57" fmla="*/ 138 h 434"/>
                  <a:gd name="T58" fmla="*/ 138 w 328"/>
                  <a:gd name="T59" fmla="*/ 189 h 434"/>
                  <a:gd name="T60" fmla="*/ 189 w 328"/>
                  <a:gd name="T61" fmla="*/ 138 h 434"/>
                  <a:gd name="T62" fmla="*/ 215 w 328"/>
                  <a:gd name="T63" fmla="*/ 138 h 434"/>
                  <a:gd name="T64" fmla="*/ 266 w 328"/>
                  <a:gd name="T65" fmla="*/ 189 h 434"/>
                  <a:gd name="T66" fmla="*/ 113 w 328"/>
                  <a:gd name="T67" fmla="*/ 281 h 434"/>
                  <a:gd name="T68" fmla="*/ 62 w 328"/>
                  <a:gd name="T69" fmla="*/ 370 h 434"/>
                  <a:gd name="T70" fmla="*/ 113 w 328"/>
                  <a:gd name="T71" fmla="*/ 281 h 434"/>
                  <a:gd name="T72" fmla="*/ 215 w 328"/>
                  <a:gd name="T73" fmla="*/ 281 h 434"/>
                  <a:gd name="T74" fmla="*/ 266 w 328"/>
                  <a:gd name="T75" fmla="*/ 37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434">
                    <a:moveTo>
                      <a:pt x="113" y="259"/>
                    </a:moveTo>
                    <a:lnTo>
                      <a:pt x="62" y="259"/>
                    </a:lnTo>
                    <a:lnTo>
                      <a:pt x="62" y="208"/>
                    </a:lnTo>
                    <a:lnTo>
                      <a:pt x="113" y="208"/>
                    </a:lnTo>
                    <a:lnTo>
                      <a:pt x="113" y="259"/>
                    </a:lnTo>
                    <a:close/>
                    <a:moveTo>
                      <a:pt x="189" y="208"/>
                    </a:moveTo>
                    <a:lnTo>
                      <a:pt x="138" y="208"/>
                    </a:lnTo>
                    <a:lnTo>
                      <a:pt x="138" y="259"/>
                    </a:lnTo>
                    <a:lnTo>
                      <a:pt x="189" y="259"/>
                    </a:lnTo>
                    <a:lnTo>
                      <a:pt x="189" y="208"/>
                    </a:lnTo>
                    <a:close/>
                    <a:moveTo>
                      <a:pt x="266" y="208"/>
                    </a:moveTo>
                    <a:lnTo>
                      <a:pt x="215" y="208"/>
                    </a:lnTo>
                    <a:lnTo>
                      <a:pt x="215" y="259"/>
                    </a:lnTo>
                    <a:lnTo>
                      <a:pt x="266" y="259"/>
                    </a:lnTo>
                    <a:lnTo>
                      <a:pt x="266" y="208"/>
                    </a:lnTo>
                    <a:close/>
                    <a:moveTo>
                      <a:pt x="328" y="20"/>
                    </a:moveTo>
                    <a:lnTo>
                      <a:pt x="328" y="414"/>
                    </a:lnTo>
                    <a:cubicBezTo>
                      <a:pt x="328" y="425"/>
                      <a:pt x="319" y="434"/>
                      <a:pt x="308" y="434"/>
                    </a:cubicBezTo>
                    <a:lnTo>
                      <a:pt x="20" y="434"/>
                    </a:lnTo>
                    <a:cubicBezTo>
                      <a:pt x="9" y="434"/>
                      <a:pt x="0" y="425"/>
                      <a:pt x="0" y="414"/>
                    </a:cubicBezTo>
                    <a:lnTo>
                      <a:pt x="0" y="20"/>
                    </a:lnTo>
                    <a:cubicBezTo>
                      <a:pt x="0" y="9"/>
                      <a:pt x="9" y="0"/>
                      <a:pt x="20" y="0"/>
                    </a:cubicBezTo>
                    <a:lnTo>
                      <a:pt x="308" y="0"/>
                    </a:lnTo>
                    <a:cubicBezTo>
                      <a:pt x="319" y="0"/>
                      <a:pt x="328" y="9"/>
                      <a:pt x="328" y="20"/>
                    </a:cubicBezTo>
                    <a:close/>
                    <a:moveTo>
                      <a:pt x="288" y="40"/>
                    </a:moveTo>
                    <a:lnTo>
                      <a:pt x="40" y="40"/>
                    </a:lnTo>
                    <a:lnTo>
                      <a:pt x="40" y="394"/>
                    </a:lnTo>
                    <a:lnTo>
                      <a:pt x="132" y="394"/>
                    </a:lnTo>
                    <a:cubicBezTo>
                      <a:pt x="131" y="391"/>
                      <a:pt x="131" y="389"/>
                      <a:pt x="131" y="386"/>
                    </a:cubicBezTo>
                    <a:lnTo>
                      <a:pt x="131" y="306"/>
                    </a:lnTo>
                    <a:cubicBezTo>
                      <a:pt x="131" y="287"/>
                      <a:pt x="145" y="272"/>
                      <a:pt x="164" y="272"/>
                    </a:cubicBezTo>
                    <a:cubicBezTo>
                      <a:pt x="182" y="272"/>
                      <a:pt x="197" y="287"/>
                      <a:pt x="197" y="306"/>
                    </a:cubicBezTo>
                    <a:lnTo>
                      <a:pt x="197" y="386"/>
                    </a:lnTo>
                    <a:cubicBezTo>
                      <a:pt x="197" y="389"/>
                      <a:pt x="197" y="391"/>
                      <a:pt x="196" y="394"/>
                    </a:cubicBezTo>
                    <a:lnTo>
                      <a:pt x="288" y="394"/>
                    </a:lnTo>
                    <a:lnTo>
                      <a:pt x="288" y="40"/>
                    </a:lnTo>
                    <a:lnTo>
                      <a:pt x="288" y="40"/>
                    </a:lnTo>
                    <a:close/>
                    <a:moveTo>
                      <a:pt x="113" y="68"/>
                    </a:moveTo>
                    <a:lnTo>
                      <a:pt x="62" y="68"/>
                    </a:lnTo>
                    <a:lnTo>
                      <a:pt x="62" y="119"/>
                    </a:lnTo>
                    <a:lnTo>
                      <a:pt x="113" y="119"/>
                    </a:lnTo>
                    <a:lnTo>
                      <a:pt x="113" y="68"/>
                    </a:lnTo>
                    <a:close/>
                    <a:moveTo>
                      <a:pt x="189" y="68"/>
                    </a:moveTo>
                    <a:lnTo>
                      <a:pt x="138" y="68"/>
                    </a:lnTo>
                    <a:lnTo>
                      <a:pt x="138" y="119"/>
                    </a:lnTo>
                    <a:lnTo>
                      <a:pt x="189" y="119"/>
                    </a:lnTo>
                    <a:lnTo>
                      <a:pt x="189" y="68"/>
                    </a:lnTo>
                    <a:close/>
                    <a:moveTo>
                      <a:pt x="266" y="68"/>
                    </a:moveTo>
                    <a:lnTo>
                      <a:pt x="215" y="68"/>
                    </a:lnTo>
                    <a:lnTo>
                      <a:pt x="215" y="119"/>
                    </a:lnTo>
                    <a:lnTo>
                      <a:pt x="266" y="119"/>
                    </a:lnTo>
                    <a:lnTo>
                      <a:pt x="266" y="68"/>
                    </a:lnTo>
                    <a:close/>
                    <a:moveTo>
                      <a:pt x="113" y="138"/>
                    </a:moveTo>
                    <a:lnTo>
                      <a:pt x="62" y="138"/>
                    </a:lnTo>
                    <a:lnTo>
                      <a:pt x="62" y="189"/>
                    </a:lnTo>
                    <a:lnTo>
                      <a:pt x="113" y="189"/>
                    </a:lnTo>
                    <a:lnTo>
                      <a:pt x="113" y="138"/>
                    </a:lnTo>
                    <a:close/>
                    <a:moveTo>
                      <a:pt x="189" y="138"/>
                    </a:moveTo>
                    <a:lnTo>
                      <a:pt x="138" y="138"/>
                    </a:lnTo>
                    <a:lnTo>
                      <a:pt x="138" y="189"/>
                    </a:lnTo>
                    <a:lnTo>
                      <a:pt x="189" y="189"/>
                    </a:lnTo>
                    <a:lnTo>
                      <a:pt x="189" y="138"/>
                    </a:lnTo>
                    <a:close/>
                    <a:moveTo>
                      <a:pt x="266" y="138"/>
                    </a:moveTo>
                    <a:lnTo>
                      <a:pt x="215" y="138"/>
                    </a:lnTo>
                    <a:lnTo>
                      <a:pt x="215" y="189"/>
                    </a:lnTo>
                    <a:lnTo>
                      <a:pt x="266" y="189"/>
                    </a:lnTo>
                    <a:lnTo>
                      <a:pt x="266" y="138"/>
                    </a:lnTo>
                    <a:close/>
                    <a:moveTo>
                      <a:pt x="113" y="281"/>
                    </a:moveTo>
                    <a:lnTo>
                      <a:pt x="62" y="281"/>
                    </a:lnTo>
                    <a:lnTo>
                      <a:pt x="62" y="370"/>
                    </a:lnTo>
                    <a:lnTo>
                      <a:pt x="113" y="370"/>
                    </a:lnTo>
                    <a:lnTo>
                      <a:pt x="113" y="281"/>
                    </a:lnTo>
                    <a:close/>
                    <a:moveTo>
                      <a:pt x="266" y="281"/>
                    </a:moveTo>
                    <a:lnTo>
                      <a:pt x="215" y="281"/>
                    </a:lnTo>
                    <a:lnTo>
                      <a:pt x="215" y="370"/>
                    </a:lnTo>
                    <a:lnTo>
                      <a:pt x="266" y="370"/>
                    </a:lnTo>
                    <a:lnTo>
                      <a:pt x="266" y="281"/>
                    </a:lnTo>
                    <a:close/>
                  </a:path>
                </a:pathLst>
              </a:cu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77" name="ï$ḷíḋé">
              <a:extLst>
                <a:ext uri="{FF2B5EF4-FFF2-40B4-BE49-F238E27FC236}">
                  <a16:creationId xmlns:a16="http://schemas.microsoft.com/office/drawing/2014/main" id="{9BF96911-DC06-49BC-BA67-58B65741558B}"/>
                </a:ext>
              </a:extLst>
            </p:cNvPr>
            <p:cNvSpPr/>
            <p:nvPr/>
          </p:nvSpPr>
          <p:spPr bwMode="auto">
            <a:xfrm>
              <a:off x="7543376" y="3894110"/>
              <a:ext cx="722560" cy="72256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8" name="iŝľîḓe">
              <a:extLst>
                <a:ext uri="{FF2B5EF4-FFF2-40B4-BE49-F238E27FC236}">
                  <a16:creationId xmlns:a16="http://schemas.microsoft.com/office/drawing/2014/main" id="{BFDBF25F-C5E2-4898-8FB3-3AED1C237F0D}"/>
                </a:ext>
              </a:extLst>
            </p:cNvPr>
            <p:cNvSpPr/>
            <p:nvPr/>
          </p:nvSpPr>
          <p:spPr bwMode="auto">
            <a:xfrm>
              <a:off x="3945891" y="3895732"/>
              <a:ext cx="722560" cy="722560"/>
            </a:xfrm>
            <a:prstGeom prst="ellipse">
              <a:avLst/>
            </a:prstGeom>
            <a:solidFill>
              <a:srgbClr val="ADB9CA"/>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9" name="îṧľíḍè">
              <a:extLst>
                <a:ext uri="{FF2B5EF4-FFF2-40B4-BE49-F238E27FC236}">
                  <a16:creationId xmlns:a16="http://schemas.microsoft.com/office/drawing/2014/main" id="{957E303F-276E-46C9-A59A-2C0C6E237909}"/>
                </a:ext>
              </a:extLst>
            </p:cNvPr>
            <p:cNvSpPr txBox="1"/>
            <p:nvPr/>
          </p:nvSpPr>
          <p:spPr bwMode="auto">
            <a:xfrm>
              <a:off x="8266750" y="3943632"/>
              <a:ext cx="2980800" cy="849077"/>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论文写作思路清晰</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依据要充分</a:t>
              </a:r>
              <a:endParaRPr lang="zh-CN" altLang="en-US" sz="1600" b="1" dirty="0">
                <a:effectLst/>
              </a:endParaRPr>
            </a:p>
          </p:txBody>
        </p:sp>
        <p:sp>
          <p:nvSpPr>
            <p:cNvPr id="81" name="ïSlîdé">
              <a:extLst>
                <a:ext uri="{FF2B5EF4-FFF2-40B4-BE49-F238E27FC236}">
                  <a16:creationId xmlns:a16="http://schemas.microsoft.com/office/drawing/2014/main" id="{2B8BAAAB-2C47-4894-BC7A-D8A2315A7728}"/>
                </a:ext>
              </a:extLst>
            </p:cNvPr>
            <p:cNvSpPr txBox="1"/>
            <p:nvPr/>
          </p:nvSpPr>
          <p:spPr bwMode="auto">
            <a:xfrm>
              <a:off x="8258724" y="2276872"/>
              <a:ext cx="2980800" cy="687018"/>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开发要有好的交互性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界面美观大方</a:t>
              </a:r>
            </a:p>
          </p:txBody>
        </p:sp>
        <p:sp>
          <p:nvSpPr>
            <p:cNvPr id="83" name="í$lïḓê">
              <a:extLst>
                <a:ext uri="{FF2B5EF4-FFF2-40B4-BE49-F238E27FC236}">
                  <a16:creationId xmlns:a16="http://schemas.microsoft.com/office/drawing/2014/main" id="{32D93DB6-29D0-4F01-8C38-AF03B2384D1A}"/>
                </a:ext>
              </a:extLst>
            </p:cNvPr>
            <p:cNvSpPr txBox="1"/>
            <p:nvPr/>
          </p:nvSpPr>
          <p:spPr bwMode="auto">
            <a:xfrm>
              <a:off x="965999" y="3941006"/>
              <a:ext cx="2979889" cy="800526"/>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方法的设计要完整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考虑方法的逻辑清晰合理</a:t>
              </a:r>
              <a:endParaRPr lang="zh-CN" altLang="en-US" sz="1600" b="1" dirty="0">
                <a:effectLst/>
              </a:endParaRPr>
            </a:p>
          </p:txBody>
        </p:sp>
        <p:sp>
          <p:nvSpPr>
            <p:cNvPr id="85" name="íŝlidê">
              <a:extLst>
                <a:ext uri="{FF2B5EF4-FFF2-40B4-BE49-F238E27FC236}">
                  <a16:creationId xmlns:a16="http://schemas.microsoft.com/office/drawing/2014/main" id="{331C2BC9-0027-4BC8-AA50-09E08540F3C0}"/>
                </a:ext>
              </a:extLst>
            </p:cNvPr>
            <p:cNvSpPr txBox="1"/>
            <p:nvPr/>
          </p:nvSpPr>
          <p:spPr bwMode="auto">
            <a:xfrm>
              <a:off x="1393371" y="2276872"/>
              <a:ext cx="2517202" cy="722560"/>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对文献的搜索要全面</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对文献的分析要深刻</a:t>
              </a:r>
              <a:endParaRPr lang="zh-CN" altLang="en-US" sz="1600" b="1" dirty="0">
                <a:effectLst/>
              </a:endParaRPr>
            </a:p>
          </p:txBody>
        </p:sp>
      </p:grpSp>
      <p:sp>
        <p:nvSpPr>
          <p:cNvPr id="70" name="museum-frontal-building_28562"/>
          <p:cNvSpPr>
            <a:spLocks noChangeAspect="1"/>
          </p:cNvSpPr>
          <p:nvPr/>
        </p:nvSpPr>
        <p:spPr bwMode="auto">
          <a:xfrm>
            <a:off x="4129989" y="4068878"/>
            <a:ext cx="321207" cy="399612"/>
          </a:xfrm>
          <a:custGeom>
            <a:avLst/>
            <a:gdLst>
              <a:gd name="connsiteX0" fmla="*/ 319449 w 484606"/>
              <a:gd name="connsiteY0" fmla="*/ 547994 h 602894"/>
              <a:gd name="connsiteX1" fmla="*/ 473529 w 484606"/>
              <a:gd name="connsiteY1" fmla="*/ 547994 h 602894"/>
              <a:gd name="connsiteX2" fmla="*/ 484590 w 484606"/>
              <a:gd name="connsiteY2" fmla="*/ 558882 h 602894"/>
              <a:gd name="connsiteX3" fmla="*/ 484590 w 484606"/>
              <a:gd name="connsiteY3" fmla="*/ 591853 h 602894"/>
              <a:gd name="connsiteX4" fmla="*/ 473529 w 484606"/>
              <a:gd name="connsiteY4" fmla="*/ 602894 h 602894"/>
              <a:gd name="connsiteX5" fmla="*/ 319449 w 484606"/>
              <a:gd name="connsiteY5" fmla="*/ 602894 h 602894"/>
              <a:gd name="connsiteX6" fmla="*/ 308388 w 484606"/>
              <a:gd name="connsiteY6" fmla="*/ 591853 h 602894"/>
              <a:gd name="connsiteX7" fmla="*/ 308388 w 484606"/>
              <a:gd name="connsiteY7" fmla="*/ 558882 h 602894"/>
              <a:gd name="connsiteX8" fmla="*/ 319449 w 484606"/>
              <a:gd name="connsiteY8" fmla="*/ 547994 h 602894"/>
              <a:gd name="connsiteX9" fmla="*/ 11078 w 484606"/>
              <a:gd name="connsiteY9" fmla="*/ 547994 h 602894"/>
              <a:gd name="connsiteX10" fmla="*/ 165158 w 484606"/>
              <a:gd name="connsiteY10" fmla="*/ 547994 h 602894"/>
              <a:gd name="connsiteX11" fmla="*/ 176219 w 484606"/>
              <a:gd name="connsiteY11" fmla="*/ 558882 h 602894"/>
              <a:gd name="connsiteX12" fmla="*/ 176219 w 484606"/>
              <a:gd name="connsiteY12" fmla="*/ 591853 h 602894"/>
              <a:gd name="connsiteX13" fmla="*/ 165158 w 484606"/>
              <a:gd name="connsiteY13" fmla="*/ 602894 h 602894"/>
              <a:gd name="connsiteX14" fmla="*/ 11078 w 484606"/>
              <a:gd name="connsiteY14" fmla="*/ 602894 h 602894"/>
              <a:gd name="connsiteX15" fmla="*/ 17 w 484606"/>
              <a:gd name="connsiteY15" fmla="*/ 591853 h 602894"/>
              <a:gd name="connsiteX16" fmla="*/ 17 w 484606"/>
              <a:gd name="connsiteY16" fmla="*/ 558882 h 602894"/>
              <a:gd name="connsiteX17" fmla="*/ 11078 w 484606"/>
              <a:gd name="connsiteY17" fmla="*/ 547994 h 602894"/>
              <a:gd name="connsiteX18" fmla="*/ 244774 w 484606"/>
              <a:gd name="connsiteY18" fmla="*/ 370169 h 602894"/>
              <a:gd name="connsiteX19" fmla="*/ 301614 w 484606"/>
              <a:gd name="connsiteY19" fmla="*/ 426945 h 602894"/>
              <a:gd name="connsiteX20" fmla="*/ 301614 w 484606"/>
              <a:gd name="connsiteY20" fmla="*/ 531442 h 602894"/>
              <a:gd name="connsiteX21" fmla="*/ 290707 w 484606"/>
              <a:gd name="connsiteY21" fmla="*/ 542490 h 602894"/>
              <a:gd name="connsiteX22" fmla="*/ 198840 w 484606"/>
              <a:gd name="connsiteY22" fmla="*/ 542490 h 602894"/>
              <a:gd name="connsiteX23" fmla="*/ 187933 w 484606"/>
              <a:gd name="connsiteY23" fmla="*/ 531442 h 602894"/>
              <a:gd name="connsiteX24" fmla="*/ 187933 w 484606"/>
              <a:gd name="connsiteY24" fmla="*/ 426945 h 602894"/>
              <a:gd name="connsiteX25" fmla="*/ 244774 w 484606"/>
              <a:gd name="connsiteY25" fmla="*/ 370169 h 602894"/>
              <a:gd name="connsiteX26" fmla="*/ 244774 w 484606"/>
              <a:gd name="connsiteY26" fmla="*/ 232708 h 602894"/>
              <a:gd name="connsiteX27" fmla="*/ 301614 w 484606"/>
              <a:gd name="connsiteY27" fmla="*/ 289472 h 602894"/>
              <a:gd name="connsiteX28" fmla="*/ 301614 w 484606"/>
              <a:gd name="connsiteY28" fmla="*/ 335343 h 602894"/>
              <a:gd name="connsiteX29" fmla="*/ 290707 w 484606"/>
              <a:gd name="connsiteY29" fmla="*/ 346389 h 602894"/>
              <a:gd name="connsiteX30" fmla="*/ 198840 w 484606"/>
              <a:gd name="connsiteY30" fmla="*/ 346389 h 602894"/>
              <a:gd name="connsiteX31" fmla="*/ 187933 w 484606"/>
              <a:gd name="connsiteY31" fmla="*/ 335343 h 602894"/>
              <a:gd name="connsiteX32" fmla="*/ 187933 w 484606"/>
              <a:gd name="connsiteY32" fmla="*/ 289472 h 602894"/>
              <a:gd name="connsiteX33" fmla="*/ 244774 w 484606"/>
              <a:gd name="connsiteY33" fmla="*/ 232708 h 602894"/>
              <a:gd name="connsiteX34" fmla="*/ 413011 w 484606"/>
              <a:gd name="connsiteY34" fmla="*/ 225793 h 602894"/>
              <a:gd name="connsiteX35" fmla="*/ 446017 w 484606"/>
              <a:gd name="connsiteY35" fmla="*/ 225793 h 602894"/>
              <a:gd name="connsiteX36" fmla="*/ 457070 w 484606"/>
              <a:gd name="connsiteY36" fmla="*/ 236841 h 602894"/>
              <a:gd name="connsiteX37" fmla="*/ 457070 w 484606"/>
              <a:gd name="connsiteY37" fmla="*/ 531443 h 602894"/>
              <a:gd name="connsiteX38" fmla="*/ 446017 w 484606"/>
              <a:gd name="connsiteY38" fmla="*/ 542490 h 602894"/>
              <a:gd name="connsiteX39" fmla="*/ 413011 w 484606"/>
              <a:gd name="connsiteY39" fmla="*/ 542490 h 602894"/>
              <a:gd name="connsiteX40" fmla="*/ 401958 w 484606"/>
              <a:gd name="connsiteY40" fmla="*/ 531443 h 602894"/>
              <a:gd name="connsiteX41" fmla="*/ 401958 w 484606"/>
              <a:gd name="connsiteY41" fmla="*/ 236841 h 602894"/>
              <a:gd name="connsiteX42" fmla="*/ 413011 w 484606"/>
              <a:gd name="connsiteY42" fmla="*/ 225793 h 602894"/>
              <a:gd name="connsiteX43" fmla="*/ 346905 w 484606"/>
              <a:gd name="connsiteY43" fmla="*/ 225793 h 602894"/>
              <a:gd name="connsiteX44" fmla="*/ 379953 w 484606"/>
              <a:gd name="connsiteY44" fmla="*/ 225793 h 602894"/>
              <a:gd name="connsiteX45" fmla="*/ 391020 w 484606"/>
              <a:gd name="connsiteY45" fmla="*/ 236841 h 602894"/>
              <a:gd name="connsiteX46" fmla="*/ 391020 w 484606"/>
              <a:gd name="connsiteY46" fmla="*/ 531443 h 602894"/>
              <a:gd name="connsiteX47" fmla="*/ 379953 w 484606"/>
              <a:gd name="connsiteY47" fmla="*/ 542490 h 602894"/>
              <a:gd name="connsiteX48" fmla="*/ 346905 w 484606"/>
              <a:gd name="connsiteY48" fmla="*/ 542490 h 602894"/>
              <a:gd name="connsiteX49" fmla="*/ 335838 w 484606"/>
              <a:gd name="connsiteY49" fmla="*/ 531443 h 602894"/>
              <a:gd name="connsiteX50" fmla="*/ 335838 w 484606"/>
              <a:gd name="connsiteY50" fmla="*/ 236841 h 602894"/>
              <a:gd name="connsiteX51" fmla="*/ 346905 w 484606"/>
              <a:gd name="connsiteY51" fmla="*/ 225793 h 602894"/>
              <a:gd name="connsiteX52" fmla="*/ 104640 w 484606"/>
              <a:gd name="connsiteY52" fmla="*/ 225793 h 602894"/>
              <a:gd name="connsiteX53" fmla="*/ 137646 w 484606"/>
              <a:gd name="connsiteY53" fmla="*/ 225793 h 602894"/>
              <a:gd name="connsiteX54" fmla="*/ 148699 w 484606"/>
              <a:gd name="connsiteY54" fmla="*/ 236841 h 602894"/>
              <a:gd name="connsiteX55" fmla="*/ 148699 w 484606"/>
              <a:gd name="connsiteY55" fmla="*/ 531443 h 602894"/>
              <a:gd name="connsiteX56" fmla="*/ 137646 w 484606"/>
              <a:gd name="connsiteY56" fmla="*/ 542490 h 602894"/>
              <a:gd name="connsiteX57" fmla="*/ 104640 w 484606"/>
              <a:gd name="connsiteY57" fmla="*/ 542490 h 602894"/>
              <a:gd name="connsiteX58" fmla="*/ 93587 w 484606"/>
              <a:gd name="connsiteY58" fmla="*/ 531443 h 602894"/>
              <a:gd name="connsiteX59" fmla="*/ 93587 w 484606"/>
              <a:gd name="connsiteY59" fmla="*/ 236841 h 602894"/>
              <a:gd name="connsiteX60" fmla="*/ 104640 w 484606"/>
              <a:gd name="connsiteY60" fmla="*/ 225793 h 602894"/>
              <a:gd name="connsiteX61" fmla="*/ 38591 w 484606"/>
              <a:gd name="connsiteY61" fmla="*/ 225793 h 602894"/>
              <a:gd name="connsiteX62" fmla="*/ 71597 w 484606"/>
              <a:gd name="connsiteY62" fmla="*/ 225793 h 602894"/>
              <a:gd name="connsiteX63" fmla="*/ 82650 w 484606"/>
              <a:gd name="connsiteY63" fmla="*/ 236841 h 602894"/>
              <a:gd name="connsiteX64" fmla="*/ 82650 w 484606"/>
              <a:gd name="connsiteY64" fmla="*/ 531443 h 602894"/>
              <a:gd name="connsiteX65" fmla="*/ 71597 w 484606"/>
              <a:gd name="connsiteY65" fmla="*/ 542490 h 602894"/>
              <a:gd name="connsiteX66" fmla="*/ 38591 w 484606"/>
              <a:gd name="connsiteY66" fmla="*/ 542490 h 602894"/>
              <a:gd name="connsiteX67" fmla="*/ 27538 w 484606"/>
              <a:gd name="connsiteY67" fmla="*/ 531443 h 602894"/>
              <a:gd name="connsiteX68" fmla="*/ 27538 w 484606"/>
              <a:gd name="connsiteY68" fmla="*/ 236841 h 602894"/>
              <a:gd name="connsiteX69" fmla="*/ 38591 w 484606"/>
              <a:gd name="connsiteY69" fmla="*/ 225793 h 602894"/>
              <a:gd name="connsiteX70" fmla="*/ 319449 w 484606"/>
              <a:gd name="connsiteY70" fmla="*/ 159814 h 602894"/>
              <a:gd name="connsiteX71" fmla="*/ 473529 w 484606"/>
              <a:gd name="connsiteY71" fmla="*/ 159814 h 602894"/>
              <a:gd name="connsiteX72" fmla="*/ 484590 w 484606"/>
              <a:gd name="connsiteY72" fmla="*/ 170867 h 602894"/>
              <a:gd name="connsiteX73" fmla="*/ 484590 w 484606"/>
              <a:gd name="connsiteY73" fmla="*/ 203873 h 602894"/>
              <a:gd name="connsiteX74" fmla="*/ 473529 w 484606"/>
              <a:gd name="connsiteY74" fmla="*/ 214926 h 602894"/>
              <a:gd name="connsiteX75" fmla="*/ 319449 w 484606"/>
              <a:gd name="connsiteY75" fmla="*/ 214926 h 602894"/>
              <a:gd name="connsiteX76" fmla="*/ 308388 w 484606"/>
              <a:gd name="connsiteY76" fmla="*/ 203873 h 602894"/>
              <a:gd name="connsiteX77" fmla="*/ 308388 w 484606"/>
              <a:gd name="connsiteY77" fmla="*/ 170867 h 602894"/>
              <a:gd name="connsiteX78" fmla="*/ 319449 w 484606"/>
              <a:gd name="connsiteY78" fmla="*/ 159814 h 602894"/>
              <a:gd name="connsiteX79" fmla="*/ 11078 w 484606"/>
              <a:gd name="connsiteY79" fmla="*/ 159814 h 602894"/>
              <a:gd name="connsiteX80" fmla="*/ 165158 w 484606"/>
              <a:gd name="connsiteY80" fmla="*/ 159814 h 602894"/>
              <a:gd name="connsiteX81" fmla="*/ 176219 w 484606"/>
              <a:gd name="connsiteY81" fmla="*/ 170867 h 602894"/>
              <a:gd name="connsiteX82" fmla="*/ 176219 w 484606"/>
              <a:gd name="connsiteY82" fmla="*/ 203873 h 602894"/>
              <a:gd name="connsiteX83" fmla="*/ 165158 w 484606"/>
              <a:gd name="connsiteY83" fmla="*/ 214926 h 602894"/>
              <a:gd name="connsiteX84" fmla="*/ 11078 w 484606"/>
              <a:gd name="connsiteY84" fmla="*/ 214926 h 602894"/>
              <a:gd name="connsiteX85" fmla="*/ 17 w 484606"/>
              <a:gd name="connsiteY85" fmla="*/ 203873 h 602894"/>
              <a:gd name="connsiteX86" fmla="*/ 17 w 484606"/>
              <a:gd name="connsiteY86" fmla="*/ 170867 h 602894"/>
              <a:gd name="connsiteX87" fmla="*/ 11078 w 484606"/>
              <a:gd name="connsiteY87" fmla="*/ 159814 h 602894"/>
              <a:gd name="connsiteX88" fmla="*/ 239538 w 484606"/>
              <a:gd name="connsiteY88" fmla="*/ 1247 h 602894"/>
              <a:gd name="connsiteX89" fmla="*/ 249985 w 484606"/>
              <a:gd name="connsiteY89" fmla="*/ 1400 h 602894"/>
              <a:gd name="connsiteX90" fmla="*/ 478747 w 484606"/>
              <a:gd name="connsiteY90" fmla="*/ 125917 h 602894"/>
              <a:gd name="connsiteX91" fmla="*/ 484278 w 484606"/>
              <a:gd name="connsiteY91" fmla="*/ 138338 h 602894"/>
              <a:gd name="connsiteX92" fmla="*/ 473524 w 484606"/>
              <a:gd name="connsiteY92" fmla="*/ 146618 h 602894"/>
              <a:gd name="connsiteX93" fmla="*/ 11083 w 484606"/>
              <a:gd name="connsiteY93" fmla="*/ 146618 h 602894"/>
              <a:gd name="connsiteX94" fmla="*/ 329 w 484606"/>
              <a:gd name="connsiteY94" fmla="*/ 138184 h 602894"/>
              <a:gd name="connsiteX95" fmla="*/ 5860 w 484606"/>
              <a:gd name="connsiteY95" fmla="*/ 125917 h 6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84606" h="602894">
                <a:moveTo>
                  <a:pt x="319449" y="547994"/>
                </a:moveTo>
                <a:lnTo>
                  <a:pt x="473529" y="547994"/>
                </a:lnTo>
                <a:cubicBezTo>
                  <a:pt x="479674" y="547994"/>
                  <a:pt x="484590" y="552902"/>
                  <a:pt x="484590" y="558882"/>
                </a:cubicBezTo>
                <a:lnTo>
                  <a:pt x="484590" y="591853"/>
                </a:lnTo>
                <a:cubicBezTo>
                  <a:pt x="484590" y="597987"/>
                  <a:pt x="479674" y="602894"/>
                  <a:pt x="473529" y="602894"/>
                </a:cubicBezTo>
                <a:lnTo>
                  <a:pt x="319449" y="602894"/>
                </a:lnTo>
                <a:cubicBezTo>
                  <a:pt x="313304" y="602894"/>
                  <a:pt x="308388" y="597987"/>
                  <a:pt x="308388" y="591853"/>
                </a:cubicBezTo>
                <a:lnTo>
                  <a:pt x="308388" y="558882"/>
                </a:lnTo>
                <a:cubicBezTo>
                  <a:pt x="308388" y="552902"/>
                  <a:pt x="313304" y="547994"/>
                  <a:pt x="319449" y="547994"/>
                </a:cubicBezTo>
                <a:close/>
                <a:moveTo>
                  <a:pt x="11078" y="547994"/>
                </a:moveTo>
                <a:lnTo>
                  <a:pt x="165158" y="547994"/>
                </a:lnTo>
                <a:cubicBezTo>
                  <a:pt x="171303" y="547994"/>
                  <a:pt x="176219" y="552902"/>
                  <a:pt x="176219" y="558882"/>
                </a:cubicBezTo>
                <a:lnTo>
                  <a:pt x="176219" y="591853"/>
                </a:lnTo>
                <a:cubicBezTo>
                  <a:pt x="176219" y="597987"/>
                  <a:pt x="171303" y="602894"/>
                  <a:pt x="165158" y="602894"/>
                </a:cubicBezTo>
                <a:lnTo>
                  <a:pt x="11078" y="602894"/>
                </a:lnTo>
                <a:cubicBezTo>
                  <a:pt x="4933" y="602894"/>
                  <a:pt x="17" y="597987"/>
                  <a:pt x="17" y="591853"/>
                </a:cubicBezTo>
                <a:lnTo>
                  <a:pt x="17" y="558882"/>
                </a:lnTo>
                <a:cubicBezTo>
                  <a:pt x="17" y="552902"/>
                  <a:pt x="4933" y="547994"/>
                  <a:pt x="11078" y="547994"/>
                </a:cubicBezTo>
                <a:close/>
                <a:moveTo>
                  <a:pt x="244774" y="370169"/>
                </a:moveTo>
                <a:cubicBezTo>
                  <a:pt x="276113" y="370169"/>
                  <a:pt x="301614" y="395641"/>
                  <a:pt x="301614" y="426945"/>
                </a:cubicBezTo>
                <a:lnTo>
                  <a:pt x="301614" y="531442"/>
                </a:lnTo>
                <a:cubicBezTo>
                  <a:pt x="301614" y="537426"/>
                  <a:pt x="296698" y="542490"/>
                  <a:pt x="290707" y="542490"/>
                </a:cubicBezTo>
                <a:lnTo>
                  <a:pt x="198840" y="542490"/>
                </a:lnTo>
                <a:cubicBezTo>
                  <a:pt x="192849" y="542490"/>
                  <a:pt x="187933" y="537426"/>
                  <a:pt x="187933" y="531442"/>
                </a:cubicBezTo>
                <a:lnTo>
                  <a:pt x="187933" y="426945"/>
                </a:lnTo>
                <a:cubicBezTo>
                  <a:pt x="187933" y="395641"/>
                  <a:pt x="213434" y="370169"/>
                  <a:pt x="244774" y="370169"/>
                </a:cubicBezTo>
                <a:close/>
                <a:moveTo>
                  <a:pt x="244774" y="232708"/>
                </a:moveTo>
                <a:cubicBezTo>
                  <a:pt x="276113" y="232708"/>
                  <a:pt x="301614" y="258175"/>
                  <a:pt x="301614" y="289472"/>
                </a:cubicBezTo>
                <a:lnTo>
                  <a:pt x="301614" y="335343"/>
                </a:lnTo>
                <a:cubicBezTo>
                  <a:pt x="301614" y="341480"/>
                  <a:pt x="296698" y="346389"/>
                  <a:pt x="290707" y="346389"/>
                </a:cubicBezTo>
                <a:lnTo>
                  <a:pt x="198840" y="346389"/>
                </a:lnTo>
                <a:cubicBezTo>
                  <a:pt x="192849" y="346389"/>
                  <a:pt x="187933" y="341480"/>
                  <a:pt x="187933" y="335343"/>
                </a:cubicBezTo>
                <a:lnTo>
                  <a:pt x="187933" y="289472"/>
                </a:lnTo>
                <a:cubicBezTo>
                  <a:pt x="187933" y="258175"/>
                  <a:pt x="213434" y="232708"/>
                  <a:pt x="244774" y="232708"/>
                </a:cubicBezTo>
                <a:close/>
                <a:moveTo>
                  <a:pt x="413011" y="225793"/>
                </a:moveTo>
                <a:lnTo>
                  <a:pt x="446017" y="225793"/>
                </a:lnTo>
                <a:cubicBezTo>
                  <a:pt x="452158" y="225793"/>
                  <a:pt x="457070" y="230703"/>
                  <a:pt x="457070" y="236841"/>
                </a:cubicBezTo>
                <a:lnTo>
                  <a:pt x="457070" y="531443"/>
                </a:lnTo>
                <a:cubicBezTo>
                  <a:pt x="457070" y="537427"/>
                  <a:pt x="452158" y="542490"/>
                  <a:pt x="446017" y="542490"/>
                </a:cubicBezTo>
                <a:lnTo>
                  <a:pt x="413011" y="542490"/>
                </a:lnTo>
                <a:cubicBezTo>
                  <a:pt x="406870" y="542490"/>
                  <a:pt x="401958" y="537427"/>
                  <a:pt x="401958" y="531443"/>
                </a:cubicBezTo>
                <a:lnTo>
                  <a:pt x="401958" y="236841"/>
                </a:lnTo>
                <a:cubicBezTo>
                  <a:pt x="401958" y="230703"/>
                  <a:pt x="406870" y="225793"/>
                  <a:pt x="413011" y="225793"/>
                </a:cubicBezTo>
                <a:close/>
                <a:moveTo>
                  <a:pt x="346905" y="225793"/>
                </a:moveTo>
                <a:lnTo>
                  <a:pt x="379953" y="225793"/>
                </a:lnTo>
                <a:cubicBezTo>
                  <a:pt x="386101" y="225793"/>
                  <a:pt x="391020" y="230703"/>
                  <a:pt x="391020" y="236841"/>
                </a:cubicBezTo>
                <a:lnTo>
                  <a:pt x="391020" y="531443"/>
                </a:lnTo>
                <a:cubicBezTo>
                  <a:pt x="391020" y="537427"/>
                  <a:pt x="386101" y="542490"/>
                  <a:pt x="379953" y="542490"/>
                </a:cubicBezTo>
                <a:lnTo>
                  <a:pt x="346905" y="542490"/>
                </a:lnTo>
                <a:cubicBezTo>
                  <a:pt x="340757" y="542490"/>
                  <a:pt x="335838" y="537427"/>
                  <a:pt x="335838" y="531443"/>
                </a:cubicBezTo>
                <a:lnTo>
                  <a:pt x="335838" y="236841"/>
                </a:lnTo>
                <a:cubicBezTo>
                  <a:pt x="335838" y="230703"/>
                  <a:pt x="340757" y="225793"/>
                  <a:pt x="346905" y="225793"/>
                </a:cubicBezTo>
                <a:close/>
                <a:moveTo>
                  <a:pt x="104640" y="225793"/>
                </a:moveTo>
                <a:lnTo>
                  <a:pt x="137646" y="225793"/>
                </a:lnTo>
                <a:cubicBezTo>
                  <a:pt x="143787" y="225793"/>
                  <a:pt x="148699" y="230703"/>
                  <a:pt x="148699" y="236841"/>
                </a:cubicBezTo>
                <a:lnTo>
                  <a:pt x="148699" y="531443"/>
                </a:lnTo>
                <a:cubicBezTo>
                  <a:pt x="148699" y="537427"/>
                  <a:pt x="143787" y="542490"/>
                  <a:pt x="137646" y="542490"/>
                </a:cubicBezTo>
                <a:lnTo>
                  <a:pt x="104640" y="542490"/>
                </a:lnTo>
                <a:cubicBezTo>
                  <a:pt x="98499" y="542490"/>
                  <a:pt x="93587" y="537427"/>
                  <a:pt x="93587" y="531443"/>
                </a:cubicBezTo>
                <a:lnTo>
                  <a:pt x="93587" y="236841"/>
                </a:lnTo>
                <a:cubicBezTo>
                  <a:pt x="93587" y="230703"/>
                  <a:pt x="98499" y="225793"/>
                  <a:pt x="104640" y="225793"/>
                </a:cubicBezTo>
                <a:close/>
                <a:moveTo>
                  <a:pt x="38591" y="225793"/>
                </a:moveTo>
                <a:lnTo>
                  <a:pt x="71597" y="225793"/>
                </a:lnTo>
                <a:cubicBezTo>
                  <a:pt x="77738" y="225793"/>
                  <a:pt x="82650" y="230703"/>
                  <a:pt x="82650" y="236841"/>
                </a:cubicBezTo>
                <a:lnTo>
                  <a:pt x="82650" y="531443"/>
                </a:lnTo>
                <a:cubicBezTo>
                  <a:pt x="82650" y="537427"/>
                  <a:pt x="77738" y="542490"/>
                  <a:pt x="71597" y="542490"/>
                </a:cubicBezTo>
                <a:lnTo>
                  <a:pt x="38591" y="542490"/>
                </a:lnTo>
                <a:cubicBezTo>
                  <a:pt x="32450" y="542490"/>
                  <a:pt x="27538" y="537427"/>
                  <a:pt x="27538" y="531443"/>
                </a:cubicBezTo>
                <a:lnTo>
                  <a:pt x="27538" y="236841"/>
                </a:lnTo>
                <a:cubicBezTo>
                  <a:pt x="27538" y="230703"/>
                  <a:pt x="32450" y="225793"/>
                  <a:pt x="38591" y="225793"/>
                </a:cubicBezTo>
                <a:close/>
                <a:moveTo>
                  <a:pt x="319449" y="159814"/>
                </a:moveTo>
                <a:lnTo>
                  <a:pt x="473529" y="159814"/>
                </a:lnTo>
                <a:cubicBezTo>
                  <a:pt x="479674" y="159814"/>
                  <a:pt x="484590" y="164727"/>
                  <a:pt x="484590" y="170867"/>
                </a:cubicBezTo>
                <a:lnTo>
                  <a:pt x="484590" y="203873"/>
                </a:lnTo>
                <a:cubicBezTo>
                  <a:pt x="484590" y="210014"/>
                  <a:pt x="479674" y="214926"/>
                  <a:pt x="473529" y="214926"/>
                </a:cubicBezTo>
                <a:lnTo>
                  <a:pt x="319449" y="214926"/>
                </a:lnTo>
                <a:cubicBezTo>
                  <a:pt x="313304" y="214926"/>
                  <a:pt x="308388" y="210014"/>
                  <a:pt x="308388" y="203873"/>
                </a:cubicBezTo>
                <a:lnTo>
                  <a:pt x="308388" y="170867"/>
                </a:lnTo>
                <a:cubicBezTo>
                  <a:pt x="308388" y="164727"/>
                  <a:pt x="313304" y="159814"/>
                  <a:pt x="319449" y="159814"/>
                </a:cubicBezTo>
                <a:close/>
                <a:moveTo>
                  <a:pt x="11078" y="159814"/>
                </a:moveTo>
                <a:lnTo>
                  <a:pt x="165158" y="159814"/>
                </a:lnTo>
                <a:cubicBezTo>
                  <a:pt x="171303" y="159814"/>
                  <a:pt x="176219" y="164727"/>
                  <a:pt x="176219" y="170867"/>
                </a:cubicBezTo>
                <a:lnTo>
                  <a:pt x="176219" y="203873"/>
                </a:lnTo>
                <a:cubicBezTo>
                  <a:pt x="176219" y="210014"/>
                  <a:pt x="171303" y="214926"/>
                  <a:pt x="165158" y="214926"/>
                </a:cubicBezTo>
                <a:lnTo>
                  <a:pt x="11078" y="214926"/>
                </a:lnTo>
                <a:cubicBezTo>
                  <a:pt x="4933" y="214926"/>
                  <a:pt x="17" y="210014"/>
                  <a:pt x="17" y="203873"/>
                </a:cubicBezTo>
                <a:lnTo>
                  <a:pt x="17" y="170867"/>
                </a:lnTo>
                <a:cubicBezTo>
                  <a:pt x="17" y="164727"/>
                  <a:pt x="4933" y="159814"/>
                  <a:pt x="11078" y="159814"/>
                </a:cubicBezTo>
                <a:close/>
                <a:moveTo>
                  <a:pt x="239538" y="1247"/>
                </a:moveTo>
                <a:cubicBezTo>
                  <a:pt x="242764" y="-440"/>
                  <a:pt x="246759" y="-440"/>
                  <a:pt x="249985" y="1400"/>
                </a:cubicBezTo>
                <a:lnTo>
                  <a:pt x="478747" y="125917"/>
                </a:lnTo>
                <a:cubicBezTo>
                  <a:pt x="483202" y="128370"/>
                  <a:pt x="485507" y="133431"/>
                  <a:pt x="484278" y="138338"/>
                </a:cubicBezTo>
                <a:cubicBezTo>
                  <a:pt x="482895" y="143091"/>
                  <a:pt x="478593" y="146618"/>
                  <a:pt x="473524" y="146618"/>
                </a:cubicBezTo>
                <a:lnTo>
                  <a:pt x="11083" y="146618"/>
                </a:lnTo>
                <a:cubicBezTo>
                  <a:pt x="6014" y="146618"/>
                  <a:pt x="1558" y="143091"/>
                  <a:pt x="329" y="138184"/>
                </a:cubicBezTo>
                <a:cubicBezTo>
                  <a:pt x="-900" y="133431"/>
                  <a:pt x="1405" y="128217"/>
                  <a:pt x="5860" y="125917"/>
                </a:cubicBezTo>
                <a:close/>
              </a:path>
            </a:pathLst>
          </a:custGeom>
          <a:solidFill>
            <a:srgbClr val="687280"/>
          </a:solidFill>
          <a:ln>
            <a:noFill/>
          </a:ln>
        </p:spPr>
      </p:sp>
      <p:sp>
        <p:nvSpPr>
          <p:cNvPr id="93" name="iṧ1iḓè">
            <a:extLst>
              <a:ext uri="{FF2B5EF4-FFF2-40B4-BE49-F238E27FC236}">
                <a16:creationId xmlns:a16="http://schemas.microsoft.com/office/drawing/2014/main" id="{FA622CC9-6C08-4075-BCEF-DCF8289B4F90}"/>
              </a:ext>
            </a:extLst>
          </p:cNvPr>
          <p:cNvSpPr/>
          <p:nvPr/>
        </p:nvSpPr>
        <p:spPr bwMode="auto">
          <a:xfrm>
            <a:off x="7710283" y="4053023"/>
            <a:ext cx="404911" cy="360329"/>
          </a:xfrm>
          <a:custGeom>
            <a:avLst/>
            <a:gdLst>
              <a:gd name="connsiteX0" fmla="*/ 10832 w 599241"/>
              <a:gd name="connsiteY0" fmla="*/ 511599 h 533263"/>
              <a:gd name="connsiteX1" fmla="*/ 587492 w 599241"/>
              <a:gd name="connsiteY1" fmla="*/ 511599 h 533263"/>
              <a:gd name="connsiteX2" fmla="*/ 598324 w 599241"/>
              <a:gd name="connsiteY2" fmla="*/ 522431 h 533263"/>
              <a:gd name="connsiteX3" fmla="*/ 587492 w 599241"/>
              <a:gd name="connsiteY3" fmla="*/ 533263 h 533263"/>
              <a:gd name="connsiteX4" fmla="*/ 10832 w 599241"/>
              <a:gd name="connsiteY4" fmla="*/ 533263 h 533263"/>
              <a:gd name="connsiteX5" fmla="*/ 0 w 599241"/>
              <a:gd name="connsiteY5" fmla="*/ 522431 h 533263"/>
              <a:gd name="connsiteX6" fmla="*/ 10832 w 599241"/>
              <a:gd name="connsiteY6" fmla="*/ 511599 h 533263"/>
              <a:gd name="connsiteX7" fmla="*/ 11731 w 599241"/>
              <a:gd name="connsiteY7" fmla="*/ 466296 h 533263"/>
              <a:gd name="connsiteX8" fmla="*/ 588408 w 599241"/>
              <a:gd name="connsiteY8" fmla="*/ 466296 h 533263"/>
              <a:gd name="connsiteX9" fmla="*/ 599241 w 599241"/>
              <a:gd name="connsiteY9" fmla="*/ 477093 h 533263"/>
              <a:gd name="connsiteX10" fmla="*/ 588408 w 599241"/>
              <a:gd name="connsiteY10" fmla="*/ 487889 h 533263"/>
              <a:gd name="connsiteX11" fmla="*/ 11731 w 599241"/>
              <a:gd name="connsiteY11" fmla="*/ 487889 h 533263"/>
              <a:gd name="connsiteX12" fmla="*/ 1129 w 599241"/>
              <a:gd name="connsiteY12" fmla="*/ 477093 h 533263"/>
              <a:gd name="connsiteX13" fmla="*/ 11731 w 599241"/>
              <a:gd name="connsiteY13" fmla="*/ 466296 h 533263"/>
              <a:gd name="connsiteX14" fmla="*/ 534488 w 599241"/>
              <a:gd name="connsiteY14" fmla="*/ 214942 h 533263"/>
              <a:gd name="connsiteX15" fmla="*/ 545329 w 599241"/>
              <a:gd name="connsiteY15" fmla="*/ 225759 h 533263"/>
              <a:gd name="connsiteX16" fmla="*/ 545329 w 599241"/>
              <a:gd name="connsiteY16" fmla="*/ 433815 h 533263"/>
              <a:gd name="connsiteX17" fmla="*/ 534488 w 599241"/>
              <a:gd name="connsiteY17" fmla="*/ 444632 h 533263"/>
              <a:gd name="connsiteX18" fmla="*/ 523877 w 599241"/>
              <a:gd name="connsiteY18" fmla="*/ 433815 h 533263"/>
              <a:gd name="connsiteX19" fmla="*/ 523877 w 599241"/>
              <a:gd name="connsiteY19" fmla="*/ 225759 h 533263"/>
              <a:gd name="connsiteX20" fmla="*/ 534488 w 599241"/>
              <a:gd name="connsiteY20" fmla="*/ 214942 h 533263"/>
              <a:gd name="connsiteX21" fmla="*/ 482411 w 599241"/>
              <a:gd name="connsiteY21" fmla="*/ 214942 h 533263"/>
              <a:gd name="connsiteX22" fmla="*/ 493252 w 599241"/>
              <a:gd name="connsiteY22" fmla="*/ 225759 h 533263"/>
              <a:gd name="connsiteX23" fmla="*/ 493252 w 599241"/>
              <a:gd name="connsiteY23" fmla="*/ 433815 h 533263"/>
              <a:gd name="connsiteX24" fmla="*/ 482411 w 599241"/>
              <a:gd name="connsiteY24" fmla="*/ 444632 h 533263"/>
              <a:gd name="connsiteX25" fmla="*/ 471800 w 599241"/>
              <a:gd name="connsiteY25" fmla="*/ 433815 h 533263"/>
              <a:gd name="connsiteX26" fmla="*/ 471800 w 599241"/>
              <a:gd name="connsiteY26" fmla="*/ 225759 h 533263"/>
              <a:gd name="connsiteX27" fmla="*/ 482411 w 599241"/>
              <a:gd name="connsiteY27" fmla="*/ 214942 h 533263"/>
              <a:gd name="connsiteX28" fmla="*/ 326109 w 599241"/>
              <a:gd name="connsiteY28" fmla="*/ 214942 h 533263"/>
              <a:gd name="connsiteX29" fmla="*/ 336950 w 599241"/>
              <a:gd name="connsiteY29" fmla="*/ 225759 h 533263"/>
              <a:gd name="connsiteX30" fmla="*/ 336950 w 599241"/>
              <a:gd name="connsiteY30" fmla="*/ 433815 h 533263"/>
              <a:gd name="connsiteX31" fmla="*/ 326109 w 599241"/>
              <a:gd name="connsiteY31" fmla="*/ 444632 h 533263"/>
              <a:gd name="connsiteX32" fmla="*/ 315498 w 599241"/>
              <a:gd name="connsiteY32" fmla="*/ 433815 h 533263"/>
              <a:gd name="connsiteX33" fmla="*/ 315498 w 599241"/>
              <a:gd name="connsiteY33" fmla="*/ 225759 h 533263"/>
              <a:gd name="connsiteX34" fmla="*/ 326109 w 599241"/>
              <a:gd name="connsiteY34" fmla="*/ 214942 h 533263"/>
              <a:gd name="connsiteX35" fmla="*/ 274031 w 599241"/>
              <a:gd name="connsiteY35" fmla="*/ 214942 h 533263"/>
              <a:gd name="connsiteX36" fmla="*/ 284872 w 599241"/>
              <a:gd name="connsiteY36" fmla="*/ 225759 h 533263"/>
              <a:gd name="connsiteX37" fmla="*/ 284872 w 599241"/>
              <a:gd name="connsiteY37" fmla="*/ 433815 h 533263"/>
              <a:gd name="connsiteX38" fmla="*/ 274031 w 599241"/>
              <a:gd name="connsiteY38" fmla="*/ 444632 h 533263"/>
              <a:gd name="connsiteX39" fmla="*/ 263420 w 599241"/>
              <a:gd name="connsiteY39" fmla="*/ 433815 h 533263"/>
              <a:gd name="connsiteX40" fmla="*/ 263420 w 599241"/>
              <a:gd name="connsiteY40" fmla="*/ 225759 h 533263"/>
              <a:gd name="connsiteX41" fmla="*/ 274031 w 599241"/>
              <a:gd name="connsiteY41" fmla="*/ 214942 h 533263"/>
              <a:gd name="connsiteX42" fmla="*/ 117799 w 599241"/>
              <a:gd name="connsiteY42" fmla="*/ 214942 h 533263"/>
              <a:gd name="connsiteX43" fmla="*/ 128641 w 599241"/>
              <a:gd name="connsiteY43" fmla="*/ 225759 h 533263"/>
              <a:gd name="connsiteX44" fmla="*/ 128641 w 599241"/>
              <a:gd name="connsiteY44" fmla="*/ 433815 h 533263"/>
              <a:gd name="connsiteX45" fmla="*/ 117799 w 599241"/>
              <a:gd name="connsiteY45" fmla="*/ 444632 h 533263"/>
              <a:gd name="connsiteX46" fmla="*/ 107189 w 599241"/>
              <a:gd name="connsiteY46" fmla="*/ 433815 h 533263"/>
              <a:gd name="connsiteX47" fmla="*/ 107189 w 599241"/>
              <a:gd name="connsiteY47" fmla="*/ 225759 h 533263"/>
              <a:gd name="connsiteX48" fmla="*/ 117799 w 599241"/>
              <a:gd name="connsiteY48" fmla="*/ 214942 h 533263"/>
              <a:gd name="connsiteX49" fmla="*/ 65661 w 599241"/>
              <a:gd name="connsiteY49" fmla="*/ 214942 h 533263"/>
              <a:gd name="connsiteX50" fmla="*/ 76493 w 599241"/>
              <a:gd name="connsiteY50" fmla="*/ 225759 h 533263"/>
              <a:gd name="connsiteX51" fmla="*/ 76493 w 599241"/>
              <a:gd name="connsiteY51" fmla="*/ 433815 h 533263"/>
              <a:gd name="connsiteX52" fmla="*/ 65661 w 599241"/>
              <a:gd name="connsiteY52" fmla="*/ 444632 h 533263"/>
              <a:gd name="connsiteX53" fmla="*/ 54829 w 599241"/>
              <a:gd name="connsiteY53" fmla="*/ 433815 h 533263"/>
              <a:gd name="connsiteX54" fmla="*/ 54829 w 599241"/>
              <a:gd name="connsiteY54" fmla="*/ 225759 h 533263"/>
              <a:gd name="connsiteX55" fmla="*/ 65661 w 599241"/>
              <a:gd name="connsiteY55" fmla="*/ 214942 h 533263"/>
              <a:gd name="connsiteX56" fmla="*/ 11731 w 599241"/>
              <a:gd name="connsiteY56" fmla="*/ 167805 h 533263"/>
              <a:gd name="connsiteX57" fmla="*/ 588408 w 599241"/>
              <a:gd name="connsiteY57" fmla="*/ 167805 h 533263"/>
              <a:gd name="connsiteX58" fmla="*/ 599241 w 599241"/>
              <a:gd name="connsiteY58" fmla="*/ 178610 h 533263"/>
              <a:gd name="connsiteX59" fmla="*/ 588408 w 599241"/>
              <a:gd name="connsiteY59" fmla="*/ 189186 h 533263"/>
              <a:gd name="connsiteX60" fmla="*/ 11731 w 599241"/>
              <a:gd name="connsiteY60" fmla="*/ 189186 h 533263"/>
              <a:gd name="connsiteX61" fmla="*/ 1129 w 599241"/>
              <a:gd name="connsiteY61" fmla="*/ 178610 h 533263"/>
              <a:gd name="connsiteX62" fmla="*/ 11731 w 599241"/>
              <a:gd name="connsiteY62" fmla="*/ 167805 h 533263"/>
              <a:gd name="connsiteX63" fmla="*/ 91278 w 599241"/>
              <a:gd name="connsiteY63" fmla="*/ 109588 h 533263"/>
              <a:gd name="connsiteX64" fmla="*/ 509164 w 599241"/>
              <a:gd name="connsiteY64" fmla="*/ 109588 h 533263"/>
              <a:gd name="connsiteX65" fmla="*/ 519997 w 599241"/>
              <a:gd name="connsiteY65" fmla="*/ 120164 h 533263"/>
              <a:gd name="connsiteX66" fmla="*/ 509164 w 599241"/>
              <a:gd name="connsiteY66" fmla="*/ 130969 h 533263"/>
              <a:gd name="connsiteX67" fmla="*/ 91278 w 599241"/>
              <a:gd name="connsiteY67" fmla="*/ 130969 h 533263"/>
              <a:gd name="connsiteX68" fmla="*/ 80445 w 599241"/>
              <a:gd name="connsiteY68" fmla="*/ 120164 h 533263"/>
              <a:gd name="connsiteX69" fmla="*/ 91278 w 599241"/>
              <a:gd name="connsiteY69" fmla="*/ 109588 h 533263"/>
              <a:gd name="connsiteX70" fmla="*/ 193154 w 599241"/>
              <a:gd name="connsiteY70" fmla="*/ 53418 h 533263"/>
              <a:gd name="connsiteX71" fmla="*/ 404941 w 599241"/>
              <a:gd name="connsiteY71" fmla="*/ 53418 h 533263"/>
              <a:gd name="connsiteX72" fmla="*/ 415772 w 599241"/>
              <a:gd name="connsiteY72" fmla="*/ 64215 h 533263"/>
              <a:gd name="connsiteX73" fmla="*/ 404941 w 599241"/>
              <a:gd name="connsiteY73" fmla="*/ 75011 h 533263"/>
              <a:gd name="connsiteX74" fmla="*/ 193154 w 599241"/>
              <a:gd name="connsiteY74" fmla="*/ 75011 h 533263"/>
              <a:gd name="connsiteX75" fmla="*/ 182553 w 599241"/>
              <a:gd name="connsiteY75" fmla="*/ 64215 h 533263"/>
              <a:gd name="connsiteX76" fmla="*/ 193154 w 599241"/>
              <a:gd name="connsiteY76" fmla="*/ 53418 h 533263"/>
              <a:gd name="connsiteX77" fmla="*/ 261836 w 599241"/>
              <a:gd name="connsiteY77" fmla="*/ 0 h 533263"/>
              <a:gd name="connsiteX78" fmla="*/ 338605 w 599241"/>
              <a:gd name="connsiteY78" fmla="*/ 0 h 533263"/>
              <a:gd name="connsiteX79" fmla="*/ 349440 w 599241"/>
              <a:gd name="connsiteY79" fmla="*/ 10576 h 533263"/>
              <a:gd name="connsiteX80" fmla="*/ 338605 w 599241"/>
              <a:gd name="connsiteY80" fmla="*/ 21381 h 533263"/>
              <a:gd name="connsiteX81" fmla="*/ 261836 w 599241"/>
              <a:gd name="connsiteY81" fmla="*/ 21381 h 533263"/>
              <a:gd name="connsiteX82" fmla="*/ 251001 w 599241"/>
              <a:gd name="connsiteY82" fmla="*/ 10576 h 533263"/>
              <a:gd name="connsiteX83" fmla="*/ 261836 w 599241"/>
              <a:gd name="connsiteY83" fmla="*/ 0 h 53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9241" h="533263">
                <a:moveTo>
                  <a:pt x="10832" y="511599"/>
                </a:moveTo>
                <a:lnTo>
                  <a:pt x="587492" y="511599"/>
                </a:lnTo>
                <a:cubicBezTo>
                  <a:pt x="593484" y="511599"/>
                  <a:pt x="598324" y="516439"/>
                  <a:pt x="598324" y="522431"/>
                </a:cubicBezTo>
                <a:cubicBezTo>
                  <a:pt x="598324" y="528423"/>
                  <a:pt x="593484" y="533263"/>
                  <a:pt x="587492" y="533263"/>
                </a:cubicBezTo>
                <a:lnTo>
                  <a:pt x="10832" y="533263"/>
                </a:lnTo>
                <a:cubicBezTo>
                  <a:pt x="4840" y="533263"/>
                  <a:pt x="0" y="528423"/>
                  <a:pt x="0" y="522431"/>
                </a:cubicBezTo>
                <a:cubicBezTo>
                  <a:pt x="0" y="516439"/>
                  <a:pt x="4840" y="511599"/>
                  <a:pt x="10832" y="511599"/>
                </a:cubicBezTo>
                <a:close/>
                <a:moveTo>
                  <a:pt x="11731" y="466296"/>
                </a:moveTo>
                <a:lnTo>
                  <a:pt x="588408" y="466296"/>
                </a:lnTo>
                <a:cubicBezTo>
                  <a:pt x="594401" y="466296"/>
                  <a:pt x="599241" y="471120"/>
                  <a:pt x="599241" y="477093"/>
                </a:cubicBezTo>
                <a:cubicBezTo>
                  <a:pt x="599241" y="483065"/>
                  <a:pt x="594401" y="487889"/>
                  <a:pt x="588408" y="487889"/>
                </a:cubicBezTo>
                <a:lnTo>
                  <a:pt x="11731" y="487889"/>
                </a:lnTo>
                <a:cubicBezTo>
                  <a:pt x="5969" y="487889"/>
                  <a:pt x="1129" y="483065"/>
                  <a:pt x="1129" y="477093"/>
                </a:cubicBezTo>
                <a:cubicBezTo>
                  <a:pt x="1129" y="471120"/>
                  <a:pt x="5969" y="466296"/>
                  <a:pt x="11731" y="466296"/>
                </a:cubicBezTo>
                <a:close/>
                <a:moveTo>
                  <a:pt x="534488" y="214942"/>
                </a:moveTo>
                <a:cubicBezTo>
                  <a:pt x="540485" y="214942"/>
                  <a:pt x="545329" y="219775"/>
                  <a:pt x="545329" y="225759"/>
                </a:cubicBezTo>
                <a:lnTo>
                  <a:pt x="545329" y="433815"/>
                </a:lnTo>
                <a:cubicBezTo>
                  <a:pt x="545329" y="439799"/>
                  <a:pt x="540485" y="444632"/>
                  <a:pt x="534488" y="444632"/>
                </a:cubicBezTo>
                <a:cubicBezTo>
                  <a:pt x="528721" y="444632"/>
                  <a:pt x="523877" y="439799"/>
                  <a:pt x="523877" y="433815"/>
                </a:cubicBezTo>
                <a:lnTo>
                  <a:pt x="523877" y="225759"/>
                </a:lnTo>
                <a:cubicBezTo>
                  <a:pt x="523877" y="219775"/>
                  <a:pt x="528721" y="214942"/>
                  <a:pt x="534488" y="214942"/>
                </a:cubicBezTo>
                <a:close/>
                <a:moveTo>
                  <a:pt x="482411" y="214942"/>
                </a:moveTo>
                <a:cubicBezTo>
                  <a:pt x="488408" y="214942"/>
                  <a:pt x="493252" y="219775"/>
                  <a:pt x="493252" y="225759"/>
                </a:cubicBezTo>
                <a:lnTo>
                  <a:pt x="493252" y="433815"/>
                </a:lnTo>
                <a:cubicBezTo>
                  <a:pt x="493252" y="439799"/>
                  <a:pt x="488408" y="444632"/>
                  <a:pt x="482411" y="444632"/>
                </a:cubicBezTo>
                <a:cubicBezTo>
                  <a:pt x="476644" y="444632"/>
                  <a:pt x="471800" y="439799"/>
                  <a:pt x="471800" y="433815"/>
                </a:cubicBezTo>
                <a:lnTo>
                  <a:pt x="471800" y="225759"/>
                </a:lnTo>
                <a:cubicBezTo>
                  <a:pt x="471800" y="219775"/>
                  <a:pt x="476644" y="214942"/>
                  <a:pt x="482411" y="214942"/>
                </a:cubicBezTo>
                <a:close/>
                <a:moveTo>
                  <a:pt x="326109" y="214942"/>
                </a:moveTo>
                <a:cubicBezTo>
                  <a:pt x="332106" y="214942"/>
                  <a:pt x="336950" y="219775"/>
                  <a:pt x="336950" y="225759"/>
                </a:cubicBezTo>
                <a:lnTo>
                  <a:pt x="336950" y="433815"/>
                </a:lnTo>
                <a:cubicBezTo>
                  <a:pt x="336950" y="439799"/>
                  <a:pt x="332106" y="444632"/>
                  <a:pt x="326109" y="444632"/>
                </a:cubicBezTo>
                <a:cubicBezTo>
                  <a:pt x="320342" y="444632"/>
                  <a:pt x="315498" y="439799"/>
                  <a:pt x="315498" y="433815"/>
                </a:cubicBezTo>
                <a:lnTo>
                  <a:pt x="315498" y="225759"/>
                </a:lnTo>
                <a:cubicBezTo>
                  <a:pt x="315498" y="219775"/>
                  <a:pt x="320342" y="214942"/>
                  <a:pt x="326109" y="214942"/>
                </a:cubicBezTo>
                <a:close/>
                <a:moveTo>
                  <a:pt x="274031" y="214942"/>
                </a:moveTo>
                <a:cubicBezTo>
                  <a:pt x="280028" y="214942"/>
                  <a:pt x="284872" y="219775"/>
                  <a:pt x="284872" y="225759"/>
                </a:cubicBezTo>
                <a:lnTo>
                  <a:pt x="284872" y="433815"/>
                </a:lnTo>
                <a:cubicBezTo>
                  <a:pt x="284872" y="439799"/>
                  <a:pt x="280028" y="444632"/>
                  <a:pt x="274031" y="444632"/>
                </a:cubicBezTo>
                <a:cubicBezTo>
                  <a:pt x="268034" y="444632"/>
                  <a:pt x="263420" y="439799"/>
                  <a:pt x="263420" y="433815"/>
                </a:cubicBezTo>
                <a:lnTo>
                  <a:pt x="263420" y="225759"/>
                </a:lnTo>
                <a:cubicBezTo>
                  <a:pt x="263420" y="219775"/>
                  <a:pt x="268034" y="214942"/>
                  <a:pt x="274031" y="214942"/>
                </a:cubicBezTo>
                <a:close/>
                <a:moveTo>
                  <a:pt x="117799" y="214942"/>
                </a:moveTo>
                <a:cubicBezTo>
                  <a:pt x="123797" y="214942"/>
                  <a:pt x="128641" y="219775"/>
                  <a:pt x="128641" y="225759"/>
                </a:cubicBezTo>
                <a:lnTo>
                  <a:pt x="128641" y="433815"/>
                </a:lnTo>
                <a:cubicBezTo>
                  <a:pt x="128641" y="439799"/>
                  <a:pt x="123797" y="444632"/>
                  <a:pt x="117799" y="444632"/>
                </a:cubicBezTo>
                <a:cubicBezTo>
                  <a:pt x="111802" y="444632"/>
                  <a:pt x="107189" y="439799"/>
                  <a:pt x="107189" y="433815"/>
                </a:cubicBezTo>
                <a:lnTo>
                  <a:pt x="107189" y="225759"/>
                </a:lnTo>
                <a:cubicBezTo>
                  <a:pt x="107189" y="219775"/>
                  <a:pt x="111802" y="214942"/>
                  <a:pt x="117799" y="214942"/>
                </a:cubicBezTo>
                <a:close/>
                <a:moveTo>
                  <a:pt x="65661" y="214942"/>
                </a:moveTo>
                <a:cubicBezTo>
                  <a:pt x="71653" y="214942"/>
                  <a:pt x="76493" y="219775"/>
                  <a:pt x="76493" y="225759"/>
                </a:cubicBezTo>
                <a:lnTo>
                  <a:pt x="76493" y="433815"/>
                </a:lnTo>
                <a:cubicBezTo>
                  <a:pt x="76493" y="439799"/>
                  <a:pt x="71653" y="444632"/>
                  <a:pt x="65661" y="444632"/>
                </a:cubicBezTo>
                <a:cubicBezTo>
                  <a:pt x="59669" y="444632"/>
                  <a:pt x="54829" y="439799"/>
                  <a:pt x="54829" y="433815"/>
                </a:cubicBezTo>
                <a:lnTo>
                  <a:pt x="54829" y="225759"/>
                </a:lnTo>
                <a:cubicBezTo>
                  <a:pt x="54829" y="219775"/>
                  <a:pt x="59669" y="214942"/>
                  <a:pt x="65661" y="214942"/>
                </a:cubicBezTo>
                <a:close/>
                <a:moveTo>
                  <a:pt x="11731" y="167805"/>
                </a:moveTo>
                <a:lnTo>
                  <a:pt x="588408" y="167805"/>
                </a:lnTo>
                <a:cubicBezTo>
                  <a:pt x="594401" y="167805"/>
                  <a:pt x="599241" y="172633"/>
                  <a:pt x="599241" y="178610"/>
                </a:cubicBezTo>
                <a:cubicBezTo>
                  <a:pt x="599241" y="184358"/>
                  <a:pt x="594401" y="189186"/>
                  <a:pt x="588408" y="189186"/>
                </a:cubicBezTo>
                <a:lnTo>
                  <a:pt x="11731" y="189186"/>
                </a:lnTo>
                <a:cubicBezTo>
                  <a:pt x="5969" y="189186"/>
                  <a:pt x="1129" y="184358"/>
                  <a:pt x="1129" y="178610"/>
                </a:cubicBezTo>
                <a:cubicBezTo>
                  <a:pt x="1129" y="172633"/>
                  <a:pt x="5738" y="167805"/>
                  <a:pt x="11731" y="167805"/>
                </a:cubicBezTo>
                <a:close/>
                <a:moveTo>
                  <a:pt x="91278" y="109588"/>
                </a:moveTo>
                <a:lnTo>
                  <a:pt x="509164" y="109588"/>
                </a:lnTo>
                <a:cubicBezTo>
                  <a:pt x="515157" y="109588"/>
                  <a:pt x="519997" y="114416"/>
                  <a:pt x="519997" y="120164"/>
                </a:cubicBezTo>
                <a:cubicBezTo>
                  <a:pt x="519997" y="126141"/>
                  <a:pt x="515157" y="130969"/>
                  <a:pt x="509164" y="130969"/>
                </a:cubicBezTo>
                <a:lnTo>
                  <a:pt x="91278" y="130969"/>
                </a:lnTo>
                <a:cubicBezTo>
                  <a:pt x="85285" y="130969"/>
                  <a:pt x="80445" y="126141"/>
                  <a:pt x="80445" y="120164"/>
                </a:cubicBezTo>
                <a:cubicBezTo>
                  <a:pt x="80445" y="114416"/>
                  <a:pt x="85285" y="109588"/>
                  <a:pt x="91278" y="109588"/>
                </a:cubicBezTo>
                <a:close/>
                <a:moveTo>
                  <a:pt x="193154" y="53418"/>
                </a:moveTo>
                <a:lnTo>
                  <a:pt x="404941" y="53418"/>
                </a:lnTo>
                <a:cubicBezTo>
                  <a:pt x="410933" y="53418"/>
                  <a:pt x="415772" y="58242"/>
                  <a:pt x="415772" y="64215"/>
                </a:cubicBezTo>
                <a:cubicBezTo>
                  <a:pt x="415772" y="70187"/>
                  <a:pt x="410933" y="75011"/>
                  <a:pt x="404941" y="75011"/>
                </a:cubicBezTo>
                <a:lnTo>
                  <a:pt x="193154" y="75011"/>
                </a:lnTo>
                <a:cubicBezTo>
                  <a:pt x="187162" y="75011"/>
                  <a:pt x="182553" y="70187"/>
                  <a:pt x="182553" y="64215"/>
                </a:cubicBezTo>
                <a:cubicBezTo>
                  <a:pt x="182553" y="58242"/>
                  <a:pt x="187162" y="53418"/>
                  <a:pt x="193154" y="53418"/>
                </a:cubicBezTo>
                <a:close/>
                <a:moveTo>
                  <a:pt x="261836" y="0"/>
                </a:moveTo>
                <a:lnTo>
                  <a:pt x="338605" y="0"/>
                </a:lnTo>
                <a:cubicBezTo>
                  <a:pt x="344599" y="0"/>
                  <a:pt x="349440" y="4828"/>
                  <a:pt x="349440" y="10576"/>
                </a:cubicBezTo>
                <a:cubicBezTo>
                  <a:pt x="349440" y="16553"/>
                  <a:pt x="344599" y="21381"/>
                  <a:pt x="338605" y="21381"/>
                </a:cubicBezTo>
                <a:lnTo>
                  <a:pt x="261836" y="21381"/>
                </a:lnTo>
                <a:cubicBezTo>
                  <a:pt x="255843" y="21381"/>
                  <a:pt x="251001" y="16553"/>
                  <a:pt x="251001" y="10576"/>
                </a:cubicBezTo>
                <a:cubicBezTo>
                  <a:pt x="251001" y="4828"/>
                  <a:pt x="255843" y="0"/>
                  <a:pt x="261836"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p14="http://schemas.microsoft.com/office/powerpoint/2010/main" val="323205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C066439-D352-4233-8F65-87A6B513AF6F}"/>
              </a:ext>
            </a:extLst>
          </p:cNvPr>
          <p:cNvSpPr>
            <a:spLocks noGrp="1"/>
          </p:cNvSpPr>
          <p:nvPr>
            <p:ph type="ctrTitle" idx="4294967295"/>
          </p:nvPr>
        </p:nvSpPr>
        <p:spPr>
          <a:xfrm>
            <a:off x="668338" y="2607398"/>
            <a:ext cx="10852150" cy="1190151"/>
          </a:xfrm>
        </p:spPr>
        <p:txBody>
          <a:bodyPr/>
          <a:lstStyle/>
          <a:p>
            <a:r>
              <a:rPr lang="en-US" altLang="zh-CN" dirty="0">
                <a:solidFill>
                  <a:schemeClr val="bg1"/>
                </a:solidFill>
                <a:sym typeface="Arial" panose="020B0604020202020204" pitchFamily="34" charset="0"/>
              </a:rPr>
              <a:t>SIMON PPT</a:t>
            </a:r>
            <a:endParaRPr lang="zh-CN" altLang="en-US" dirty="0">
              <a:solidFill>
                <a:schemeClr val="bg1"/>
              </a:solidFill>
            </a:endParaRPr>
          </a:p>
        </p:txBody>
      </p:sp>
      <p:sp>
        <p:nvSpPr>
          <p:cNvPr id="7" name="副标题 6">
            <a:extLst>
              <a:ext uri="{FF2B5EF4-FFF2-40B4-BE49-F238E27FC236}">
                <a16:creationId xmlns:a16="http://schemas.microsoft.com/office/drawing/2014/main" id="{184B9C7E-7D2D-402C-86C3-9C58DDFCAD50}"/>
              </a:ext>
            </a:extLst>
          </p:cNvPr>
          <p:cNvSpPr>
            <a:spLocks noGrp="1"/>
          </p:cNvSpPr>
          <p:nvPr>
            <p:ph type="subTitle" idx="4294967295"/>
          </p:nvPr>
        </p:nvSpPr>
        <p:spPr>
          <a:xfrm>
            <a:off x="668338" y="3707014"/>
            <a:ext cx="10852150" cy="665809"/>
          </a:xfrm>
        </p:spPr>
        <p:txBody>
          <a:bodyPr/>
          <a:lstStyle/>
          <a:p>
            <a:r>
              <a:rPr lang="en-US" altLang="zh-CN">
                <a:solidFill>
                  <a:schemeClr val="bg1"/>
                </a:solidFill>
                <a:sym typeface="Arial" panose="020B0604020202020204" pitchFamily="34" charset="0"/>
              </a:rPr>
              <a:t>Say hello to Italy.</a:t>
            </a:r>
            <a:endParaRPr lang="zh-CN" altLang="en-US" dirty="0">
              <a:solidFill>
                <a:schemeClr val="bg1"/>
              </a:solidFill>
              <a:sym typeface="Arial" panose="020B0604020202020204" pitchFamily="34" charset="0"/>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8004" y="346841"/>
            <a:ext cx="11297306" cy="6117022"/>
          </a:xfrm>
          <a:prstGeom prst="rect">
            <a:avLst/>
          </a:prstGeom>
        </p:spPr>
      </p:pic>
      <p:sp>
        <p:nvSpPr>
          <p:cNvPr id="8" name="矩形 7"/>
          <p:cNvSpPr/>
          <p:nvPr/>
        </p:nvSpPr>
        <p:spPr>
          <a:xfrm>
            <a:off x="448004" y="339741"/>
            <a:ext cx="11297306" cy="6124122"/>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0" name="矩形 9"/>
          <p:cNvSpPr/>
          <p:nvPr/>
        </p:nvSpPr>
        <p:spPr>
          <a:xfrm>
            <a:off x="3657600" y="1899661"/>
            <a:ext cx="4464000" cy="173421"/>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530385"/>
            <a:ext cx="4464000" cy="173421"/>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9BF5A29-4C7C-4F75-A4EF-B6E68A9B65A3}"/>
              </a:ext>
            </a:extLst>
          </p:cNvPr>
          <p:cNvSpPr txBox="1"/>
          <p:nvPr/>
        </p:nvSpPr>
        <p:spPr>
          <a:xfrm>
            <a:off x="2744241" y="2831184"/>
            <a:ext cx="6700344" cy="923330"/>
          </a:xfrm>
          <a:prstGeom prst="rect">
            <a:avLst/>
          </a:prstGeom>
          <a:noFill/>
        </p:spPr>
        <p:txBody>
          <a:bodyPr wrap="square" rtlCol="0">
            <a:spAutoFit/>
          </a:bodyPr>
          <a:lstStyle/>
          <a:p>
            <a:pPr algn="ctr"/>
            <a:r>
              <a:rPr lang="zh-CN" altLang="en-US" sz="54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感 谢 批 评 指 正</a:t>
            </a:r>
          </a:p>
        </p:txBody>
      </p:sp>
    </p:spTree>
    <p:extLst>
      <p:ext uri="{BB962C8B-B14F-4D97-AF65-F5344CB8AC3E}">
        <p14:creationId xmlns:p14="http://schemas.microsoft.com/office/powerpoint/2010/main" val="1164365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58"/>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ONE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235735"/>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57"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endParaRPr lang="en-US" altLang="zh-CN" sz="1100" dirty="0"/>
          </a:p>
        </p:txBody>
      </p:sp>
    </p:spTree>
    <p:extLst>
      <p:ext uri="{BB962C8B-B14F-4D97-AF65-F5344CB8AC3E}">
        <p14:creationId xmlns:p14="http://schemas.microsoft.com/office/powerpoint/2010/main" val="21464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59"/>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2436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3209" y="1385888"/>
            <a:ext cx="10485582" cy="4505325"/>
            <a:chOff x="853209" y="1385888"/>
            <a:chExt cx="10485582" cy="4505325"/>
          </a:xfrm>
        </p:grpSpPr>
        <p:cxnSp>
          <p:nvCxnSpPr>
            <p:cNvPr id="36" name="直接箭头连接符 35"/>
            <p:cNvCxnSpPr>
              <a:stCxn id="50" idx="4"/>
              <a:endCxn id="52" idx="0"/>
            </p:cNvCxnSpPr>
            <p:nvPr/>
          </p:nvCxnSpPr>
          <p:spPr>
            <a:xfrm>
              <a:off x="1477097" y="2633664"/>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2" idx="6"/>
              <a:endCxn id="62" idx="2"/>
            </p:cNvCxnSpPr>
            <p:nvPr/>
          </p:nvCxnSpPr>
          <p:spPr>
            <a:xfrm>
              <a:off x="1824759" y="5267325"/>
              <a:ext cx="2723429"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2" idx="0"/>
              <a:endCxn id="66" idx="4"/>
            </p:cNvCxnSpPr>
            <p:nvPr/>
          </p:nvCxnSpPr>
          <p:spPr>
            <a:xfrm flipV="1">
              <a:off x="4895850" y="2357438"/>
              <a:ext cx="0" cy="2562225"/>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6" idx="6"/>
              <a:endCxn id="60" idx="2"/>
            </p:cNvCxnSpPr>
            <p:nvPr/>
          </p:nvCxnSpPr>
          <p:spPr>
            <a:xfrm>
              <a:off x="5243512" y="2009776"/>
              <a:ext cx="2999655"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0" idx="4"/>
              <a:endCxn id="56" idx="0"/>
            </p:cNvCxnSpPr>
            <p:nvPr/>
          </p:nvCxnSpPr>
          <p:spPr>
            <a:xfrm>
              <a:off x="8590829" y="2357438"/>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41" name="íšlíḍê"/>
            <p:cNvGrpSpPr/>
            <p:nvPr/>
          </p:nvGrpSpPr>
          <p:grpSpPr>
            <a:xfrm>
              <a:off x="4548188" y="1662114"/>
              <a:ext cx="3095624" cy="695324"/>
              <a:chOff x="4726781" y="1662114"/>
              <a:chExt cx="3095624" cy="695324"/>
            </a:xfrm>
          </p:grpSpPr>
          <p:sp>
            <p:nvSpPr>
              <p:cNvPr id="66" name="îṥḻîḓê"/>
              <p:cNvSpPr/>
              <p:nvPr/>
            </p:nvSpPr>
            <p:spPr>
              <a:xfrm>
                <a:off x="4726781"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7" name="íśḷîďe">
                <a:extLst>
                  <a:ext uri="{FF2B5EF4-FFF2-40B4-BE49-F238E27FC236}">
                    <a16:creationId xmlns:a16="http://schemas.microsoft.com/office/drawing/2014/main" id="{FEE17612-1FBF-4C44-97BE-F40296C4D8E0}"/>
                  </a:ext>
                </a:extLst>
              </p:cNvPr>
              <p:cNvSpPr txBox="1"/>
              <p:nvPr/>
            </p:nvSpPr>
            <p:spPr>
              <a:xfrm>
                <a:off x="5422104" y="1738312"/>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2014</a:t>
                </a:r>
                <a:r>
                  <a:rPr lang="zh-CN" altLang="en-US" sz="1100" dirty="0"/>
                  <a:t>年，</a:t>
                </a:r>
                <a:r>
                  <a:rPr lang="en-US" altLang="zh-CN" sz="1100" dirty="0"/>
                  <a:t>Yaniv David</a:t>
                </a:r>
                <a:r>
                  <a:rPr lang="zh-CN" altLang="en-US" sz="1100" dirty="0"/>
                  <a:t>采用字符串编辑距离计算基本块的相似度</a:t>
                </a:r>
                <a:endParaRPr lang="en-US" altLang="zh-CN" sz="1100" dirty="0"/>
              </a:p>
            </p:txBody>
          </p:sp>
        </p:grpSp>
        <p:grpSp>
          <p:nvGrpSpPr>
            <p:cNvPr id="42" name="îşľíďé"/>
            <p:cNvGrpSpPr/>
            <p:nvPr/>
          </p:nvGrpSpPr>
          <p:grpSpPr>
            <a:xfrm>
              <a:off x="4548188" y="3295651"/>
              <a:ext cx="3095624" cy="695324"/>
              <a:chOff x="4726781" y="3295651"/>
              <a:chExt cx="3095624" cy="695324"/>
            </a:xfrm>
          </p:grpSpPr>
          <p:sp>
            <p:nvSpPr>
              <p:cNvPr id="64" name="î$ļiḑé"/>
              <p:cNvSpPr/>
              <p:nvPr/>
            </p:nvSpPr>
            <p:spPr>
              <a:xfrm>
                <a:off x="4726781"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5" name="íś1ídè">
                <a:extLst>
                  <a:ext uri="{FF2B5EF4-FFF2-40B4-BE49-F238E27FC236}">
                    <a16:creationId xmlns:a16="http://schemas.microsoft.com/office/drawing/2014/main" id="{FEE17612-1FBF-4C44-97BE-F40296C4D8E0}"/>
                  </a:ext>
                </a:extLst>
              </p:cNvPr>
              <p:cNvSpPr txBox="1"/>
              <p:nvPr/>
            </p:nvSpPr>
            <p:spPr>
              <a:xfrm>
                <a:off x="5422104"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2006</a:t>
                </a:r>
                <a:r>
                  <a:rPr lang="zh-CN" altLang="en-US" sz="1100" dirty="0"/>
                  <a:t>年，</a:t>
                </a:r>
                <a:r>
                  <a:rPr lang="en-US" altLang="zh-CN" sz="1100" dirty="0"/>
                  <a:t>Hinton</a:t>
                </a:r>
                <a:r>
                  <a:rPr lang="zh-CN" altLang="en-US" sz="1100" dirty="0"/>
                  <a:t>提出了基于贪心无监督算法的神经网络模型</a:t>
                </a:r>
                <a:endParaRPr lang="en-US" altLang="zh-CN" sz="1100" dirty="0"/>
              </a:p>
            </p:txBody>
          </p:sp>
        </p:grpSp>
        <p:grpSp>
          <p:nvGrpSpPr>
            <p:cNvPr id="43" name="i$1íḋe"/>
            <p:cNvGrpSpPr/>
            <p:nvPr/>
          </p:nvGrpSpPr>
          <p:grpSpPr>
            <a:xfrm>
              <a:off x="4548188" y="4919663"/>
              <a:ext cx="3095624" cy="695324"/>
              <a:chOff x="4726781" y="4919663"/>
              <a:chExt cx="3095624" cy="695324"/>
            </a:xfrm>
          </p:grpSpPr>
          <p:sp>
            <p:nvSpPr>
              <p:cNvPr id="62" name="iṣļîḑê"/>
              <p:cNvSpPr/>
              <p:nvPr/>
            </p:nvSpPr>
            <p:spPr>
              <a:xfrm>
                <a:off x="4726781"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63" name="íṣḻiḑè">
                <a:extLst>
                  <a:ext uri="{FF2B5EF4-FFF2-40B4-BE49-F238E27FC236}">
                    <a16:creationId xmlns:a16="http://schemas.microsoft.com/office/drawing/2014/main" id="{FEE17612-1FBF-4C44-97BE-F40296C4D8E0}"/>
                  </a:ext>
                </a:extLst>
              </p:cNvPr>
              <p:cNvSpPr txBox="1"/>
              <p:nvPr/>
            </p:nvSpPr>
            <p:spPr>
              <a:xfrm>
                <a:off x="5422104" y="4995861"/>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1988</a:t>
                </a:r>
                <a:r>
                  <a:rPr lang="zh-CN" altLang="en-US" sz="1100" dirty="0"/>
                  <a:t>年，张文典等人对</a:t>
                </a:r>
                <a:r>
                  <a:rPr lang="en-US" altLang="zh-CN" sz="1100" dirty="0"/>
                  <a:t>PASCAL</a:t>
                </a:r>
                <a:r>
                  <a:rPr lang="zh-CN" altLang="en-US" sz="1100" dirty="0"/>
                  <a:t>编程语言的抄袭检测进行研究</a:t>
                </a:r>
                <a:r>
                  <a:rPr lang="en-US" altLang="zh-CN" sz="1100" dirty="0"/>
                  <a:t>.</a:t>
                </a:r>
              </a:p>
            </p:txBody>
          </p:sp>
        </p:grpSp>
        <p:grpSp>
          <p:nvGrpSpPr>
            <p:cNvPr id="44" name="iṣḷiďè"/>
            <p:cNvGrpSpPr/>
            <p:nvPr/>
          </p:nvGrpSpPr>
          <p:grpSpPr>
            <a:xfrm>
              <a:off x="8243167" y="1662114"/>
              <a:ext cx="3095624" cy="695324"/>
              <a:chOff x="7850982" y="1662114"/>
              <a:chExt cx="3095624" cy="695324"/>
            </a:xfrm>
          </p:grpSpPr>
          <p:sp>
            <p:nvSpPr>
              <p:cNvPr id="60" name="íšḻíďè"/>
              <p:cNvSpPr/>
              <p:nvPr/>
            </p:nvSpPr>
            <p:spPr>
              <a:xfrm>
                <a:off x="7850982"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6</a:t>
                </a:r>
                <a:endParaRPr lang="zh-CN" altLang="en-US" sz="1600" b="1" i="1" dirty="0">
                  <a:solidFill>
                    <a:schemeClr val="tx1"/>
                  </a:solidFill>
                </a:endParaRPr>
              </a:p>
            </p:txBody>
          </p:sp>
          <p:sp>
            <p:nvSpPr>
              <p:cNvPr id="61" name="íSḻïḋé">
                <a:extLst>
                  <a:ext uri="{FF2B5EF4-FFF2-40B4-BE49-F238E27FC236}">
                    <a16:creationId xmlns:a16="http://schemas.microsoft.com/office/drawing/2014/main" id="{FEE17612-1FBF-4C44-97BE-F40296C4D8E0}"/>
                  </a:ext>
                </a:extLst>
              </p:cNvPr>
              <p:cNvSpPr txBox="1"/>
              <p:nvPr/>
            </p:nvSpPr>
            <p:spPr>
              <a:xfrm>
                <a:off x="8546305" y="1738312"/>
                <a:ext cx="2400301" cy="542928"/>
              </a:xfrm>
              <a:prstGeom prst="rect">
                <a:avLst/>
              </a:prstGeom>
              <a:noFill/>
              <a:ln>
                <a:noFill/>
              </a:ln>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2016</a:t>
                </a:r>
                <a:r>
                  <a:rPr lang="zh-CN" altLang="en-US" sz="1100" dirty="0"/>
                  <a:t>年开始，开始基于机器学习算法和函数的一些统计特征信息和结构信息进行函数关联研究工作</a:t>
                </a:r>
                <a:endParaRPr lang="en-US" altLang="zh-CN" sz="1100" dirty="0"/>
              </a:p>
            </p:txBody>
          </p:sp>
        </p:grpSp>
        <p:grpSp>
          <p:nvGrpSpPr>
            <p:cNvPr id="45" name="iṥḷïḍé"/>
            <p:cNvGrpSpPr/>
            <p:nvPr/>
          </p:nvGrpSpPr>
          <p:grpSpPr>
            <a:xfrm>
              <a:off x="8243167" y="3295651"/>
              <a:ext cx="3095624" cy="695324"/>
              <a:chOff x="7850982" y="3295651"/>
              <a:chExt cx="3095624" cy="695324"/>
            </a:xfrm>
          </p:grpSpPr>
          <p:sp>
            <p:nvSpPr>
              <p:cNvPr id="58" name="îsḷîḍê"/>
              <p:cNvSpPr/>
              <p:nvPr/>
            </p:nvSpPr>
            <p:spPr>
              <a:xfrm>
                <a:off x="7850982"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7</a:t>
                </a:r>
                <a:endParaRPr lang="zh-CN" altLang="en-US" sz="1600" b="1" i="1" dirty="0">
                  <a:solidFill>
                    <a:schemeClr val="tx1"/>
                  </a:solidFill>
                </a:endParaRPr>
              </a:p>
            </p:txBody>
          </p:sp>
          <p:sp>
            <p:nvSpPr>
              <p:cNvPr id="59" name="îśľîḍe">
                <a:extLst>
                  <a:ext uri="{FF2B5EF4-FFF2-40B4-BE49-F238E27FC236}">
                    <a16:creationId xmlns:a16="http://schemas.microsoft.com/office/drawing/2014/main" id="{FEE17612-1FBF-4C44-97BE-F40296C4D8E0}"/>
                  </a:ext>
                </a:extLst>
              </p:cNvPr>
              <p:cNvSpPr txBox="1"/>
              <p:nvPr/>
            </p:nvSpPr>
            <p:spPr>
              <a:xfrm>
                <a:off x="8546305"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2017 CCS </a:t>
                </a:r>
                <a:r>
                  <a:rPr lang="zh-CN" altLang="en-US" sz="1100" dirty="0"/>
                  <a:t>上，</a:t>
                </a:r>
                <a:r>
                  <a:rPr lang="en-US" altLang="zh-CN" sz="1100" dirty="0" err="1"/>
                  <a:t>XuXiaojun</a:t>
                </a:r>
                <a:r>
                  <a:rPr lang="en-US" altLang="zh-CN" sz="1100" dirty="0"/>
                  <a:t> </a:t>
                </a:r>
                <a:r>
                  <a:rPr lang="zh-CN" altLang="en-US" sz="1100" dirty="0"/>
                  <a:t>提出了一个基于图编码神经网络的解决方案</a:t>
                </a:r>
                <a:endParaRPr lang="en-US" altLang="zh-CN" sz="1100" dirty="0"/>
              </a:p>
            </p:txBody>
          </p:sp>
        </p:grpSp>
        <p:grpSp>
          <p:nvGrpSpPr>
            <p:cNvPr id="46" name="išļîḍé"/>
            <p:cNvGrpSpPr/>
            <p:nvPr/>
          </p:nvGrpSpPr>
          <p:grpSpPr>
            <a:xfrm>
              <a:off x="7966941" y="4643437"/>
              <a:ext cx="1247776" cy="1247776"/>
              <a:chOff x="7574756" y="4643437"/>
              <a:chExt cx="1247776" cy="1247776"/>
            </a:xfrm>
          </p:grpSpPr>
          <p:sp>
            <p:nvSpPr>
              <p:cNvPr id="56" name="iṥḷïḋe"/>
              <p:cNvSpPr/>
              <p:nvPr/>
            </p:nvSpPr>
            <p:spPr>
              <a:xfrm>
                <a:off x="7574756" y="4643437"/>
                <a:ext cx="1247776" cy="1247776"/>
              </a:xfrm>
              <a:prstGeom prst="ellipse">
                <a:avLst/>
              </a:prstGeom>
              <a:solidFill>
                <a:srgbClr val="8A95A5"/>
              </a:solidFill>
              <a:ln w="3175">
                <a:solidFill>
                  <a:srgbClr val="8A95A5"/>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7" name="iṣḷiḓé"/>
              <p:cNvSpPr/>
              <p:nvPr/>
            </p:nvSpPr>
            <p:spPr>
              <a:xfrm>
                <a:off x="7822405" y="4917282"/>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47" name="ïṥľîḍè"/>
            <p:cNvGrpSpPr/>
            <p:nvPr/>
          </p:nvGrpSpPr>
          <p:grpSpPr>
            <a:xfrm>
              <a:off x="1129435" y="3295651"/>
              <a:ext cx="3095624" cy="695324"/>
              <a:chOff x="1602580" y="3295651"/>
              <a:chExt cx="3095624" cy="695324"/>
            </a:xfrm>
          </p:grpSpPr>
          <p:sp>
            <p:nvSpPr>
              <p:cNvPr id="54" name="îşľîďe"/>
              <p:cNvSpPr/>
              <p:nvPr/>
            </p:nvSpPr>
            <p:spPr>
              <a:xfrm>
                <a:off x="1602580"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55" name="íṡľidè">
                <a:extLst>
                  <a:ext uri="{FF2B5EF4-FFF2-40B4-BE49-F238E27FC236}">
                    <a16:creationId xmlns:a16="http://schemas.microsoft.com/office/drawing/2014/main" id="{FEE17612-1FBF-4C44-97BE-F40296C4D8E0}"/>
                  </a:ext>
                </a:extLst>
              </p:cNvPr>
              <p:cNvSpPr txBox="1"/>
              <p:nvPr/>
            </p:nvSpPr>
            <p:spPr>
              <a:xfrm>
                <a:off x="2297903" y="3371849"/>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Halstead</a:t>
                </a:r>
                <a:r>
                  <a:rPr lang="zh-CN" altLang="en-US" sz="1100" dirty="0"/>
                  <a:t>在</a:t>
                </a:r>
                <a:r>
                  <a:rPr lang="en-US" altLang="zh-CN" sz="1100" dirty="0"/>
                  <a:t>1976</a:t>
                </a:r>
                <a:r>
                  <a:rPr lang="zh-CN" altLang="en-US" sz="1100" dirty="0"/>
                  <a:t>年最早提出使用软件代码属性技术的方法进行代码程序的研究</a:t>
                </a:r>
                <a:endParaRPr lang="en-US" altLang="zh-CN" sz="1100" dirty="0"/>
              </a:p>
            </p:txBody>
          </p:sp>
        </p:grpSp>
        <p:grpSp>
          <p:nvGrpSpPr>
            <p:cNvPr id="48" name="ïṡḷíḓè"/>
            <p:cNvGrpSpPr/>
            <p:nvPr/>
          </p:nvGrpSpPr>
          <p:grpSpPr>
            <a:xfrm>
              <a:off x="1129435" y="4919663"/>
              <a:ext cx="3095624" cy="695324"/>
              <a:chOff x="1602580" y="4919663"/>
              <a:chExt cx="3095624" cy="695324"/>
            </a:xfrm>
          </p:grpSpPr>
          <p:sp>
            <p:nvSpPr>
              <p:cNvPr id="52" name="iṣlïḍè"/>
              <p:cNvSpPr/>
              <p:nvPr/>
            </p:nvSpPr>
            <p:spPr>
              <a:xfrm>
                <a:off x="1602580"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53" name="ïṧľïḋè">
                <a:extLst>
                  <a:ext uri="{FF2B5EF4-FFF2-40B4-BE49-F238E27FC236}">
                    <a16:creationId xmlns:a16="http://schemas.microsoft.com/office/drawing/2014/main" id="{FEE17612-1FBF-4C44-97BE-F40296C4D8E0}"/>
                  </a:ext>
                </a:extLst>
              </p:cNvPr>
              <p:cNvSpPr txBox="1"/>
              <p:nvPr/>
            </p:nvSpPr>
            <p:spPr>
              <a:xfrm>
                <a:off x="2297903" y="4995861"/>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1984</a:t>
                </a:r>
                <a:r>
                  <a:rPr lang="zh-CN" altLang="en-US" sz="1100" dirty="0"/>
                  <a:t>年，</a:t>
                </a:r>
                <a:r>
                  <a:rPr lang="en-US" altLang="zh-CN" sz="1100" dirty="0" err="1"/>
                  <a:t>Berghel</a:t>
                </a:r>
                <a:r>
                  <a:rPr lang="zh-CN" altLang="en-US" sz="1100" dirty="0"/>
                  <a:t>等人提出了使用更多度量元对代码相似度进行研究和判定</a:t>
                </a:r>
                <a:endParaRPr lang="en-US" altLang="zh-CN" sz="1100" dirty="0"/>
              </a:p>
            </p:txBody>
          </p:sp>
        </p:grpSp>
        <p:grpSp>
          <p:nvGrpSpPr>
            <p:cNvPr id="49" name="íṡlíďè"/>
            <p:cNvGrpSpPr/>
            <p:nvPr/>
          </p:nvGrpSpPr>
          <p:grpSpPr>
            <a:xfrm>
              <a:off x="853209" y="1385888"/>
              <a:ext cx="1247776" cy="1247776"/>
              <a:chOff x="1326354" y="1385888"/>
              <a:chExt cx="1247776" cy="1247776"/>
            </a:xfrm>
          </p:grpSpPr>
          <p:sp>
            <p:nvSpPr>
              <p:cNvPr id="50" name="îṥḻîḑé"/>
              <p:cNvSpPr/>
              <p:nvPr/>
            </p:nvSpPr>
            <p:spPr>
              <a:xfrm>
                <a:off x="1326354" y="1385888"/>
                <a:ext cx="1247776" cy="1247776"/>
              </a:xfrm>
              <a:prstGeom prst="ellipse">
                <a:avLst/>
              </a:prstGeom>
              <a:solidFill>
                <a:srgbClr val="222A3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1" name="ïṥľidé"/>
              <p:cNvSpPr/>
              <p:nvPr/>
            </p:nvSpPr>
            <p:spPr>
              <a:xfrm>
                <a:off x="1574003" y="1659733"/>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spTree>
    <p:extLst>
      <p:ext uri="{BB962C8B-B14F-4D97-AF65-F5344CB8AC3E}">
        <p14:creationId xmlns:p14="http://schemas.microsoft.com/office/powerpoint/2010/main" val="214138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134E37E-1F86-24B3-008E-2E4F66626551}"/>
              </a:ext>
            </a:extLst>
          </p:cNvPr>
          <p:cNvGrpSpPr/>
          <p:nvPr/>
        </p:nvGrpSpPr>
        <p:grpSpPr>
          <a:xfrm>
            <a:off x="0" y="605815"/>
            <a:ext cx="12192000" cy="6298105"/>
            <a:chOff x="0" y="605815"/>
            <a:chExt cx="12192000" cy="6298105"/>
          </a:xfrm>
        </p:grpSpPr>
        <p:pic>
          <p:nvPicPr>
            <p:cNvPr id="1026" name="Picture 2">
              <a:extLst>
                <a:ext uri="{FF2B5EF4-FFF2-40B4-BE49-F238E27FC236}">
                  <a16:creationId xmlns:a16="http://schemas.microsoft.com/office/drawing/2014/main" id="{25BC2012-3263-09F5-27D5-44E01520DC4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0" y="605815"/>
              <a:ext cx="12192000" cy="627561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CAC4156-ADFC-8D8D-87F7-6F99CE648236}"/>
                </a:ext>
              </a:extLst>
            </p:cNvPr>
            <p:cNvSpPr/>
            <p:nvPr/>
          </p:nvSpPr>
          <p:spPr>
            <a:xfrm>
              <a:off x="0" y="628306"/>
              <a:ext cx="12192000" cy="6275614"/>
            </a:xfrm>
            <a:prstGeom prst="rect">
              <a:avLst/>
            </a:prstGeom>
            <a:gradFill flip="none" rotWithShape="1">
              <a:gsLst>
                <a:gs pos="78000">
                  <a:schemeClr val="accent1">
                    <a:tint val="66000"/>
                    <a:satMod val="160000"/>
                    <a:alpha val="0"/>
                  </a:schemeClr>
                </a:gs>
                <a:gs pos="22000">
                  <a:schemeClr val="accent1">
                    <a:tint val="44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D0EB3D-9592-46C5-DD8D-7C7E5AAE8EC2}"/>
              </a:ext>
            </a:extLst>
          </p:cNvPr>
          <p:cNvSpPr txBox="1"/>
          <p:nvPr/>
        </p:nvSpPr>
        <p:spPr>
          <a:xfrm>
            <a:off x="7968342" y="774435"/>
            <a:ext cx="3461658" cy="830997"/>
          </a:xfrm>
          <a:prstGeom prst="rect">
            <a:avLst/>
          </a:prstGeom>
          <a:noFill/>
        </p:spPr>
        <p:txBody>
          <a:bodyPr wrap="square">
            <a:spAutoFit/>
          </a:bodyPr>
          <a:lstStyle/>
          <a:p>
            <a:r>
              <a:rPr lang="en-US" altLang="zh-CN" sz="4800" b="0" i="0" dirty="0">
                <a:solidFill>
                  <a:srgbClr val="121212"/>
                </a:solidFill>
                <a:effectLst/>
                <a:latin typeface="-apple-system"/>
              </a:rPr>
              <a:t>2021</a:t>
            </a:r>
            <a:r>
              <a:rPr lang="zh-CN" altLang="en-US" sz="4800" b="0" i="0" dirty="0">
                <a:solidFill>
                  <a:srgbClr val="121212"/>
                </a:solidFill>
                <a:effectLst/>
                <a:latin typeface="-apple-system"/>
              </a:rPr>
              <a:t>年度</a:t>
            </a:r>
            <a:endParaRPr lang="zh-CN" altLang="en-US" sz="4800" dirty="0"/>
          </a:p>
        </p:txBody>
      </p:sp>
      <p:sp>
        <p:nvSpPr>
          <p:cNvPr id="8" name="文本框 7">
            <a:extLst>
              <a:ext uri="{FF2B5EF4-FFF2-40B4-BE49-F238E27FC236}">
                <a16:creationId xmlns:a16="http://schemas.microsoft.com/office/drawing/2014/main" id="{694023F6-6BC7-5F5C-E989-E55E54A2E331}"/>
              </a:ext>
            </a:extLst>
          </p:cNvPr>
          <p:cNvSpPr txBox="1"/>
          <p:nvPr/>
        </p:nvSpPr>
        <p:spPr>
          <a:xfrm>
            <a:off x="7968342" y="1976650"/>
            <a:ext cx="3461658" cy="1815882"/>
          </a:xfrm>
          <a:prstGeom prst="rect">
            <a:avLst/>
          </a:prstGeom>
          <a:noFill/>
        </p:spPr>
        <p:txBody>
          <a:bodyPr wrap="square">
            <a:spAutoFit/>
          </a:bodyPr>
          <a:lstStyle/>
          <a:p>
            <a:r>
              <a:rPr lang="zh-CN" altLang="en-US" sz="2800" b="0" i="0" dirty="0">
                <a:solidFill>
                  <a:srgbClr val="121212"/>
                </a:solidFill>
                <a:effectLst/>
                <a:latin typeface="-apple-system"/>
              </a:rPr>
              <a:t>科技部、国家卫健委一共通报了</a:t>
            </a:r>
            <a:r>
              <a:rPr lang="en-US" altLang="zh-CN" sz="2800" b="0" i="0" dirty="0">
                <a:solidFill>
                  <a:srgbClr val="121212"/>
                </a:solidFill>
                <a:effectLst/>
                <a:latin typeface="-apple-system"/>
              </a:rPr>
              <a:t>404</a:t>
            </a:r>
            <a:r>
              <a:rPr lang="zh-CN" altLang="en-US" sz="2800" b="0" i="0" dirty="0">
                <a:solidFill>
                  <a:srgbClr val="121212"/>
                </a:solidFill>
                <a:effectLst/>
                <a:latin typeface="-apple-system"/>
              </a:rPr>
              <a:t>起</a:t>
            </a:r>
            <a:r>
              <a:rPr lang="en-US" altLang="zh-CN" sz="2800" b="1" i="0" dirty="0">
                <a:solidFill>
                  <a:srgbClr val="121212"/>
                </a:solidFill>
                <a:effectLst/>
                <a:latin typeface="-apple-system"/>
              </a:rPr>
              <a:t>418</a:t>
            </a:r>
            <a:r>
              <a:rPr lang="zh-CN" altLang="en-US" sz="2800" b="1" i="0" dirty="0">
                <a:solidFill>
                  <a:srgbClr val="121212"/>
                </a:solidFill>
                <a:effectLst/>
                <a:latin typeface="-apple-system"/>
              </a:rPr>
              <a:t>篇</a:t>
            </a:r>
            <a:r>
              <a:rPr lang="zh-CN" altLang="en-US" sz="2800" b="0" i="0" dirty="0">
                <a:solidFill>
                  <a:srgbClr val="121212"/>
                </a:solidFill>
                <a:effectLst/>
                <a:latin typeface="-apple-system"/>
              </a:rPr>
              <a:t>医学科研不诚信论文。</a:t>
            </a:r>
            <a:endParaRPr lang="zh-CN" altLang="en-US" sz="2800" dirty="0"/>
          </a:p>
        </p:txBody>
      </p:sp>
      <p:sp>
        <p:nvSpPr>
          <p:cNvPr id="9" name="文本框 8">
            <a:extLst>
              <a:ext uri="{FF2B5EF4-FFF2-40B4-BE49-F238E27FC236}">
                <a16:creationId xmlns:a16="http://schemas.microsoft.com/office/drawing/2014/main" id="{6797ED8E-605A-94D8-E4A8-09D95D8E0B39}"/>
              </a:ext>
            </a:extLst>
          </p:cNvPr>
          <p:cNvSpPr txBox="1"/>
          <p:nvPr/>
        </p:nvSpPr>
        <p:spPr>
          <a:xfrm>
            <a:off x="7968342" y="4095884"/>
            <a:ext cx="3461658" cy="1384995"/>
          </a:xfrm>
          <a:prstGeom prst="rect">
            <a:avLst/>
          </a:prstGeom>
          <a:noFill/>
        </p:spPr>
        <p:txBody>
          <a:bodyPr wrap="square">
            <a:spAutoFit/>
          </a:bodyPr>
          <a:lstStyle/>
          <a:p>
            <a:r>
              <a:rPr lang="zh-CN" altLang="en-US" sz="2800" dirty="0">
                <a:solidFill>
                  <a:srgbClr val="121212"/>
                </a:solidFill>
                <a:latin typeface="-apple-system"/>
              </a:rPr>
              <a:t>国家自然科学基金委员会共通报了</a:t>
            </a:r>
            <a:r>
              <a:rPr lang="en-US" altLang="zh-CN" sz="2800" dirty="0">
                <a:solidFill>
                  <a:srgbClr val="121212"/>
                </a:solidFill>
                <a:latin typeface="-apple-system"/>
              </a:rPr>
              <a:t>4</a:t>
            </a:r>
            <a:r>
              <a:rPr lang="zh-CN" altLang="en-US" sz="2800" dirty="0">
                <a:solidFill>
                  <a:srgbClr val="121212"/>
                </a:solidFill>
                <a:latin typeface="-apple-system"/>
              </a:rPr>
              <a:t>批</a:t>
            </a:r>
            <a:r>
              <a:rPr lang="en-US" altLang="zh-CN" sz="2800" dirty="0">
                <a:solidFill>
                  <a:srgbClr val="121212"/>
                </a:solidFill>
                <a:latin typeface="-apple-system"/>
              </a:rPr>
              <a:t>39</a:t>
            </a:r>
            <a:r>
              <a:rPr lang="zh-CN" altLang="en-US" sz="2800" dirty="0">
                <a:solidFill>
                  <a:srgbClr val="121212"/>
                </a:solidFill>
                <a:latin typeface="-apple-system"/>
              </a:rPr>
              <a:t>起不端行为案件</a:t>
            </a:r>
          </a:p>
        </p:txBody>
      </p:sp>
    </p:spTree>
    <p:extLst>
      <p:ext uri="{BB962C8B-B14F-4D97-AF65-F5344CB8AC3E}">
        <p14:creationId xmlns:p14="http://schemas.microsoft.com/office/powerpoint/2010/main" val="424826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TWO</a:t>
              </a: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46194" y="3109414"/>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Tree>
    <p:extLst>
      <p:ext uri="{BB962C8B-B14F-4D97-AF65-F5344CB8AC3E}">
        <p14:creationId xmlns:p14="http://schemas.microsoft.com/office/powerpoint/2010/main" val="804279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ŝ1ídè">
            <a:extLst>
              <a:ext uri="{FF2B5EF4-FFF2-40B4-BE49-F238E27FC236}">
                <a16:creationId xmlns:a16="http://schemas.microsoft.com/office/drawing/2014/main" id="{48D9846A-64B8-4124-8136-9CCD6596C3A7}"/>
              </a:ext>
            </a:extLst>
          </p:cNvPr>
          <p:cNvSpPr txBox="1"/>
          <p:nvPr/>
        </p:nvSpPr>
        <p:spPr>
          <a:xfrm>
            <a:off x="4045425" y="482035"/>
            <a:ext cx="4210575" cy="557344"/>
          </a:xfrm>
          <a:prstGeom prst="rect">
            <a:avLst/>
          </a:prstGeom>
          <a:noFill/>
        </p:spPr>
        <p:txBody>
          <a:bodyPr wrap="square" lIns="90000" tIns="46800" rIns="90000" bIns="46800" rtlCol="0">
            <a:noAutofit/>
          </a:bodyPr>
          <a:lstStyle/>
          <a:p>
            <a:pPr>
              <a:lnSpc>
                <a:spcPct val="150000"/>
              </a:lnSpc>
            </a:pPr>
            <a:r>
              <a:rPr lang="zh-CN" altLang="en-US" sz="3200" b="1" dirty="0"/>
              <a:t>作业相似度检测平台</a:t>
            </a:r>
            <a:endParaRPr lang="en-US" sz="3200" b="1" dirty="0"/>
          </a:p>
        </p:txBody>
      </p:sp>
      <p:sp>
        <p:nvSpPr>
          <p:cNvPr id="9" name="íṡļîḋè">
            <a:extLst>
              <a:ext uri="{FF2B5EF4-FFF2-40B4-BE49-F238E27FC236}">
                <a16:creationId xmlns:a16="http://schemas.microsoft.com/office/drawing/2014/main" id="{87E970EF-8096-418C-A79C-FB0F98D89F28}"/>
              </a:ext>
            </a:extLst>
          </p:cNvPr>
          <p:cNvSpPr/>
          <p:nvPr/>
        </p:nvSpPr>
        <p:spPr bwMode="auto">
          <a:xfrm>
            <a:off x="1068655" y="1730290"/>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2" name="iSľïḓe">
            <a:extLst>
              <a:ext uri="{FF2B5EF4-FFF2-40B4-BE49-F238E27FC236}">
                <a16:creationId xmlns:a16="http://schemas.microsoft.com/office/drawing/2014/main" id="{4D5C24C6-4DD0-4193-AD42-019C1134797B}"/>
              </a:ext>
            </a:extLst>
          </p:cNvPr>
          <p:cNvSpPr txBox="1"/>
          <p:nvPr/>
        </p:nvSpPr>
        <p:spPr bwMode="auto">
          <a:xfrm>
            <a:off x="1687928" y="1740312"/>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选择、填空题雷同检测</a:t>
            </a:r>
            <a:endParaRPr lang="en-US" altLang="zh-CN" sz="1800" b="1" dirty="0"/>
          </a:p>
        </p:txBody>
      </p:sp>
      <p:sp>
        <p:nvSpPr>
          <p:cNvPr id="11" name="ïṣḷíḍê">
            <a:extLst>
              <a:ext uri="{FF2B5EF4-FFF2-40B4-BE49-F238E27FC236}">
                <a16:creationId xmlns:a16="http://schemas.microsoft.com/office/drawing/2014/main" id="{E2E6F560-CA47-45FB-AD02-2C4B485516FA}"/>
              </a:ext>
            </a:extLst>
          </p:cNvPr>
          <p:cNvSpPr/>
          <p:nvPr/>
        </p:nvSpPr>
        <p:spPr bwMode="auto">
          <a:xfrm>
            <a:off x="1068655" y="3175817"/>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8A95A5"/>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0" name="îṥḷiḍé">
            <a:extLst>
              <a:ext uri="{FF2B5EF4-FFF2-40B4-BE49-F238E27FC236}">
                <a16:creationId xmlns:a16="http://schemas.microsoft.com/office/drawing/2014/main" id="{4D5C24C6-4DD0-4193-AD42-019C1134797B}"/>
              </a:ext>
            </a:extLst>
          </p:cNvPr>
          <p:cNvSpPr txBox="1"/>
          <p:nvPr/>
        </p:nvSpPr>
        <p:spPr bwMode="auto">
          <a:xfrm>
            <a:off x="1687928" y="3254016"/>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文字类题目的相似度检测</a:t>
            </a:r>
            <a:endParaRPr lang="en-US" altLang="zh-CN" sz="1800" b="1" dirty="0"/>
          </a:p>
        </p:txBody>
      </p:sp>
      <p:sp>
        <p:nvSpPr>
          <p:cNvPr id="13" name="íş1íḍê">
            <a:extLst>
              <a:ext uri="{FF2B5EF4-FFF2-40B4-BE49-F238E27FC236}">
                <a16:creationId xmlns:a16="http://schemas.microsoft.com/office/drawing/2014/main" id="{9D16A90A-BD1A-4622-84F2-5D267B700433}"/>
              </a:ext>
            </a:extLst>
          </p:cNvPr>
          <p:cNvSpPr/>
          <p:nvPr/>
        </p:nvSpPr>
        <p:spPr bwMode="auto">
          <a:xfrm>
            <a:off x="1068655" y="4621344"/>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18" name="îṩḻiḍè">
            <a:extLst>
              <a:ext uri="{FF2B5EF4-FFF2-40B4-BE49-F238E27FC236}">
                <a16:creationId xmlns:a16="http://schemas.microsoft.com/office/drawing/2014/main" id="{4D5C24C6-4DD0-4193-AD42-019C1134797B}"/>
              </a:ext>
            </a:extLst>
          </p:cNvPr>
          <p:cNvSpPr txBox="1"/>
          <p:nvPr/>
        </p:nvSpPr>
        <p:spPr bwMode="auto">
          <a:xfrm>
            <a:off x="1687927" y="4475726"/>
            <a:ext cx="2796797" cy="7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编程题，对代码进行分析</a:t>
            </a:r>
            <a:endParaRPr lang="en-US" altLang="zh-CN" sz="1800" b="1" dirty="0"/>
          </a:p>
          <a:p>
            <a:pPr eaLnBrk="1" hangingPunct="1">
              <a:lnSpc>
                <a:spcPct val="100000"/>
              </a:lnSpc>
              <a:spcBef>
                <a:spcPct val="0"/>
              </a:spcBef>
              <a:buFontTx/>
              <a:buNone/>
            </a:pPr>
            <a:r>
              <a:rPr lang="zh-CN" altLang="en-US" sz="1800" b="1" dirty="0"/>
              <a:t>，进行相似度检测</a:t>
            </a:r>
            <a:endParaRPr lang="en-US" altLang="zh-CN" sz="1800" b="1" dirty="0"/>
          </a:p>
        </p:txBody>
      </p:sp>
      <p:cxnSp>
        <p:nvCxnSpPr>
          <p:cNvPr id="15" name="直接连接符 14"/>
          <p:cNvCxnSpPr/>
          <p:nvPr/>
        </p:nvCxnSpPr>
        <p:spPr>
          <a:xfrm>
            <a:off x="1687928" y="2628439"/>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687928" y="4073966"/>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形 2" descr="禁止标志">
            <a:extLst>
              <a:ext uri="{FF2B5EF4-FFF2-40B4-BE49-F238E27FC236}">
                <a16:creationId xmlns:a16="http://schemas.microsoft.com/office/drawing/2014/main" id="{77FAAB02-532D-24B4-AA20-D632083808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725" y="1817725"/>
            <a:ext cx="3222550" cy="3222550"/>
          </a:xfrm>
          <a:prstGeom prst="rect">
            <a:avLst/>
          </a:prstGeom>
        </p:spPr>
      </p:pic>
      <p:sp>
        <p:nvSpPr>
          <p:cNvPr id="4" name="文本框 3">
            <a:extLst>
              <a:ext uri="{FF2B5EF4-FFF2-40B4-BE49-F238E27FC236}">
                <a16:creationId xmlns:a16="http://schemas.microsoft.com/office/drawing/2014/main" id="{B1D515CA-DCBE-60AF-0C78-853BCFD6D820}"/>
              </a:ext>
            </a:extLst>
          </p:cNvPr>
          <p:cNvSpPr txBox="1"/>
          <p:nvPr/>
        </p:nvSpPr>
        <p:spPr>
          <a:xfrm>
            <a:off x="5032458" y="2845404"/>
            <a:ext cx="2236510" cy="1323439"/>
          </a:xfrm>
          <a:prstGeom prst="rect">
            <a:avLst/>
          </a:prstGeom>
          <a:noFill/>
        </p:spPr>
        <p:txBody>
          <a:bodyPr wrap="none" rtlCol="0">
            <a:spAutoFit/>
          </a:bodyPr>
          <a:lstStyle/>
          <a:p>
            <a:r>
              <a:rPr lang="zh-CN" altLang="en-US" sz="8000" dirty="0"/>
              <a:t>抄袭</a:t>
            </a:r>
          </a:p>
        </p:txBody>
      </p:sp>
      <p:sp>
        <p:nvSpPr>
          <p:cNvPr id="6" name="矩形 5">
            <a:extLst>
              <a:ext uri="{FF2B5EF4-FFF2-40B4-BE49-F238E27FC236}">
                <a16:creationId xmlns:a16="http://schemas.microsoft.com/office/drawing/2014/main" id="{A7CE54D9-BC57-E9DF-DCD3-79DECDFDB847}"/>
              </a:ext>
            </a:extLst>
          </p:cNvPr>
          <p:cNvSpPr/>
          <p:nvPr/>
        </p:nvSpPr>
        <p:spPr>
          <a:xfrm>
            <a:off x="8097306" y="1501523"/>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6">
            <a:extLst>
              <a:ext uri="{FF2B5EF4-FFF2-40B4-BE49-F238E27FC236}">
                <a16:creationId xmlns:a16="http://schemas.microsoft.com/office/drawing/2014/main" id="{7BACBB43-62EA-018D-692D-63B94465F299}"/>
              </a:ext>
            </a:extLst>
          </p:cNvPr>
          <p:cNvSpPr txBox="1"/>
          <p:nvPr/>
        </p:nvSpPr>
        <p:spPr>
          <a:xfrm>
            <a:off x="8817428" y="1737199"/>
            <a:ext cx="2006064" cy="523220"/>
          </a:xfrm>
          <a:prstGeom prst="rect">
            <a:avLst/>
          </a:prstGeom>
          <a:noFill/>
        </p:spPr>
        <p:txBody>
          <a:bodyPr wrap="square" rtlCol="0">
            <a:spAutoFit/>
          </a:bodyPr>
          <a:lstStyle/>
          <a:p>
            <a:r>
              <a:rPr lang="zh-CN" altLang="en-US" sz="2800" dirty="0"/>
              <a:t>结果可视化</a:t>
            </a:r>
          </a:p>
        </p:txBody>
      </p:sp>
      <p:sp>
        <p:nvSpPr>
          <p:cNvPr id="23" name="矩形 22">
            <a:extLst>
              <a:ext uri="{FF2B5EF4-FFF2-40B4-BE49-F238E27FC236}">
                <a16:creationId xmlns:a16="http://schemas.microsoft.com/office/drawing/2014/main" id="{9D9175D1-785B-6915-482B-5B8E14B9289C}"/>
              </a:ext>
            </a:extLst>
          </p:cNvPr>
          <p:cNvSpPr/>
          <p:nvPr/>
        </p:nvSpPr>
        <p:spPr>
          <a:xfrm>
            <a:off x="8097305" y="2940141"/>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45AF2C90-0E1D-A18C-D0AA-8654B957ABEB}"/>
              </a:ext>
            </a:extLst>
          </p:cNvPr>
          <p:cNvSpPr txBox="1"/>
          <p:nvPr/>
        </p:nvSpPr>
        <p:spPr>
          <a:xfrm>
            <a:off x="8817428" y="3175817"/>
            <a:ext cx="2006064" cy="523220"/>
          </a:xfrm>
          <a:prstGeom prst="rect">
            <a:avLst/>
          </a:prstGeom>
          <a:noFill/>
        </p:spPr>
        <p:txBody>
          <a:bodyPr wrap="square" rtlCol="0">
            <a:spAutoFit/>
          </a:bodyPr>
          <a:lstStyle/>
          <a:p>
            <a:r>
              <a:rPr lang="zh-CN" altLang="en-US" sz="2800" dirty="0"/>
              <a:t>简单易用</a:t>
            </a:r>
          </a:p>
        </p:txBody>
      </p:sp>
      <p:sp>
        <p:nvSpPr>
          <p:cNvPr id="25" name="矩形 24">
            <a:extLst>
              <a:ext uri="{FF2B5EF4-FFF2-40B4-BE49-F238E27FC236}">
                <a16:creationId xmlns:a16="http://schemas.microsoft.com/office/drawing/2014/main" id="{D9116492-CFA3-9040-49E3-002BDBD2F07C}"/>
              </a:ext>
            </a:extLst>
          </p:cNvPr>
          <p:cNvSpPr/>
          <p:nvPr/>
        </p:nvSpPr>
        <p:spPr>
          <a:xfrm>
            <a:off x="8097305" y="4281379"/>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5F122D3-B330-57EC-EFF3-D30B56A74458}"/>
              </a:ext>
            </a:extLst>
          </p:cNvPr>
          <p:cNvSpPr txBox="1"/>
          <p:nvPr/>
        </p:nvSpPr>
        <p:spPr>
          <a:xfrm>
            <a:off x="8817428" y="4517055"/>
            <a:ext cx="2006064" cy="523220"/>
          </a:xfrm>
          <a:prstGeom prst="rect">
            <a:avLst/>
          </a:prstGeom>
          <a:noFill/>
        </p:spPr>
        <p:txBody>
          <a:bodyPr wrap="square" rtlCol="0">
            <a:spAutoFit/>
          </a:bodyPr>
          <a:lstStyle/>
          <a:p>
            <a:r>
              <a:rPr lang="zh-CN" altLang="en-US" sz="2800" dirty="0"/>
              <a:t>功能全面</a:t>
            </a:r>
          </a:p>
        </p:txBody>
      </p:sp>
    </p:spTree>
    <p:extLst>
      <p:ext uri="{BB962C8B-B14F-4D97-AF65-F5344CB8AC3E}">
        <p14:creationId xmlns:p14="http://schemas.microsoft.com/office/powerpoint/2010/main" val="224192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i$1îḋè">
            <a:extLst>
              <a:ext uri="{FF2B5EF4-FFF2-40B4-BE49-F238E27FC236}">
                <a16:creationId xmlns:a16="http://schemas.microsoft.com/office/drawing/2014/main" id="{D513DAB3-FED1-4F48-9BA3-FCB656EB69D8}"/>
              </a:ext>
            </a:extLst>
          </p:cNvPr>
          <p:cNvSpPr/>
          <p:nvPr/>
        </p:nvSpPr>
        <p:spPr>
          <a:xfrm>
            <a:off x="1844702" y="2473853"/>
            <a:ext cx="1024172" cy="1024172"/>
          </a:xfrm>
          <a:prstGeom prst="ellipse">
            <a:avLst/>
          </a:prstGeom>
          <a:solidFill>
            <a:srgbClr val="222A35">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7" name="îṧļíḋê">
            <a:extLst>
              <a:ext uri="{FF2B5EF4-FFF2-40B4-BE49-F238E27FC236}">
                <a16:creationId xmlns:a16="http://schemas.microsoft.com/office/drawing/2014/main" id="{1621884F-59FE-4666-BA8B-03F6B778C75A}"/>
              </a:ext>
            </a:extLst>
          </p:cNvPr>
          <p:cNvSpPr/>
          <p:nvPr/>
        </p:nvSpPr>
        <p:spPr>
          <a:xfrm>
            <a:off x="0" y="3926991"/>
            <a:ext cx="12192000" cy="2931007"/>
          </a:xfrm>
          <a:prstGeom prst="rect">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1" name="iŝļïdê">
            <a:extLst>
              <a:ext uri="{FF2B5EF4-FFF2-40B4-BE49-F238E27FC236}">
                <a16:creationId xmlns:a16="http://schemas.microsoft.com/office/drawing/2014/main" id="{6DE8C49C-33B3-441F-B787-3C91DD4F6129}"/>
              </a:ext>
            </a:extLst>
          </p:cNvPr>
          <p:cNvSpPr txBox="1"/>
          <p:nvPr/>
        </p:nvSpPr>
        <p:spPr>
          <a:xfrm>
            <a:off x="673102" y="1189066"/>
            <a:ext cx="10845796" cy="605937"/>
          </a:xfrm>
          <a:prstGeom prst="rect">
            <a:avLst/>
          </a:prstGeom>
          <a:noFill/>
          <a:ln>
            <a:noFill/>
          </a:ln>
        </p:spPr>
        <p:txBody>
          <a:bodyPr wrap="square" lIns="91440" tIns="45720" rIns="91440" bIns="45720" anchor="b" anchorCtr="0">
            <a:normAutofit/>
          </a:bodyPr>
          <a:lstStyle/>
          <a:p>
            <a:pPr algn="ctr">
              <a:buSzPct val="25000"/>
            </a:pPr>
            <a:r>
              <a:rPr lang="zh-CN" altLang="en-US" sz="2800" dirty="0"/>
              <a:t>对平台的要求</a:t>
            </a:r>
            <a:endParaRPr lang="en-US" sz="2800" dirty="0"/>
          </a:p>
        </p:txBody>
      </p:sp>
      <p:grpSp>
        <p:nvGrpSpPr>
          <p:cNvPr id="9" name="íṥḻîdé">
            <a:extLst>
              <a:ext uri="{FF2B5EF4-FFF2-40B4-BE49-F238E27FC236}">
                <a16:creationId xmlns:a16="http://schemas.microsoft.com/office/drawing/2014/main" id="{BE04AD63-8976-4172-900E-AB1156837812}"/>
              </a:ext>
            </a:extLst>
          </p:cNvPr>
          <p:cNvGrpSpPr/>
          <p:nvPr/>
        </p:nvGrpSpPr>
        <p:grpSpPr>
          <a:xfrm>
            <a:off x="911407" y="4354567"/>
            <a:ext cx="2731104" cy="2010185"/>
            <a:chOff x="889636" y="4676928"/>
            <a:chExt cx="2731104" cy="1336572"/>
          </a:xfrm>
        </p:grpSpPr>
        <p:sp>
          <p:nvSpPr>
            <p:cNvPr id="39" name="îś1iḓé">
              <a:extLst>
                <a:ext uri="{FF2B5EF4-FFF2-40B4-BE49-F238E27FC236}">
                  <a16:creationId xmlns:a16="http://schemas.microsoft.com/office/drawing/2014/main" id="{6477404E-2740-444F-B3E2-AC7F3C7B9DCF}"/>
                </a:ext>
              </a:extLst>
            </p:cNvPr>
            <p:cNvSpPr/>
            <p:nvPr/>
          </p:nvSpPr>
          <p:spPr>
            <a:xfrm>
              <a:off x="889636" y="4676928"/>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交互性</a:t>
              </a:r>
            </a:p>
          </p:txBody>
        </p:sp>
        <p:sp>
          <p:nvSpPr>
            <p:cNvPr id="40" name="iṥḻîdé">
              <a:extLst>
                <a:ext uri="{FF2B5EF4-FFF2-40B4-BE49-F238E27FC236}">
                  <a16:creationId xmlns:a16="http://schemas.microsoft.com/office/drawing/2014/main" id="{6753C2CF-6DA9-48FA-93F7-F6E589569BF6}"/>
                </a:ext>
              </a:extLst>
            </p:cNvPr>
            <p:cNvSpPr/>
            <p:nvPr/>
          </p:nvSpPr>
          <p:spPr>
            <a:xfrm>
              <a:off x="993100" y="5004966"/>
              <a:ext cx="2370001" cy="1008534"/>
            </a:xfrm>
            <a:prstGeom prst="rect">
              <a:avLst/>
            </a:prstGeom>
          </p:spPr>
          <p:txBody>
            <a:bodyPr wrap="square" lIns="91440" tIns="45720" rIns="91440" bIns="45720" anchor="t" anchorCtr="1">
              <a:noAutofit/>
            </a:bodyPr>
            <a:lstStyle/>
            <a:p>
              <a:pPr lvl="0" algn="ctr">
                <a:lnSpc>
                  <a:spcPct val="150000"/>
                </a:lnSpc>
              </a:pPr>
              <a:r>
                <a:rPr lang="zh-CN" altLang="en-US" sz="1400" dirty="0">
                  <a:solidFill>
                    <a:schemeClr val="bg1"/>
                  </a:solidFill>
                </a:rPr>
                <a:t>良好的交互性是一个完整平台必须要有的特性，作为一个用户，可以完整、自由、舒适地体验软件所提供的功能是最为基本的需求。</a:t>
              </a:r>
            </a:p>
          </p:txBody>
        </p:sp>
      </p:grpSp>
      <p:grpSp>
        <p:nvGrpSpPr>
          <p:cNvPr id="10" name="îSliďé">
            <a:extLst>
              <a:ext uri="{FF2B5EF4-FFF2-40B4-BE49-F238E27FC236}">
                <a16:creationId xmlns:a16="http://schemas.microsoft.com/office/drawing/2014/main" id="{C861DA8E-69C2-401D-8751-1E30BE89356D}"/>
              </a:ext>
            </a:extLst>
          </p:cNvPr>
          <p:cNvGrpSpPr/>
          <p:nvPr/>
        </p:nvGrpSpPr>
        <p:grpSpPr>
          <a:xfrm>
            <a:off x="3471947" y="4453452"/>
            <a:ext cx="2731104" cy="2150547"/>
            <a:chOff x="3450176" y="4742677"/>
            <a:chExt cx="2731104" cy="2150547"/>
          </a:xfrm>
        </p:grpSpPr>
        <p:sp>
          <p:nvSpPr>
            <p:cNvPr id="37" name="iṧľíḍè">
              <a:extLst>
                <a:ext uri="{FF2B5EF4-FFF2-40B4-BE49-F238E27FC236}">
                  <a16:creationId xmlns:a16="http://schemas.microsoft.com/office/drawing/2014/main" id="{7A3D4383-3A46-4CF1-B5EA-92BBD266400C}"/>
                </a:ext>
              </a:extLst>
            </p:cNvPr>
            <p:cNvSpPr/>
            <p:nvPr/>
          </p:nvSpPr>
          <p:spPr>
            <a:xfrm>
              <a:off x="345017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完整性</a:t>
              </a:r>
            </a:p>
          </p:txBody>
        </p:sp>
        <p:sp>
          <p:nvSpPr>
            <p:cNvPr id="38" name="îṩḷíḋè">
              <a:extLst>
                <a:ext uri="{FF2B5EF4-FFF2-40B4-BE49-F238E27FC236}">
                  <a16:creationId xmlns:a16="http://schemas.microsoft.com/office/drawing/2014/main" id="{B318F531-6F4E-4E12-9661-77938D056C68}"/>
                </a:ext>
              </a:extLst>
            </p:cNvPr>
            <p:cNvSpPr/>
            <p:nvPr/>
          </p:nvSpPr>
          <p:spPr>
            <a:xfrm>
              <a:off x="3577203" y="5135089"/>
              <a:ext cx="2370000" cy="1758135"/>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作为一个供用户日常频繁使用的平台，功能的完整是一切的基础所在，一个完整的系统才能实际地真正地为目标用户带来便利。</a:t>
              </a:r>
              <a:endParaRPr lang="zh-CN" altLang="en-US" sz="1200" dirty="0">
                <a:solidFill>
                  <a:schemeClr val="bg1"/>
                </a:solidFill>
              </a:endParaRPr>
            </a:p>
          </p:txBody>
        </p:sp>
      </p:grpSp>
      <p:grpSp>
        <p:nvGrpSpPr>
          <p:cNvPr id="11" name="ïšļidé">
            <a:extLst>
              <a:ext uri="{FF2B5EF4-FFF2-40B4-BE49-F238E27FC236}">
                <a16:creationId xmlns:a16="http://schemas.microsoft.com/office/drawing/2014/main" id="{99267042-593E-436D-8918-5F4DD83DA5B5}"/>
              </a:ext>
            </a:extLst>
          </p:cNvPr>
          <p:cNvGrpSpPr/>
          <p:nvPr/>
        </p:nvGrpSpPr>
        <p:grpSpPr>
          <a:xfrm>
            <a:off x="6096000" y="4367429"/>
            <a:ext cx="2370000" cy="1927612"/>
            <a:chOff x="6010715" y="4682734"/>
            <a:chExt cx="2731105" cy="1343250"/>
          </a:xfrm>
        </p:grpSpPr>
        <p:sp>
          <p:nvSpPr>
            <p:cNvPr id="35" name="ï$ḷïde">
              <a:extLst>
                <a:ext uri="{FF2B5EF4-FFF2-40B4-BE49-F238E27FC236}">
                  <a16:creationId xmlns:a16="http://schemas.microsoft.com/office/drawing/2014/main" id="{AAF496DF-D070-4B3B-ADFB-02B16D85BA58}"/>
                </a:ext>
              </a:extLst>
            </p:cNvPr>
            <p:cNvSpPr/>
            <p:nvPr/>
          </p:nvSpPr>
          <p:spPr>
            <a:xfrm>
              <a:off x="6010716" y="4682734"/>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可视化</a:t>
              </a:r>
            </a:p>
          </p:txBody>
        </p:sp>
        <p:sp>
          <p:nvSpPr>
            <p:cNvPr id="36" name="íslîďê">
              <a:extLst>
                <a:ext uri="{FF2B5EF4-FFF2-40B4-BE49-F238E27FC236}">
                  <a16:creationId xmlns:a16="http://schemas.microsoft.com/office/drawing/2014/main" id="{6E1A3DCA-42A1-4578-944C-65C5F105136D}"/>
                </a:ext>
              </a:extLst>
            </p:cNvPr>
            <p:cNvSpPr/>
            <p:nvPr/>
          </p:nvSpPr>
          <p:spPr>
            <a:xfrm>
              <a:off x="6010715" y="5017450"/>
              <a:ext cx="2731104" cy="1008534"/>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平台为后端处理后的结果提供优秀、美观大方的可视化图形界面，用简洁、完善的可视化图表表达相似度情况。</a:t>
              </a:r>
            </a:p>
          </p:txBody>
        </p:sp>
      </p:grpSp>
      <p:grpSp>
        <p:nvGrpSpPr>
          <p:cNvPr id="12" name="iśļïḑè">
            <a:extLst>
              <a:ext uri="{FF2B5EF4-FFF2-40B4-BE49-F238E27FC236}">
                <a16:creationId xmlns:a16="http://schemas.microsoft.com/office/drawing/2014/main" id="{2EDF71A1-4585-44B7-898C-95E187E44749}"/>
              </a:ext>
            </a:extLst>
          </p:cNvPr>
          <p:cNvGrpSpPr/>
          <p:nvPr/>
        </p:nvGrpSpPr>
        <p:grpSpPr>
          <a:xfrm>
            <a:off x="8593027" y="4453452"/>
            <a:ext cx="2818178" cy="2063462"/>
            <a:chOff x="8571256" y="4742677"/>
            <a:chExt cx="2818178" cy="2063462"/>
          </a:xfrm>
        </p:grpSpPr>
        <p:sp>
          <p:nvSpPr>
            <p:cNvPr id="29" name="iṥ1ïdé">
              <a:extLst>
                <a:ext uri="{FF2B5EF4-FFF2-40B4-BE49-F238E27FC236}">
                  <a16:creationId xmlns:a16="http://schemas.microsoft.com/office/drawing/2014/main" id="{2395A302-380C-4221-A9A8-365AF1FFCD88}"/>
                </a:ext>
              </a:extLst>
            </p:cNvPr>
            <p:cNvSpPr/>
            <p:nvPr/>
          </p:nvSpPr>
          <p:spPr>
            <a:xfrm>
              <a:off x="857125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可靠性</a:t>
              </a:r>
            </a:p>
          </p:txBody>
        </p:sp>
        <p:sp>
          <p:nvSpPr>
            <p:cNvPr id="31" name="ïṩļiḓè">
              <a:extLst>
                <a:ext uri="{FF2B5EF4-FFF2-40B4-BE49-F238E27FC236}">
                  <a16:creationId xmlns:a16="http://schemas.microsoft.com/office/drawing/2014/main" id="{FEC8DA90-4BD1-4868-AF32-EE9E8B887000}"/>
                </a:ext>
              </a:extLst>
            </p:cNvPr>
            <p:cNvSpPr/>
            <p:nvPr/>
          </p:nvSpPr>
          <p:spPr>
            <a:xfrm>
              <a:off x="8658330" y="5132623"/>
              <a:ext cx="2731104" cy="1673516"/>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作为一个教学辅助平台，针对抄袭这样一个敏感的话题，数据的可靠性是平台存在的根本问题，相似度必须要足够准确。</a:t>
              </a:r>
            </a:p>
          </p:txBody>
        </p:sp>
      </p:grpSp>
      <p:sp>
        <p:nvSpPr>
          <p:cNvPr id="14" name="ïśļïḋê">
            <a:extLst>
              <a:ext uri="{FF2B5EF4-FFF2-40B4-BE49-F238E27FC236}">
                <a16:creationId xmlns:a16="http://schemas.microsoft.com/office/drawing/2014/main" id="{766C0464-8F97-4592-8FD4-A4715CABC932}"/>
              </a:ext>
            </a:extLst>
          </p:cNvPr>
          <p:cNvSpPr/>
          <p:nvPr/>
        </p:nvSpPr>
        <p:spPr>
          <a:xfrm>
            <a:off x="2054983" y="2670978"/>
            <a:ext cx="603610" cy="629922"/>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ṩḻîḋê">
            <a:extLst>
              <a:ext uri="{FF2B5EF4-FFF2-40B4-BE49-F238E27FC236}">
                <a16:creationId xmlns:a16="http://schemas.microsoft.com/office/drawing/2014/main" id="{36692E88-26E4-4475-A933-DED48EC6D5E1}"/>
              </a:ext>
            </a:extLst>
          </p:cNvPr>
          <p:cNvSpPr/>
          <p:nvPr/>
        </p:nvSpPr>
        <p:spPr>
          <a:xfrm>
            <a:off x="436868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3" name="iṡlïḑé">
            <a:extLst>
              <a:ext uri="{FF2B5EF4-FFF2-40B4-BE49-F238E27FC236}">
                <a16:creationId xmlns:a16="http://schemas.microsoft.com/office/drawing/2014/main" id="{57CED002-84E4-495D-A897-5C3625EE2D90}"/>
              </a:ext>
            </a:extLst>
          </p:cNvPr>
          <p:cNvSpPr/>
          <p:nvPr/>
        </p:nvSpPr>
        <p:spPr>
          <a:xfrm>
            <a:off x="692922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1" name="íšľiḓe">
            <a:extLst>
              <a:ext uri="{FF2B5EF4-FFF2-40B4-BE49-F238E27FC236}">
                <a16:creationId xmlns:a16="http://schemas.microsoft.com/office/drawing/2014/main" id="{F45927E6-E971-4DDA-ADF0-A94F4EB64B2A}"/>
              </a:ext>
            </a:extLst>
          </p:cNvPr>
          <p:cNvSpPr/>
          <p:nvPr/>
        </p:nvSpPr>
        <p:spPr>
          <a:xfrm>
            <a:off x="9489768" y="2437299"/>
            <a:ext cx="1097280" cy="1097280"/>
          </a:xfrm>
          <a:prstGeom prst="ellipse">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0" name="ïṥḷiḓê">
            <a:extLst>
              <a:ext uri="{FF2B5EF4-FFF2-40B4-BE49-F238E27FC236}">
                <a16:creationId xmlns:a16="http://schemas.microsoft.com/office/drawing/2014/main" id="{A13AAA3D-9696-4116-B861-95B635CD7A7D}"/>
              </a:ext>
            </a:extLst>
          </p:cNvPr>
          <p:cNvSpPr/>
          <p:nvPr/>
        </p:nvSpPr>
        <p:spPr>
          <a:xfrm>
            <a:off x="9723447" y="2695393"/>
            <a:ext cx="629922" cy="581093"/>
          </a:xfrm>
          <a:custGeom>
            <a:avLst/>
            <a:gdLst>
              <a:gd name="connsiteX0" fmla="*/ 381018 w 608549"/>
              <a:gd name="connsiteY0" fmla="*/ 473169 h 561377"/>
              <a:gd name="connsiteX1" fmla="*/ 425157 w 608549"/>
              <a:gd name="connsiteY1" fmla="*/ 517273 h 561377"/>
              <a:gd name="connsiteX2" fmla="*/ 381018 w 608549"/>
              <a:gd name="connsiteY2" fmla="*/ 561377 h 561377"/>
              <a:gd name="connsiteX3" fmla="*/ 336879 w 608549"/>
              <a:gd name="connsiteY3" fmla="*/ 517273 h 561377"/>
              <a:gd name="connsiteX4" fmla="*/ 381018 w 608549"/>
              <a:gd name="connsiteY4" fmla="*/ 473169 h 561377"/>
              <a:gd name="connsiteX5" fmla="*/ 146741 w 608549"/>
              <a:gd name="connsiteY5" fmla="*/ 473169 h 561377"/>
              <a:gd name="connsiteX6" fmla="*/ 190880 w 608549"/>
              <a:gd name="connsiteY6" fmla="*/ 517273 h 561377"/>
              <a:gd name="connsiteX7" fmla="*/ 146741 w 608549"/>
              <a:gd name="connsiteY7" fmla="*/ 561377 h 561377"/>
              <a:gd name="connsiteX8" fmla="*/ 102602 w 608549"/>
              <a:gd name="connsiteY8" fmla="*/ 517273 h 561377"/>
              <a:gd name="connsiteX9" fmla="*/ 146741 w 608549"/>
              <a:gd name="connsiteY9" fmla="*/ 473169 h 561377"/>
              <a:gd name="connsiteX10" fmla="*/ 340091 w 608549"/>
              <a:gd name="connsiteY10" fmla="*/ 405920 h 561377"/>
              <a:gd name="connsiteX11" fmla="*/ 445268 w 608549"/>
              <a:gd name="connsiteY11" fmla="*/ 405920 h 561377"/>
              <a:gd name="connsiteX12" fmla="*/ 431622 w 608549"/>
              <a:gd name="connsiteY12" fmla="*/ 458350 h 561377"/>
              <a:gd name="connsiteX13" fmla="*/ 335821 w 608549"/>
              <a:gd name="connsiteY13" fmla="*/ 458350 h 561377"/>
              <a:gd name="connsiteX14" fmla="*/ 204428 w 608549"/>
              <a:gd name="connsiteY14" fmla="*/ 405920 h 561377"/>
              <a:gd name="connsiteX15" fmla="*/ 323260 w 608549"/>
              <a:gd name="connsiteY15" fmla="*/ 405920 h 561377"/>
              <a:gd name="connsiteX16" fmla="*/ 318989 w 608549"/>
              <a:gd name="connsiteY16" fmla="*/ 458350 h 561377"/>
              <a:gd name="connsiteX17" fmla="*/ 208699 w 608549"/>
              <a:gd name="connsiteY17" fmla="*/ 458350 h 561377"/>
              <a:gd name="connsiteX18" fmla="*/ 82420 w 608549"/>
              <a:gd name="connsiteY18" fmla="*/ 405920 h 561377"/>
              <a:gd name="connsiteX19" fmla="*/ 187643 w 608549"/>
              <a:gd name="connsiteY19" fmla="*/ 405920 h 561377"/>
              <a:gd name="connsiteX20" fmla="*/ 192008 w 608549"/>
              <a:gd name="connsiteY20" fmla="*/ 458350 h 561377"/>
              <a:gd name="connsiteX21" fmla="*/ 96072 w 608549"/>
              <a:gd name="connsiteY21" fmla="*/ 458350 h 561377"/>
              <a:gd name="connsiteX22" fmla="*/ 348616 w 608549"/>
              <a:gd name="connsiteY22" fmla="*/ 301060 h 561377"/>
              <a:gd name="connsiteX23" fmla="*/ 472294 w 608549"/>
              <a:gd name="connsiteY23" fmla="*/ 301060 h 561377"/>
              <a:gd name="connsiteX24" fmla="*/ 449638 w 608549"/>
              <a:gd name="connsiteY24" fmla="*/ 389549 h 561377"/>
              <a:gd name="connsiteX25" fmla="*/ 341466 w 608549"/>
              <a:gd name="connsiteY25" fmla="*/ 389549 h 561377"/>
              <a:gd name="connsiteX26" fmla="*/ 195890 w 608549"/>
              <a:gd name="connsiteY26" fmla="*/ 301060 h 561377"/>
              <a:gd name="connsiteX27" fmla="*/ 331799 w 608549"/>
              <a:gd name="connsiteY27" fmla="*/ 301060 h 561377"/>
              <a:gd name="connsiteX28" fmla="*/ 324651 w 608549"/>
              <a:gd name="connsiteY28" fmla="*/ 389549 h 561377"/>
              <a:gd name="connsiteX29" fmla="*/ 203038 w 608549"/>
              <a:gd name="connsiteY29" fmla="*/ 389549 h 561377"/>
              <a:gd name="connsiteX30" fmla="*/ 55394 w 608549"/>
              <a:gd name="connsiteY30" fmla="*/ 301060 h 561377"/>
              <a:gd name="connsiteX31" fmla="*/ 179165 w 608549"/>
              <a:gd name="connsiteY31" fmla="*/ 301060 h 561377"/>
              <a:gd name="connsiteX32" fmla="*/ 186222 w 608549"/>
              <a:gd name="connsiteY32" fmla="*/ 389549 h 561377"/>
              <a:gd name="connsiteX33" fmla="*/ 78050 w 608549"/>
              <a:gd name="connsiteY33" fmla="*/ 389549 h 561377"/>
              <a:gd name="connsiteX34" fmla="*/ 189892 w 608549"/>
              <a:gd name="connsiteY34" fmla="*/ 229013 h 561377"/>
              <a:gd name="connsiteX35" fmla="*/ 337868 w 608549"/>
              <a:gd name="connsiteY35" fmla="*/ 229013 h 561377"/>
              <a:gd name="connsiteX36" fmla="*/ 333226 w 608549"/>
              <a:gd name="connsiteY36" fmla="*/ 284619 h 561377"/>
              <a:gd name="connsiteX37" fmla="*/ 194534 w 608549"/>
              <a:gd name="connsiteY37" fmla="*/ 284619 h 561377"/>
              <a:gd name="connsiteX38" fmla="*/ 36200 w 608549"/>
              <a:gd name="connsiteY38" fmla="*/ 229013 h 561377"/>
              <a:gd name="connsiteX39" fmla="*/ 173089 w 608549"/>
              <a:gd name="connsiteY39" fmla="*/ 229013 h 561377"/>
              <a:gd name="connsiteX40" fmla="*/ 177825 w 608549"/>
              <a:gd name="connsiteY40" fmla="*/ 284619 h 561377"/>
              <a:gd name="connsiteX41" fmla="*/ 51059 w 608549"/>
              <a:gd name="connsiteY41" fmla="*/ 284619 h 561377"/>
              <a:gd name="connsiteX42" fmla="*/ 531055 w 608549"/>
              <a:gd name="connsiteY42" fmla="*/ 143841 h 561377"/>
              <a:gd name="connsiteX43" fmla="*/ 583971 w 608549"/>
              <a:gd name="connsiteY43" fmla="*/ 143841 h 561377"/>
              <a:gd name="connsiteX44" fmla="*/ 583971 w 608549"/>
              <a:gd name="connsiteY44" fmla="*/ 196204 h 561377"/>
              <a:gd name="connsiteX45" fmla="*/ 540432 w 608549"/>
              <a:gd name="connsiteY45" fmla="*/ 196204 h 561377"/>
              <a:gd name="connsiteX46" fmla="*/ 486309 w 608549"/>
              <a:gd name="connsiteY46" fmla="*/ 249309 h 561377"/>
              <a:gd name="connsiteX47" fmla="*/ 476654 w 608549"/>
              <a:gd name="connsiteY47" fmla="*/ 284619 h 561377"/>
              <a:gd name="connsiteX48" fmla="*/ 349934 w 608549"/>
              <a:gd name="connsiteY48" fmla="*/ 284619 h 561377"/>
              <a:gd name="connsiteX49" fmla="*/ 354669 w 608549"/>
              <a:gd name="connsiteY49" fmla="*/ 229012 h 561377"/>
              <a:gd name="connsiteX50" fmla="*/ 437849 w 608549"/>
              <a:gd name="connsiteY50" fmla="*/ 229012 h 561377"/>
              <a:gd name="connsiteX51" fmla="*/ 443233 w 608549"/>
              <a:gd name="connsiteY51" fmla="*/ 221042 h 561377"/>
              <a:gd name="connsiteX52" fmla="*/ 511189 w 608549"/>
              <a:gd name="connsiteY52" fmla="*/ 153016 h 561377"/>
              <a:gd name="connsiteX53" fmla="*/ 517316 w 608549"/>
              <a:gd name="connsiteY53" fmla="*/ 148104 h 561377"/>
              <a:gd name="connsiteX54" fmla="*/ 531055 w 608549"/>
              <a:gd name="connsiteY54" fmla="*/ 143841 h 561377"/>
              <a:gd name="connsiteX55" fmla="*/ 113649 w 608549"/>
              <a:gd name="connsiteY55" fmla="*/ 3 h 561377"/>
              <a:gd name="connsiteX56" fmla="*/ 238362 w 608549"/>
              <a:gd name="connsiteY56" fmla="*/ 56970 h 561377"/>
              <a:gd name="connsiteX57" fmla="*/ 261391 w 608549"/>
              <a:gd name="connsiteY57" fmla="*/ 34726 h 561377"/>
              <a:gd name="connsiteX58" fmla="*/ 292776 w 608549"/>
              <a:gd name="connsiteY58" fmla="*/ 199234 h 561377"/>
              <a:gd name="connsiteX59" fmla="*/ 128792 w 608549"/>
              <a:gd name="connsiteY59" fmla="*/ 163460 h 561377"/>
              <a:gd name="connsiteX60" fmla="*/ 151820 w 608549"/>
              <a:gd name="connsiteY60" fmla="*/ 141124 h 561377"/>
              <a:gd name="connsiteX61" fmla="*/ 0 w 608549"/>
              <a:gd name="connsiteY61" fmla="*/ 36673 h 561377"/>
              <a:gd name="connsiteX62" fmla="*/ 113649 w 608549"/>
              <a:gd name="connsiteY62" fmla="*/ 3 h 56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549" h="561377">
                <a:moveTo>
                  <a:pt x="381018" y="473169"/>
                </a:moveTo>
                <a:cubicBezTo>
                  <a:pt x="405395" y="473169"/>
                  <a:pt x="425157" y="492915"/>
                  <a:pt x="425157" y="517273"/>
                </a:cubicBezTo>
                <a:cubicBezTo>
                  <a:pt x="425157" y="541631"/>
                  <a:pt x="405395" y="561377"/>
                  <a:pt x="381018" y="561377"/>
                </a:cubicBezTo>
                <a:cubicBezTo>
                  <a:pt x="356641" y="561377"/>
                  <a:pt x="336879" y="541631"/>
                  <a:pt x="336879" y="517273"/>
                </a:cubicBezTo>
                <a:cubicBezTo>
                  <a:pt x="336879" y="492915"/>
                  <a:pt x="356641" y="473169"/>
                  <a:pt x="381018" y="473169"/>
                </a:cubicBezTo>
                <a:close/>
                <a:moveTo>
                  <a:pt x="146741" y="473169"/>
                </a:moveTo>
                <a:cubicBezTo>
                  <a:pt x="171118" y="473169"/>
                  <a:pt x="190880" y="492915"/>
                  <a:pt x="190880" y="517273"/>
                </a:cubicBezTo>
                <a:cubicBezTo>
                  <a:pt x="190880" y="541631"/>
                  <a:pt x="171118" y="561377"/>
                  <a:pt x="146741" y="561377"/>
                </a:cubicBezTo>
                <a:cubicBezTo>
                  <a:pt x="122364" y="561377"/>
                  <a:pt x="102602" y="541631"/>
                  <a:pt x="102602" y="517273"/>
                </a:cubicBezTo>
                <a:cubicBezTo>
                  <a:pt x="102602" y="492915"/>
                  <a:pt x="122364" y="473169"/>
                  <a:pt x="146741" y="473169"/>
                </a:cubicBezTo>
                <a:close/>
                <a:moveTo>
                  <a:pt x="340091" y="405920"/>
                </a:moveTo>
                <a:lnTo>
                  <a:pt x="445268" y="405920"/>
                </a:lnTo>
                <a:lnTo>
                  <a:pt x="431622" y="458350"/>
                </a:lnTo>
                <a:lnTo>
                  <a:pt x="335821" y="458350"/>
                </a:lnTo>
                <a:close/>
                <a:moveTo>
                  <a:pt x="204428" y="405920"/>
                </a:moveTo>
                <a:lnTo>
                  <a:pt x="323260" y="405920"/>
                </a:lnTo>
                <a:lnTo>
                  <a:pt x="318989" y="458350"/>
                </a:lnTo>
                <a:lnTo>
                  <a:pt x="208699" y="458350"/>
                </a:lnTo>
                <a:close/>
                <a:moveTo>
                  <a:pt x="82420" y="405920"/>
                </a:moveTo>
                <a:lnTo>
                  <a:pt x="187643" y="405920"/>
                </a:lnTo>
                <a:lnTo>
                  <a:pt x="192008" y="458350"/>
                </a:lnTo>
                <a:lnTo>
                  <a:pt x="96072" y="458350"/>
                </a:lnTo>
                <a:close/>
                <a:moveTo>
                  <a:pt x="348616" y="301060"/>
                </a:moveTo>
                <a:lnTo>
                  <a:pt x="472294" y="301060"/>
                </a:lnTo>
                <a:lnTo>
                  <a:pt x="449638" y="389549"/>
                </a:lnTo>
                <a:lnTo>
                  <a:pt x="341466" y="389549"/>
                </a:lnTo>
                <a:close/>
                <a:moveTo>
                  <a:pt x="195890" y="301060"/>
                </a:moveTo>
                <a:lnTo>
                  <a:pt x="331799" y="301060"/>
                </a:lnTo>
                <a:lnTo>
                  <a:pt x="324651" y="389549"/>
                </a:lnTo>
                <a:lnTo>
                  <a:pt x="203038" y="389549"/>
                </a:lnTo>
                <a:close/>
                <a:moveTo>
                  <a:pt x="55394" y="301060"/>
                </a:moveTo>
                <a:lnTo>
                  <a:pt x="179165" y="301060"/>
                </a:lnTo>
                <a:lnTo>
                  <a:pt x="186222" y="389549"/>
                </a:lnTo>
                <a:lnTo>
                  <a:pt x="78050" y="389549"/>
                </a:lnTo>
                <a:close/>
                <a:moveTo>
                  <a:pt x="189892" y="229013"/>
                </a:moveTo>
                <a:lnTo>
                  <a:pt x="337868" y="229013"/>
                </a:lnTo>
                <a:lnTo>
                  <a:pt x="333226" y="284619"/>
                </a:lnTo>
                <a:lnTo>
                  <a:pt x="194534" y="284619"/>
                </a:lnTo>
                <a:close/>
                <a:moveTo>
                  <a:pt x="36200" y="229013"/>
                </a:moveTo>
                <a:lnTo>
                  <a:pt x="173089" y="229013"/>
                </a:lnTo>
                <a:lnTo>
                  <a:pt x="177825" y="284619"/>
                </a:lnTo>
                <a:lnTo>
                  <a:pt x="51059" y="284619"/>
                </a:lnTo>
                <a:close/>
                <a:moveTo>
                  <a:pt x="531055" y="143841"/>
                </a:moveTo>
                <a:lnTo>
                  <a:pt x="583971" y="143841"/>
                </a:lnTo>
                <a:cubicBezTo>
                  <a:pt x="616742" y="143841"/>
                  <a:pt x="616742" y="196204"/>
                  <a:pt x="583971" y="196204"/>
                </a:cubicBezTo>
                <a:lnTo>
                  <a:pt x="540432" y="196204"/>
                </a:lnTo>
                <a:cubicBezTo>
                  <a:pt x="522422" y="212608"/>
                  <a:pt x="504319" y="231237"/>
                  <a:pt x="486309" y="249309"/>
                </a:cubicBezTo>
                <a:lnTo>
                  <a:pt x="476654" y="284619"/>
                </a:lnTo>
                <a:lnTo>
                  <a:pt x="349934" y="284619"/>
                </a:lnTo>
                <a:lnTo>
                  <a:pt x="354669" y="229012"/>
                </a:lnTo>
                <a:lnTo>
                  <a:pt x="437849" y="229012"/>
                </a:lnTo>
                <a:cubicBezTo>
                  <a:pt x="439056" y="225676"/>
                  <a:pt x="440727" y="223544"/>
                  <a:pt x="443233" y="221042"/>
                </a:cubicBezTo>
                <a:cubicBezTo>
                  <a:pt x="465885" y="198429"/>
                  <a:pt x="488537" y="175630"/>
                  <a:pt x="511189" y="153016"/>
                </a:cubicBezTo>
                <a:cubicBezTo>
                  <a:pt x="513138" y="151070"/>
                  <a:pt x="515180" y="149309"/>
                  <a:pt x="517316" y="148104"/>
                </a:cubicBezTo>
                <a:cubicBezTo>
                  <a:pt x="520936" y="145695"/>
                  <a:pt x="525485" y="143841"/>
                  <a:pt x="531055" y="143841"/>
                </a:cubicBezTo>
                <a:close/>
                <a:moveTo>
                  <a:pt x="113649" y="3"/>
                </a:moveTo>
                <a:cubicBezTo>
                  <a:pt x="152263" y="202"/>
                  <a:pt x="196298" y="13839"/>
                  <a:pt x="238362" y="56970"/>
                </a:cubicBezTo>
                <a:lnTo>
                  <a:pt x="261391" y="34726"/>
                </a:lnTo>
                <a:lnTo>
                  <a:pt x="292776" y="199234"/>
                </a:lnTo>
                <a:lnTo>
                  <a:pt x="128792" y="163460"/>
                </a:lnTo>
                <a:lnTo>
                  <a:pt x="151820" y="141124"/>
                </a:lnTo>
                <a:cubicBezTo>
                  <a:pt x="60635" y="47702"/>
                  <a:pt x="0" y="36673"/>
                  <a:pt x="0" y="36673"/>
                </a:cubicBezTo>
                <a:cubicBezTo>
                  <a:pt x="0" y="36673"/>
                  <a:pt x="49294" y="-327"/>
                  <a:pt x="113649" y="3"/>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pic>
        <p:nvPicPr>
          <p:cNvPr id="3" name="图形 2" descr="工具">
            <a:extLst>
              <a:ext uri="{FF2B5EF4-FFF2-40B4-BE49-F238E27FC236}">
                <a16:creationId xmlns:a16="http://schemas.microsoft.com/office/drawing/2014/main" id="{63039C55-114F-31AC-BC15-E5C2D688B8E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7853" y="2662462"/>
            <a:ext cx="709861" cy="709861"/>
          </a:xfrm>
          <a:prstGeom prst="rect">
            <a:avLst/>
          </a:prstGeom>
        </p:spPr>
      </p:pic>
      <p:pic>
        <p:nvPicPr>
          <p:cNvPr id="5" name="图形 4" descr="条形图演示文稿">
            <a:extLst>
              <a:ext uri="{FF2B5EF4-FFF2-40B4-BE49-F238E27FC236}">
                <a16:creationId xmlns:a16="http://schemas.microsoft.com/office/drawing/2014/main" id="{71ED8B01-9429-6140-EB8F-E66FEC7C87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0668" y="2563179"/>
            <a:ext cx="914400" cy="914400"/>
          </a:xfrm>
          <a:prstGeom prst="rect">
            <a:avLst/>
          </a:prstGeom>
        </p:spPr>
      </p:pic>
    </p:spTree>
    <p:extLst>
      <p:ext uri="{BB962C8B-B14F-4D97-AF65-F5344CB8AC3E}">
        <p14:creationId xmlns:p14="http://schemas.microsoft.com/office/powerpoint/2010/main" val="268065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THREE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111959"/>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Tree>
    <p:extLst>
      <p:ext uri="{BB962C8B-B14F-4D97-AF65-F5344CB8AC3E}">
        <p14:creationId xmlns:p14="http://schemas.microsoft.com/office/powerpoint/2010/main" val="230665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2596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1585926" cy="4554703"/>
            <a:chOff x="0" y="1130300"/>
            <a:chExt cx="11585926" cy="4554703"/>
          </a:xfrm>
        </p:grpSpPr>
        <p:sp>
          <p:nvSpPr>
            <p:cNvPr id="7" name="ïṥļíďê"/>
            <p:cNvSpPr/>
            <p:nvPr/>
          </p:nvSpPr>
          <p:spPr>
            <a:xfrm>
              <a:off x="0" y="3514505"/>
              <a:ext cx="11518900" cy="235390"/>
            </a:xfrm>
            <a:prstGeom prst="rightArrow">
              <a:avLst>
                <a:gd name="adj1" fmla="val 50000"/>
                <a:gd name="adj2" fmla="val 111538"/>
              </a:avLst>
            </a:prstGeom>
            <a:solidFill>
              <a:schemeClr val="bg1">
                <a:lumMod val="9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grpSp>
          <p:nvGrpSpPr>
            <p:cNvPr id="8" name="îṩḻîḑé"/>
            <p:cNvGrpSpPr/>
            <p:nvPr/>
          </p:nvGrpSpPr>
          <p:grpSpPr>
            <a:xfrm>
              <a:off x="660400" y="1130300"/>
              <a:ext cx="2834238" cy="3035601"/>
              <a:chOff x="660400" y="1130300"/>
              <a:chExt cx="2834238" cy="3035601"/>
            </a:xfrm>
          </p:grpSpPr>
          <p:cxnSp>
            <p:nvCxnSpPr>
              <p:cNvPr id="40" name="直接连接符 39"/>
              <p:cNvCxnSpPr>
                <a:cxnSpLocks/>
                <a:stCxn id="44" idx="0"/>
              </p:cNvCxnSpPr>
              <p:nvPr/>
            </p:nvCxnSpPr>
            <p:spPr>
              <a:xfrm flipV="1">
                <a:off x="2077519"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îṥḻíḍè">
                <a:extLst>
                  <a:ext uri="{FF2B5EF4-FFF2-40B4-BE49-F238E27FC236}">
                    <a16:creationId xmlns:a16="http://schemas.microsoft.com/office/drawing/2014/main" id="{9006D069-8124-460C-82C3-F07A292CA8DF}"/>
                  </a:ext>
                </a:extLst>
              </p:cNvPr>
              <p:cNvSpPr/>
              <p:nvPr/>
            </p:nvSpPr>
            <p:spPr bwMode="auto">
              <a:xfrm>
                <a:off x="660400" y="2346320"/>
                <a:ext cx="2834238" cy="900894"/>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阅读相关文献，选择合适的算法，设计原型，确定开发目标</a:t>
                </a:r>
                <a:endParaRPr lang="en-US" altLang="zh-CN" sz="1600" dirty="0"/>
              </a:p>
            </p:txBody>
          </p:sp>
          <p:grpSp>
            <p:nvGrpSpPr>
              <p:cNvPr id="42" name="í$ľïḑè"/>
              <p:cNvGrpSpPr/>
              <p:nvPr/>
            </p:nvGrpSpPr>
            <p:grpSpPr>
              <a:xfrm>
                <a:off x="1940019" y="3494700"/>
                <a:ext cx="275000" cy="275000"/>
                <a:chOff x="1607367" y="4342267"/>
                <a:chExt cx="275000" cy="275000"/>
              </a:xfrm>
            </p:grpSpPr>
            <p:sp>
              <p:nvSpPr>
                <p:cNvPr id="44" name="ïṧļî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45" name="ísļîḑè"/>
                <p:cNvSpPr/>
                <p:nvPr/>
              </p:nvSpPr>
              <p:spPr>
                <a:xfrm>
                  <a:off x="1657139" y="4392039"/>
                  <a:ext cx="175456" cy="175456"/>
                </a:xfrm>
                <a:prstGeom prst="ellipse">
                  <a:avLst/>
                </a:prstGeom>
                <a:solidFill>
                  <a:srgbClr val="222A35"/>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43" name="iṥḷíďé">
                <a:extLst>
                  <a:ext uri="{FF2B5EF4-FFF2-40B4-BE49-F238E27FC236}">
                    <a16:creationId xmlns:a16="http://schemas.microsoft.com/office/drawing/2014/main" id="{F29B8C60-FE24-4C9E-854E-3BB576656541}"/>
                  </a:ext>
                </a:extLst>
              </p:cNvPr>
              <p:cNvSpPr txBox="1"/>
              <p:nvPr/>
            </p:nvSpPr>
            <p:spPr bwMode="auto">
              <a:xfrm>
                <a:off x="1537468" y="3775848"/>
                <a:ext cx="1024095"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前期准备</a:t>
                </a:r>
                <a:endParaRPr lang="en-US" altLang="zh-CN" sz="1600" dirty="0"/>
              </a:p>
            </p:txBody>
          </p:sp>
        </p:grpSp>
        <p:grpSp>
          <p:nvGrpSpPr>
            <p:cNvPr id="9" name="î$ľîḋè"/>
            <p:cNvGrpSpPr/>
            <p:nvPr/>
          </p:nvGrpSpPr>
          <p:grpSpPr>
            <a:xfrm>
              <a:off x="3324162" y="3094744"/>
              <a:ext cx="2834238" cy="1789313"/>
              <a:chOff x="3493160" y="3094744"/>
              <a:chExt cx="2834238" cy="1789313"/>
            </a:xfrm>
          </p:grpSpPr>
          <p:cxnSp>
            <p:nvCxnSpPr>
              <p:cNvPr id="28" name="直接连接符 27"/>
              <p:cNvCxnSpPr>
                <a:cxnSpLocks/>
                <a:stCxn id="38" idx="2"/>
                <a:endCxn id="36" idx="4"/>
              </p:cNvCxnSpPr>
              <p:nvPr/>
            </p:nvCxnSpPr>
            <p:spPr>
              <a:xfrm flipV="1">
                <a:off x="4910279" y="3769700"/>
                <a:ext cx="10992" cy="111435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íṧliḑê">
                <a:extLst>
                  <a:ext uri="{FF2B5EF4-FFF2-40B4-BE49-F238E27FC236}">
                    <a16:creationId xmlns:a16="http://schemas.microsoft.com/office/drawing/2014/main" id="{9006D069-8124-460C-82C3-F07A292CA8DF}"/>
                  </a:ext>
                </a:extLst>
              </p:cNvPr>
              <p:cNvSpPr/>
              <p:nvPr/>
            </p:nvSpPr>
            <p:spPr bwMode="auto">
              <a:xfrm>
                <a:off x="3493160" y="4142116"/>
                <a:ext cx="2834238" cy="741941"/>
              </a:xfrm>
              <a:prstGeom prst="rect">
                <a:avLst/>
              </a:prstGeom>
              <a:solidFill>
                <a:schemeClr val="bg1"/>
              </a:solidFill>
              <a:ln>
                <a:no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根据设计的原型完成检测平台开发</a:t>
                </a:r>
                <a:endParaRPr lang="en-US" altLang="zh-CN" sz="1600" dirty="0"/>
              </a:p>
            </p:txBody>
          </p:sp>
          <p:grpSp>
            <p:nvGrpSpPr>
              <p:cNvPr id="31" name="íṡḷíḓê"/>
              <p:cNvGrpSpPr/>
              <p:nvPr/>
            </p:nvGrpSpPr>
            <p:grpSpPr>
              <a:xfrm>
                <a:off x="4783771" y="3494700"/>
                <a:ext cx="275000" cy="275000"/>
                <a:chOff x="1607367" y="4342267"/>
                <a:chExt cx="275000" cy="275000"/>
              </a:xfrm>
            </p:grpSpPr>
            <p:sp>
              <p:nvSpPr>
                <p:cNvPr id="36" name="ïṣḷí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37" name="ïsľîd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5" name="íşḻíḍê">
                <a:extLst>
                  <a:ext uri="{FF2B5EF4-FFF2-40B4-BE49-F238E27FC236}">
                    <a16:creationId xmlns:a16="http://schemas.microsoft.com/office/drawing/2014/main" id="{F29B8C60-FE24-4C9E-854E-3BB576656541}"/>
                  </a:ext>
                </a:extLst>
              </p:cNvPr>
              <p:cNvSpPr txBox="1"/>
              <p:nvPr/>
            </p:nvSpPr>
            <p:spPr bwMode="auto">
              <a:xfrm>
                <a:off x="4465715" y="3094744"/>
                <a:ext cx="91111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开发应用</a:t>
                </a:r>
                <a:endParaRPr lang="en-US" altLang="zh-CN" sz="1600" dirty="0"/>
              </a:p>
            </p:txBody>
          </p:sp>
        </p:grpSp>
        <p:grpSp>
          <p:nvGrpSpPr>
            <p:cNvPr id="10" name="îśļïḑe"/>
            <p:cNvGrpSpPr/>
            <p:nvPr/>
          </p:nvGrpSpPr>
          <p:grpSpPr>
            <a:xfrm>
              <a:off x="6009908" y="1130300"/>
              <a:ext cx="2834238" cy="3035600"/>
              <a:chOff x="6347904" y="1130300"/>
              <a:chExt cx="2834238" cy="3035600"/>
            </a:xfrm>
          </p:grpSpPr>
          <p:cxnSp>
            <p:nvCxnSpPr>
              <p:cNvPr id="20" name="直接连接符 19"/>
              <p:cNvCxnSpPr>
                <a:cxnSpLocks/>
                <a:stCxn id="24" idx="0"/>
              </p:cNvCxnSpPr>
              <p:nvPr/>
            </p:nvCxnSpPr>
            <p:spPr>
              <a:xfrm flipV="1">
                <a:off x="7765023"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îšļîďè">
                <a:extLst>
                  <a:ext uri="{FF2B5EF4-FFF2-40B4-BE49-F238E27FC236}">
                    <a16:creationId xmlns:a16="http://schemas.microsoft.com/office/drawing/2014/main" id="{9006D069-8124-460C-82C3-F07A292CA8DF}"/>
                  </a:ext>
                </a:extLst>
              </p:cNvPr>
              <p:cNvSpPr/>
              <p:nvPr/>
            </p:nvSpPr>
            <p:spPr bwMode="auto">
              <a:xfrm>
                <a:off x="6347904" y="2431145"/>
                <a:ext cx="2834238" cy="81606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按照标准以及平台开发实际书写论文</a:t>
                </a:r>
                <a:endParaRPr lang="en-US" altLang="zh-CN" sz="1600" dirty="0"/>
              </a:p>
            </p:txBody>
          </p:sp>
          <p:grpSp>
            <p:nvGrpSpPr>
              <p:cNvPr id="22" name="íṣļide"/>
              <p:cNvGrpSpPr/>
              <p:nvPr/>
            </p:nvGrpSpPr>
            <p:grpSpPr>
              <a:xfrm>
                <a:off x="7627523" y="3494700"/>
                <a:ext cx="275000" cy="275000"/>
                <a:chOff x="1607367" y="4342267"/>
                <a:chExt cx="275000" cy="275000"/>
              </a:xfrm>
            </p:grpSpPr>
            <p:sp>
              <p:nvSpPr>
                <p:cNvPr id="24" name="iSļiḓ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25" name="îŝľîḑ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23" name="iŝḷíḓé">
                <a:extLst>
                  <a:ext uri="{FF2B5EF4-FFF2-40B4-BE49-F238E27FC236}">
                    <a16:creationId xmlns:a16="http://schemas.microsoft.com/office/drawing/2014/main" id="{F29B8C60-FE24-4C9E-854E-3BB576656541}"/>
                  </a:ext>
                </a:extLst>
              </p:cNvPr>
              <p:cNvSpPr txBox="1"/>
              <p:nvPr/>
            </p:nvSpPr>
            <p:spPr bwMode="auto">
              <a:xfrm>
                <a:off x="7318714" y="3775847"/>
                <a:ext cx="93035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书写论文</a:t>
                </a:r>
                <a:endParaRPr lang="en-US" altLang="zh-CN" sz="1400" dirty="0"/>
              </a:p>
            </p:txBody>
          </p:sp>
        </p:grpSp>
        <p:grpSp>
          <p:nvGrpSpPr>
            <p:cNvPr id="11" name="ïşlíḋé"/>
            <p:cNvGrpSpPr/>
            <p:nvPr/>
          </p:nvGrpSpPr>
          <p:grpSpPr>
            <a:xfrm>
              <a:off x="8751688" y="3052187"/>
              <a:ext cx="2834238" cy="2632816"/>
              <a:chOff x="8751688" y="3052187"/>
              <a:chExt cx="2834238" cy="2632816"/>
            </a:xfrm>
          </p:grpSpPr>
          <p:cxnSp>
            <p:nvCxnSpPr>
              <p:cNvPr id="12" name="直接连接符 11"/>
              <p:cNvCxnSpPr>
                <a:stCxn id="18" idx="2"/>
                <a:endCxn id="16" idx="4"/>
              </p:cNvCxnSpPr>
              <p:nvPr/>
            </p:nvCxnSpPr>
            <p:spPr>
              <a:xfrm flipH="1" flipV="1">
                <a:off x="10101781" y="3769700"/>
                <a:ext cx="67026" cy="191530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iś1ïḑé">
                <a:extLst>
                  <a:ext uri="{FF2B5EF4-FFF2-40B4-BE49-F238E27FC236}">
                    <a16:creationId xmlns:a16="http://schemas.microsoft.com/office/drawing/2014/main" id="{9006D069-8124-460C-82C3-F07A292CA8DF}"/>
                  </a:ext>
                </a:extLst>
              </p:cNvPr>
              <p:cNvSpPr/>
              <p:nvPr/>
            </p:nvSpPr>
            <p:spPr bwMode="auto">
              <a:xfrm>
                <a:off x="8751688" y="4142116"/>
                <a:ext cx="2834238" cy="154288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根据查重报告以及建议修改论文至合格</a:t>
                </a:r>
                <a:endParaRPr lang="en-US" altLang="zh-CN" sz="1600" dirty="0"/>
              </a:p>
            </p:txBody>
          </p:sp>
          <p:grpSp>
            <p:nvGrpSpPr>
              <p:cNvPr id="14" name="îšļîḋe"/>
              <p:cNvGrpSpPr/>
              <p:nvPr/>
            </p:nvGrpSpPr>
            <p:grpSpPr>
              <a:xfrm>
                <a:off x="9964281" y="3494700"/>
                <a:ext cx="275000" cy="275000"/>
                <a:chOff x="1607367" y="4342267"/>
                <a:chExt cx="275000" cy="275000"/>
              </a:xfrm>
            </p:grpSpPr>
            <p:sp>
              <p:nvSpPr>
                <p:cNvPr id="16" name="ï$liḍ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7" name="iślïďé"/>
                <p:cNvSpPr/>
                <p:nvPr/>
              </p:nvSpPr>
              <p:spPr>
                <a:xfrm>
                  <a:off x="1657139" y="4392039"/>
                  <a:ext cx="175456" cy="175456"/>
                </a:xfrm>
                <a:prstGeom prst="ellipse">
                  <a:avLst/>
                </a:prstGeom>
                <a:solidFill>
                  <a:srgbClr val="ADB9CA"/>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5" name="íslîḍe">
                <a:extLst>
                  <a:ext uri="{FF2B5EF4-FFF2-40B4-BE49-F238E27FC236}">
                    <a16:creationId xmlns:a16="http://schemas.microsoft.com/office/drawing/2014/main" id="{F29B8C60-FE24-4C9E-854E-3BB576656541}"/>
                  </a:ext>
                </a:extLst>
              </p:cNvPr>
              <p:cNvSpPr txBox="1"/>
              <p:nvPr/>
            </p:nvSpPr>
            <p:spPr bwMode="auto">
              <a:xfrm>
                <a:off x="9637548" y="3052187"/>
                <a:ext cx="1062519"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论文修改</a:t>
                </a:r>
                <a:endParaRPr lang="en-US" altLang="zh-CN" sz="1600" dirty="0"/>
              </a:p>
            </p:txBody>
          </p:sp>
        </p:grpSp>
      </p:grpSp>
    </p:spTree>
    <p:extLst>
      <p:ext uri="{BB962C8B-B14F-4D97-AF65-F5344CB8AC3E}">
        <p14:creationId xmlns:p14="http://schemas.microsoft.com/office/powerpoint/2010/main" val="2201865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Name&quot;:&quot;正常&quot;,&quot;HeaderHeight&quot;:15.0,&quot;TopMargin&quot;:0.0,&quot;FooterHeight&quot;:9.0,&quot;BottomMargin&quot;:0.0,&quot;SideMargin&quot;:5.5,&quot;IntervalMargin&quot;:1.5,&quot;Id&quot;:&quot;GuidesStyle_Normal&quot;}"/>
  <p:tag name="ISLIDE.THEME" val="89da6171-5dfd-451f-98b4-0c795dc51d80"/>
  <p:tag name="ISPRING_PRESENTATION_TITLE" val="建筑工程极简毕业论文答辩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243644"/>
</p:tagLst>
</file>

<file path=ppt/tags/tag3.xml><?xml version="1.0" encoding="utf-8"?>
<p:tagLst xmlns:a="http://schemas.openxmlformats.org/drawingml/2006/main" xmlns:r="http://schemas.openxmlformats.org/officeDocument/2006/relationships" xmlns:p="http://schemas.openxmlformats.org/presentationml/2006/main">
  <p:tag name="ISLIDE.DIAGRAM" val="259610"/>
</p:tagLst>
</file>

<file path=ppt/theme/theme1.xml><?xml version="1.0" encoding="utf-8"?>
<a:theme xmlns:a="http://schemas.openxmlformats.org/drawingml/2006/main" name="主题5">
  <a:themeElements>
    <a:clrScheme name="Simon1">
      <a:dk1>
        <a:srgbClr val="000000"/>
      </a:dk1>
      <a:lt1>
        <a:srgbClr val="FFFFFF"/>
      </a:lt1>
      <a:dk2>
        <a:srgbClr val="1F497D"/>
      </a:dk2>
      <a:lt2>
        <a:srgbClr val="EEECE1"/>
      </a:lt2>
      <a:accent1>
        <a:srgbClr val="00437F"/>
      </a:accent1>
      <a:accent2>
        <a:srgbClr val="005AAA"/>
      </a:accent2>
      <a:accent3>
        <a:srgbClr val="1EA5DD"/>
      </a:accent3>
      <a:accent4>
        <a:srgbClr val="4AB8E5"/>
      </a:accent4>
      <a:accent5>
        <a:srgbClr val="000820"/>
      </a:accent5>
      <a:accent6>
        <a:srgbClr val="ED2F2A"/>
      </a:accent6>
      <a:hlink>
        <a:srgbClr val="FFFFFF"/>
      </a:hlink>
      <a:folHlink>
        <a:srgbClr val="1EA5DD"/>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Simon_阿文</Template>
  <TotalTime>337</TotalTime>
  <Words>543</Words>
  <Application>Microsoft Office PowerPoint</Application>
  <PresentationFormat>宽屏</PresentationFormat>
  <Paragraphs>95</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Arial Unicode MS</vt:lpstr>
      <vt:lpstr>华文中宋</vt:lpstr>
      <vt:lpstr>微软雅黑</vt:lpstr>
      <vt:lpstr>Arial</vt:lpstr>
      <vt:lpstr>Calibri</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SIMON PPT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建筑工程极简毕业论文答辩PPT模板</dc:title>
  <dc:creator>Simon_阿文</dc:creator>
  <cp:lastModifiedBy>应 瑞琦</cp:lastModifiedBy>
  <cp:revision>24</cp:revision>
  <cp:lastPrinted>2017-09-12T16:00:00Z</cp:lastPrinted>
  <dcterms:created xsi:type="dcterms:W3CDTF">2017-09-12T16:00:00Z</dcterms:created>
  <dcterms:modified xsi:type="dcterms:W3CDTF">2023-01-07T05:25:10Z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ies>
</file>