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82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46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79D6-2289-0840-AD6B-47A692AC3DAD}" type="datetimeFigureOut">
              <a:rPr kumimoji="1" lang="zh-CN" altLang="en-US" smtClean="0"/>
              <a:t>2020/5/5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8C7E-7D5B-894B-9C03-61C98A5D7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5/5/2020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="" xmlns:a16="http://schemas.microsoft.com/office/drawing/2014/main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="" xmlns:a16="http://schemas.microsoft.com/office/drawing/2014/main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="" xmlns:a16="http://schemas.microsoft.com/office/drawing/2014/main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="" xmlns:a16="http://schemas.microsoft.com/office/drawing/2014/main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="" xmlns:a16="http://schemas.microsoft.com/office/drawing/2014/main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895936" y="35918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3" name="文本框 2"/>
          <p:cNvSpPr txBox="1"/>
          <p:nvPr/>
        </p:nvSpPr>
        <p:spPr>
          <a:xfrm>
            <a:off x="2839967" y="2464928"/>
            <a:ext cx="7199969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smtClean="0">
                <a:latin typeface="Adobe Heiti Std R" charset="-122"/>
                <a:ea typeface="Adobe Heiti Std R" charset="-122"/>
                <a:cs typeface="Adobe Heiti Std R" charset="-122"/>
              </a:rPr>
              <a:t>Weekly Report </a:t>
            </a:r>
            <a:endParaRPr kumimoji="1" lang="zh-CN" altLang="en-US" sz="2800" dirty="0"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99399" y="452342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郑瑞麒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2019/11/21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DeepWalk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with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SMOTE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ENN</a:t>
            </a:r>
            <a:r>
              <a:rPr lang="zh-CN" altLang="en-US" b="1" dirty="0" smtClean="0"/>
              <a:t>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538" y="4174775"/>
            <a:ext cx="4634274" cy="117747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32088" y="3694374"/>
            <a:ext cx="48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lang="en-US" altLang="zh-CN" dirty="0"/>
              <a:t>Synthetic Minority Over-sampling Technique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01887" y="2004684"/>
            <a:ext cx="488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DeepWalk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SMOTE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84" y="2462542"/>
            <a:ext cx="4610479" cy="10915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1167" y="3259308"/>
            <a:ext cx="5223004" cy="110035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227644" y="1766510"/>
            <a:ext cx="172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SMOTE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ENN</a:t>
            </a:r>
            <a:endParaRPr kumimoji="1"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7644" y="2152464"/>
            <a:ext cx="4131963" cy="8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5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Plans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39029" y="2237349"/>
            <a:ext cx="61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 smtClean="0"/>
              <a:t>Combine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GCN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with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SMOTE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457200" indent="-457200">
              <a:buAutoNum type="arabicPeriod"/>
            </a:pPr>
            <a:r>
              <a:rPr kumimoji="1" lang="en-US" altLang="zh-CN" sz="2400" dirty="0" smtClean="0"/>
              <a:t>Algorithm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validation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analysis.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Repeat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experiment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10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times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record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outcome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result</a:t>
            </a:r>
            <a:r>
              <a:rPr kumimoji="1" lang="zh-CN" altLang="en-US" sz="2400" dirty="0" smtClean="0"/>
              <a:t> 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95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/>
          <a:lstStyle/>
          <a:p>
            <a:r>
              <a:rPr lang="en-US" altLang="zh-CN" b="1" dirty="0"/>
              <a:t>6. </a:t>
            </a:r>
            <a:r>
              <a:rPr lang="en-US" altLang="zh-CN" b="1" dirty="0" smtClean="0"/>
              <a:t>Reference</a:t>
            </a:r>
            <a:endParaRPr lang="en-HK" dirty="0"/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=""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9868" y="2034782"/>
            <a:ext cx="86834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[1] H. He and E. A. Garcia, “Learning from imbalanced data.” IEEE Transactions on Knowledge and Data Engineering, 21(9), 1263-1284, 2009.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[2] Wu, Jun, J. He, and Y. Liu. "</a:t>
            </a:r>
            <a:r>
              <a:rPr lang="en-US" altLang="zh-CN" dirty="0" err="1"/>
              <a:t>ImVerde</a:t>
            </a:r>
            <a:r>
              <a:rPr lang="en-US" altLang="zh-CN" dirty="0"/>
              <a:t>: Vertex-Diminished Random Walk for Learning Network Representation from Imbalanced Data." (2018).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[3] W. L. Hamilton, R. Ying and J. </a:t>
            </a:r>
            <a:r>
              <a:rPr lang="en-US" altLang="zh-CN" dirty="0" err="1"/>
              <a:t>Leskovec</a:t>
            </a:r>
            <a:r>
              <a:rPr lang="en-US" altLang="zh-CN" dirty="0"/>
              <a:t>, “Representation Learning on Graphs: Methods and Applications.” IEEE Data Engineering Bulletin, 2017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[4] A. G. Duran, M. </a:t>
            </a:r>
            <a:r>
              <a:rPr lang="en-US" altLang="zh-CN" dirty="0" err="1"/>
              <a:t>Niepert</a:t>
            </a:r>
            <a:r>
              <a:rPr lang="en-US" altLang="zh-CN" dirty="0"/>
              <a:t>, “Learning Graph Representations with Embedding Propagation.” In NIPS, 5119-5130, 2017.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[5] J. Liang, P. Jacobs, J. Sun and S. </a:t>
            </a:r>
            <a:r>
              <a:rPr lang="en-US" altLang="zh-CN" dirty="0" err="1"/>
              <a:t>Parthasarathy</a:t>
            </a:r>
            <a:r>
              <a:rPr lang="en-US" altLang="zh-CN" dirty="0"/>
              <a:t>, “Semi-supervised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embedding in attributed networks with outliers.” In SDM, 153-161,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2018.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[6] Z. Yang, W. W. Cohen, and R. </a:t>
            </a:r>
            <a:r>
              <a:rPr lang="en-US" altLang="zh-CN" dirty="0" err="1"/>
              <a:t>Salakhutdinov</a:t>
            </a:r>
            <a:r>
              <a:rPr lang="en-US" altLang="zh-CN" dirty="0"/>
              <a:t>, “Revisiting </a:t>
            </a:r>
            <a:r>
              <a:rPr lang="en-US" altLang="zh-CN" dirty="0" err="1"/>
              <a:t>semisupervised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learning with graph </a:t>
            </a:r>
            <a:r>
              <a:rPr lang="en-US" altLang="zh-CN" dirty="0" err="1"/>
              <a:t>embeddings</a:t>
            </a:r>
            <a:r>
              <a:rPr lang="en-US" altLang="zh-CN" dirty="0"/>
              <a:t>.” In ICML, 40-48, 2016.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0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_21郑瑞麒" id="{E942D8BD-380D-F043-B19D-E9BA14EBC221}" vid="{4762E404-7F7E-884F-9B8A-FAEA0DEA377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newsutech</Template>
  <TotalTime>1</TotalTime>
  <Words>247</Words>
  <Application>Microsoft Macintosh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Adobe Heiti Std R</vt:lpstr>
      <vt:lpstr>Arial</vt:lpstr>
      <vt:lpstr>Calibri</vt:lpstr>
      <vt:lpstr>Calibri Light</vt:lpstr>
      <vt:lpstr>DengXian</vt:lpstr>
      <vt:lpstr>SimHei</vt:lpstr>
      <vt:lpstr>等线</vt:lpstr>
      <vt:lpstr>等线 Light</vt:lpstr>
      <vt:lpstr>Office 主题​​</vt:lpstr>
      <vt:lpstr>PowerPoint 演示文稿</vt:lpstr>
      <vt:lpstr>4. DeepWalk with SMOTE and ENN </vt:lpstr>
      <vt:lpstr>5. Plans</vt:lpstr>
      <vt:lpstr>6. Reference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2020-05-05T02:28:35Z</dcterms:created>
  <dcterms:modified xsi:type="dcterms:W3CDTF">2020-05-05T02:29:43Z</dcterms:modified>
</cp:coreProperties>
</file>