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+mj-lt"/>
                <a:ea typeface="+mj-ea"/>
                <a:cs typeface="+mj-cs"/>
                <a:sym typeface="Helvetica"/>
              </a:defRPr>
            </a:lvl1pPr>
            <a:lvl2pPr marL="1055076" indent="-445476" algn="ctr">
              <a:spcBef>
                <a:spcPts val="0"/>
              </a:spcBef>
              <a:defRPr b="1" sz="3800">
                <a:latin typeface="+mj-lt"/>
                <a:ea typeface="+mj-ea"/>
                <a:cs typeface="+mj-cs"/>
                <a:sym typeface="Helvetica"/>
              </a:defRPr>
            </a:lvl2pPr>
            <a:lvl3pPr marL="1664676" indent="-445476" algn="ctr">
              <a:spcBef>
                <a:spcPts val="0"/>
              </a:spcBef>
              <a:defRPr b="1" sz="3800">
                <a:latin typeface="+mj-lt"/>
                <a:ea typeface="+mj-ea"/>
                <a:cs typeface="+mj-cs"/>
                <a:sym typeface="Helvetica"/>
              </a:defRPr>
            </a:lvl3pPr>
            <a:lvl4pPr marL="2274276" indent="-445476" algn="ctr">
              <a:spcBef>
                <a:spcPts val="0"/>
              </a:spcBef>
              <a:defRPr b="1" sz="3800">
                <a:latin typeface="+mj-lt"/>
                <a:ea typeface="+mj-ea"/>
                <a:cs typeface="+mj-cs"/>
                <a:sym typeface="Helvetica"/>
              </a:defRPr>
            </a:lvl4pPr>
            <a:lvl5pPr marL="2883876" indent="-445476" algn="ctr">
              <a:spcBef>
                <a:spcPts val="0"/>
              </a:spcBef>
              <a:defRPr b="1"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400"/>
              </a:spcBef>
              <a:buSzTx/>
              <a:buNone/>
              <a:defRPr sz="56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5" y="-1879600"/>
            <a:ext cx="10414002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pple.com" TargetMode="External"/><Relationship Id="rId3" Type="http://schemas.openxmlformats.org/officeDocument/2006/relationships/hyperlink" Target="http://homepage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</a:t>
            </a:r>
          </a:p>
        </p:txBody>
      </p:sp>
      <p:sp>
        <p:nvSpPr>
          <p:cNvPr id="120" name="Group E…"/>
          <p:cNvSpPr txBox="1"/>
          <p:nvPr>
            <p:ph type="subTitle" sz="half" idx="1"/>
          </p:nvPr>
        </p:nvSpPr>
        <p:spPr>
          <a:xfrm>
            <a:off x="2374899" y="7073899"/>
            <a:ext cx="19634202" cy="5229834"/>
          </a:xfrm>
          <a:prstGeom prst="rect">
            <a:avLst/>
          </a:prstGeom>
        </p:spPr>
        <p:txBody>
          <a:bodyPr/>
          <a:lstStyle/>
          <a:p>
            <a:pPr/>
            <a:r>
              <a:t>Group E</a:t>
            </a:r>
          </a:p>
          <a:p>
            <a:pPr/>
          </a:p>
          <a:p>
            <a:pPr/>
          </a:p>
          <a:p>
            <a:pPr/>
          </a:p>
          <a:p>
            <a:pPr algn="l">
              <a:defRPr sz="3600"/>
            </a:pPr>
            <a:r>
              <a:t>Members:</a:t>
            </a:r>
          </a:p>
          <a:p>
            <a:pPr algn="l">
              <a:defRPr sz="3600"/>
            </a:pPr>
            <a:r>
              <a:t>Shubhparteek Singh</a:t>
            </a:r>
          </a:p>
          <a:p>
            <a:pPr algn="l">
              <a:defRPr sz="3600"/>
            </a:pPr>
            <a:r>
              <a:t>Lingjun Wan</a:t>
            </a:r>
          </a:p>
          <a:p>
            <a:pPr algn="l">
              <a:defRPr sz="3600"/>
            </a:pPr>
            <a:r>
              <a:t>Ruiqing Zhu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ject: JAC Food Ba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Project: JAC Food Bank</a:t>
            </a:r>
          </a:p>
        </p:txBody>
      </p:sp>
      <p:sp>
        <p:nvSpPr>
          <p:cNvPr id="123" name="User story: As a user, I’d like to be able to place the order online and have the option to either pick up the order or have it delivered to 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story: As a user, I’d like to be able to place the order online and have the option to either pick up the order or have it delivered to me.</a:t>
            </a:r>
          </a:p>
          <a:p>
            <a:pPr/>
            <a:r>
              <a:t>Solution: Create a website with online shopping capabilities for John Abbott College Food Bank.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qui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</a:t>
            </a:r>
          </a:p>
        </p:txBody>
      </p:sp>
      <p:sp>
        <p:nvSpPr>
          <p:cNvPr id="126" name="Create the website using HTML, CSS, and Javascrip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1" indent="-530351" defTabSz="718184">
              <a:spcBef>
                <a:spcPts val="5100"/>
              </a:spcBef>
              <a:defRPr sz="4500"/>
            </a:pPr>
            <a:r>
              <a:t>Create the website using HTML, CSS, and Javascript.</a:t>
            </a:r>
          </a:p>
          <a:p>
            <a:pPr marL="530351" indent="-530351" defTabSz="718184">
              <a:spcBef>
                <a:spcPts val="5100"/>
              </a:spcBef>
              <a:defRPr sz="4500"/>
            </a:pPr>
            <a:r>
              <a:t>Have a home page with introduction to the web site.</a:t>
            </a:r>
          </a:p>
          <a:p>
            <a:pPr marL="530351" indent="-530351" defTabSz="718184">
              <a:spcBef>
                <a:spcPts val="5100"/>
              </a:spcBef>
              <a:defRPr sz="4500"/>
            </a:pPr>
            <a:r>
              <a:t>Have a registration page with validation of user entered data.</a:t>
            </a:r>
          </a:p>
          <a:p>
            <a:pPr marL="530351" indent="-530351" defTabSz="718184">
              <a:spcBef>
                <a:spcPts val="5100"/>
              </a:spcBef>
              <a:defRPr sz="4500"/>
            </a:pPr>
            <a:r>
              <a:t>Have a sign in page with validation of user entered data.</a:t>
            </a:r>
          </a:p>
          <a:p>
            <a:pPr marL="530351" indent="-530351" defTabSz="718184">
              <a:spcBef>
                <a:spcPts val="5100"/>
              </a:spcBef>
              <a:defRPr sz="4500"/>
            </a:pPr>
            <a:r>
              <a:t>Once signed it, users should be presented with an option to shop online.</a:t>
            </a:r>
          </a:p>
          <a:p>
            <a:pPr marL="530351" indent="-530351" defTabSz="718184">
              <a:spcBef>
                <a:spcPts val="5100"/>
              </a:spcBef>
              <a:defRPr sz="4500"/>
            </a:pPr>
            <a:r>
              <a:t>Have a Contact us page.</a:t>
            </a:r>
          </a:p>
          <a:p>
            <a:pPr marL="530351" indent="-530351" defTabSz="718184">
              <a:spcBef>
                <a:spcPts val="5100"/>
              </a:spcBef>
              <a:defRPr sz="4500"/>
            </a:pPr>
            <a:r>
              <a:t>Have a News and Events page.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29" name="Homepage: main landing page with menus linked to different sections of the websi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476" indent="-445476">
              <a:spcBef>
                <a:spcPts val="5300"/>
              </a:spcBef>
              <a:defRPr sz="3800"/>
            </a:pPr>
            <a:r>
              <a:t>Homepage: Main landing page with menus linked to different sections of the website. Add social media links to the page.</a:t>
            </a:r>
          </a:p>
          <a:p>
            <a:pPr marL="445476" indent="-445476">
              <a:spcBef>
                <a:spcPts val="5300"/>
              </a:spcBef>
              <a:defRPr sz="3800"/>
            </a:pPr>
            <a:r>
              <a:t>Different CSS selectors will be used to finalize the look and feel of the project.</a:t>
            </a:r>
          </a:p>
          <a:p>
            <a:pPr marL="445476" indent="-445476">
              <a:spcBef>
                <a:spcPts val="5300"/>
              </a:spcBef>
              <a:defRPr sz="3800"/>
            </a:pPr>
            <a:r>
              <a:t>Registration page: Validate the following:</a:t>
            </a:r>
          </a:p>
          <a:p>
            <a:pPr lvl="2" marL="0" indent="0">
              <a:spcBef>
                <a:spcPts val="5300"/>
              </a:spcBef>
              <a:buSzTx/>
              <a:buNone/>
              <a:defRPr sz="3800"/>
            </a:pPr>
            <a:r>
              <a:t>        </a:t>
            </a:r>
            <a:r>
              <a:rPr sz="3000"/>
              <a:t>— username, first name, last name, email address, and password</a:t>
            </a:r>
            <a:endParaRPr sz="3000"/>
          </a:p>
          <a:p>
            <a:pPr marL="351692" indent="-351692">
              <a:spcBef>
                <a:spcPts val="5300"/>
              </a:spcBef>
              <a:defRPr sz="3800"/>
            </a:pPr>
            <a:r>
              <a:t>Sign-in page: Validate exact match of username, password, and non-empty check.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32" name="Shop page: List items with a text box to enter quantity, and have a “Place Order” button. Once the user selects an item, it’s updated in the cart, and a check is placed to avoid adding the same item twi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692" indent="-351692">
              <a:spcBef>
                <a:spcPts val="5300"/>
              </a:spcBef>
              <a:defRPr sz="3800"/>
            </a:pPr>
            <a:r>
              <a:t>Shop page: List items with a text box to enter quantity, and have a “Place Order” button. Once the user selects an item, it’s updated in the cart, and a check is placed to avoid adding the same item twice.</a:t>
            </a:r>
          </a:p>
          <a:p>
            <a:pPr marL="351692" indent="-351692">
              <a:spcBef>
                <a:spcPts val="5300"/>
              </a:spcBef>
              <a:defRPr sz="3800"/>
            </a:pPr>
            <a:r>
              <a:t>Contact us page: Create a form for users to enter their information and submit. Implement non-empty check.</a:t>
            </a:r>
          </a:p>
          <a:p>
            <a:pPr marL="351692" indent="-351692">
              <a:spcBef>
                <a:spcPts val="5300"/>
              </a:spcBef>
              <a:defRPr sz="3800"/>
            </a:pPr>
            <a:r>
              <a:t>News and Events: Make some collapsible items</a:t>
            </a:r>
          </a:p>
          <a:p>
            <a:pPr marL="351692" indent="-351692">
              <a:spcBef>
                <a:spcPts val="5300"/>
              </a:spcBef>
              <a:defRPr sz="3800"/>
            </a:pPr>
            <a:r>
              <a:t>Special attention: Make sure everything is linked to the proper page. When user is logged in, it should not log the user out unless the user wants 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neak Pe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Sneak Peak</a:t>
            </a:r>
          </a:p>
        </p:txBody>
      </p:sp>
      <p:sp>
        <p:nvSpPr>
          <p:cNvPr id="13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MicrosoftTeams-image.png" descr="MicrosoftTeams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62" y="4635499"/>
            <a:ext cx="121793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icrosoftTeams-image (1).png" descr="MicrosoftTeams-image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25626" y="463550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Scope</a:t>
            </a:r>
          </a:p>
        </p:txBody>
      </p:sp>
      <p:sp>
        <p:nvSpPr>
          <p:cNvPr id="14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Due to the time constraint, some of the design idea couldn’t be implemented at this time but will be considered as the iteration goes:</a:t>
            </a:r>
          </a:p>
          <a:p>
            <a:pPr marL="228600" indent="-228600">
              <a:buSzPct val="100000"/>
              <a:buAutoNum type="arabicPeriod" startAt="1"/>
            </a:pPr>
            <a:r>
              <a:t>Shopping cart could be more responsive (auto update quantities, etc.). </a:t>
            </a:r>
          </a:p>
          <a:p>
            <a:pPr marL="228600" indent="-228600">
              <a:buSzPct val="100000"/>
              <a:buAutoNum type="arabicPeriod" startAt="1"/>
            </a:pPr>
            <a:r>
              <a:t>Forms could be implemented to save and check user login information as currently all the information/data is processed hard-coded.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43" name="JAC Food Bank">
            <a:hlinkClick r:id="rId2" invalidUrl="" action="" tgtFrame="" tooltip="" history="1" highlightClick="0" endSnd="0"/>
          </p:cNvPr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FFFFFF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JAC Food Bank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