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412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210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899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621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744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87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989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6616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133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910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430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A1AC-B895-4B86-8537-EDF176A15EC5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6602B-E468-433A-941C-8EC0451781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07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FIRE Egg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68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ゲーム性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45029" y="4779819"/>
            <a:ext cx="30828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AD</a:t>
            </a:r>
            <a:r>
              <a:rPr lang="ja-JP" altLang="en-US" dirty="0" smtClean="0"/>
              <a:t>で左右移動</a:t>
            </a:r>
            <a:endParaRPr lang="en-US" altLang="ja-JP" dirty="0"/>
          </a:p>
          <a:p>
            <a:r>
              <a:rPr lang="en-US" altLang="ja-JP" dirty="0" smtClean="0"/>
              <a:t>WS</a:t>
            </a:r>
            <a:r>
              <a:rPr lang="ja-JP" altLang="en-US" dirty="0" smtClean="0"/>
              <a:t>で炎の出す向きを決める</a:t>
            </a:r>
            <a:endParaRPr lang="en-US" altLang="ja-JP" dirty="0" smtClean="0"/>
          </a:p>
          <a:p>
            <a:r>
              <a:rPr kumimoji="1" lang="ja-JP" altLang="en-US" dirty="0" smtClean="0"/>
              <a:t>スペースキーで</a:t>
            </a:r>
            <a:r>
              <a:rPr lang="ja-JP" altLang="en-US" dirty="0" smtClean="0"/>
              <a:t>ジャンプ</a:t>
            </a:r>
            <a:endParaRPr lang="en-US" altLang="ja-JP" dirty="0" smtClean="0"/>
          </a:p>
          <a:p>
            <a:r>
              <a:rPr kumimoji="1" lang="ja-JP" altLang="en-US" dirty="0" smtClean="0"/>
              <a:t>左クリックで炎を出す</a:t>
            </a:r>
            <a:endParaRPr kumimoji="1" lang="en-US" altLang="ja-JP" dirty="0" smtClean="0"/>
          </a:p>
          <a:p>
            <a:r>
              <a:rPr kumimoji="1" lang="ja-JP" altLang="en-US" dirty="0" smtClean="0"/>
              <a:t>マウスで視点移動</a:t>
            </a:r>
            <a:endParaRPr kumimoji="1"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32213" y="1683865"/>
            <a:ext cx="757130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smtClean="0"/>
              <a:t>ドラゴンの卵から炎を</a:t>
            </a:r>
            <a:r>
              <a:rPr lang="ja-JP" altLang="en-US" dirty="0" smtClean="0"/>
              <a:t>出して</a:t>
            </a:r>
            <a:r>
              <a:rPr lang="ja-JP" altLang="en-US" dirty="0"/>
              <a:t>障害物</a:t>
            </a:r>
            <a:r>
              <a:rPr lang="ja-JP" altLang="en-US" dirty="0" smtClean="0"/>
              <a:t>を破壊しながら</a:t>
            </a:r>
            <a:r>
              <a:rPr lang="ja-JP" altLang="en-US" dirty="0" smtClean="0"/>
              <a:t>ゴールを</a:t>
            </a:r>
            <a:r>
              <a:rPr lang="ja-JP" altLang="en-US" dirty="0" smtClean="0"/>
              <a:t>目指す</a:t>
            </a:r>
            <a:endParaRPr kumimoji="1" lang="en-US" altLang="ja-JP" dirty="0" smtClean="0"/>
          </a:p>
          <a:p>
            <a:r>
              <a:rPr lang="ja-JP" altLang="en-US" dirty="0" smtClean="0"/>
              <a:t>炎を出すに</a:t>
            </a:r>
            <a:r>
              <a:rPr lang="ja-JP" altLang="en-US" dirty="0" smtClean="0"/>
              <a:t>はエネルギーが必要</a:t>
            </a:r>
            <a:endParaRPr lang="en-US" altLang="ja-JP" dirty="0" smtClean="0"/>
          </a:p>
          <a:p>
            <a:r>
              <a:rPr lang="ja-JP" altLang="en-US" dirty="0"/>
              <a:t>途中</a:t>
            </a:r>
            <a:r>
              <a:rPr lang="ja-JP" altLang="en-US" dirty="0" smtClean="0"/>
              <a:t>で</a:t>
            </a:r>
            <a:r>
              <a:rPr lang="ja-JP" altLang="en-US" dirty="0" smtClean="0"/>
              <a:t>セーブポイント</a:t>
            </a:r>
            <a:r>
              <a:rPr lang="ja-JP" altLang="en-US" dirty="0" smtClean="0"/>
              <a:t>やアイテムで</a:t>
            </a:r>
            <a:r>
              <a:rPr lang="ja-JP" altLang="en-US" dirty="0" smtClean="0"/>
              <a:t>エネルギー</a:t>
            </a:r>
            <a:r>
              <a:rPr lang="ja-JP" altLang="en-US" dirty="0" smtClean="0"/>
              <a:t>を回復することが</a:t>
            </a:r>
            <a:r>
              <a:rPr lang="ja-JP" altLang="en-US" dirty="0" smtClean="0"/>
              <a:t>できる</a:t>
            </a:r>
            <a:endParaRPr lang="en-US" altLang="ja-JP" dirty="0" smtClean="0"/>
          </a:p>
          <a:p>
            <a:r>
              <a:rPr lang="ja-JP" altLang="en-US" dirty="0" smtClean="0"/>
              <a:t>高い場所から</a:t>
            </a:r>
            <a:r>
              <a:rPr lang="ja-JP" altLang="en-US" dirty="0"/>
              <a:t>落下する</a:t>
            </a:r>
            <a:r>
              <a:rPr lang="ja-JP" altLang="en-US" dirty="0" smtClean="0"/>
              <a:t>と卵が割れる</a:t>
            </a:r>
            <a:endParaRPr lang="en-US" altLang="ja-JP" dirty="0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932213" y="3616036"/>
            <a:ext cx="13131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dirty="0" smtClean="0"/>
              <a:t>操作</a:t>
            </a:r>
            <a:endParaRPr kumimoji="1" lang="ja-JP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68486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092530" y="564078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dirty="0" smtClean="0"/>
              <a:t>ギミック</a:t>
            </a:r>
            <a:endParaRPr kumimoji="1" lang="ja-JP" altLang="en-US" sz="40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63782" y="394854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63782" y="1567543"/>
            <a:ext cx="6417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敵や通れない壁があるので炎を</a:t>
            </a:r>
            <a:r>
              <a:rPr kumimoji="1" lang="ja-JP" altLang="en-US" dirty="0" smtClean="0"/>
              <a:t>使って破壊して進んで</a:t>
            </a:r>
            <a:r>
              <a:rPr kumimoji="1" lang="ja-JP" altLang="en-US" dirty="0" smtClean="0"/>
              <a:t>いく</a:t>
            </a:r>
            <a:endParaRPr kumimoji="1" lang="en-US" altLang="ja-JP" dirty="0" smtClean="0"/>
          </a:p>
          <a:p>
            <a:r>
              <a:rPr lang="ja-JP" altLang="en-US" dirty="0"/>
              <a:t>下</a:t>
            </a:r>
            <a:r>
              <a:rPr lang="ja-JP" altLang="en-US" dirty="0" smtClean="0"/>
              <a:t>に炎を出すと加速することができる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6860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99</Words>
  <Application>Microsoft Office PowerPoint</Application>
  <PresentationFormat>ワイド画面</PresentationFormat>
  <Paragraphs>15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FIRE Egg</vt:lpstr>
      <vt:lpstr>ゲーム性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Sky Bounce</dc:title>
  <dc:creator>GA2B</dc:creator>
  <cp:lastModifiedBy>GA2B</cp:lastModifiedBy>
  <cp:revision>16</cp:revision>
  <dcterms:created xsi:type="dcterms:W3CDTF">2025-10-06T04:33:52Z</dcterms:created>
  <dcterms:modified xsi:type="dcterms:W3CDTF">2025-10-09T06:37:27Z</dcterms:modified>
</cp:coreProperties>
</file>