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82" r:id="rId3"/>
  </p:sldMasterIdLst>
  <p:notesMasterIdLst>
    <p:notesMasterId r:id="rId5"/>
  </p:notesMasterIdLst>
  <p:sldIdLst>
    <p:sldId id="256" r:id="rId4"/>
    <p:sldId id="257" r:id="rId6"/>
    <p:sldId id="258" r:id="rId7"/>
    <p:sldId id="259" r:id="rId8"/>
    <p:sldId id="260" r:id="rId9"/>
  </p:sldIdLst>
  <p:sldSz cx="9144000" cy="5143500" type="screen16x9"/>
  <p:notesSz cx="6858000" cy="9144000"/>
  <p:embeddedFontLst>
    <p:embeddedFont>
      <p:font typeface="Merriweather" panose="00000500000000000000"/>
      <p:regular r:id="rId14"/>
    </p:embeddedFont>
    <p:embeddedFont>
      <p:font typeface="DM Sans"/>
      <p:regular r:id="rId15"/>
    </p:embeddedFont>
    <p:embeddedFont>
      <p:font typeface="Open Sans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uisi Ma" initials="" lastIdx="16" clrIdx="0"/>
  <p:cmAuthor id="1" name="Gloria Zhou" initials="" lastIdx="2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300" y="4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font" Target="fonts/font3.fntdata"/><Relationship Id="rId15" Type="http://schemas.openxmlformats.org/officeDocument/2006/relationships/font" Target="fonts/font2.fntdata"/><Relationship Id="rId14" Type="http://schemas.openxmlformats.org/officeDocument/2006/relationships/font" Target="fonts/font1.fntdata"/><Relationship Id="rId13" Type="http://schemas.openxmlformats.org/officeDocument/2006/relationships/commentAuthors" Target="commentAuthors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1b7951848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31b7951848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1b79518488_0_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31b79518488_0_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31b79518488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31b79518488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31b79518488_0_1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31b79518488_0_1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31b79518488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31b79518488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4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_1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79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CUSTOM_7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4" name="Google Shape;54;p13"/>
          <p:cNvSpPr txBox="1">
            <a:spLocks noGrp="1"/>
          </p:cNvSpPr>
          <p:nvPr>
            <p:ph type="subTitle" idx="2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5" name="Google Shape;55;p13"/>
          <p:cNvSpPr txBox="1">
            <a:spLocks noGrp="1"/>
          </p:cNvSpPr>
          <p:nvPr>
            <p:ph type="subTitle" idx="3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6" name="Google Shape;56;p13"/>
          <p:cNvSpPr txBox="1">
            <a:spLocks noGrp="1"/>
          </p:cNvSpPr>
          <p:nvPr>
            <p:ph type="subTitle" idx="4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7" name="Google Shape;57;p13"/>
          <p:cNvSpPr txBox="1">
            <a:spLocks noGrp="1"/>
          </p:cNvSpPr>
          <p:nvPr>
            <p:ph type="subTitle" idx="5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8" name="Google Shape;58;p13"/>
          <p:cNvSpPr txBox="1">
            <a:spLocks noGrp="1"/>
          </p:cNvSpPr>
          <p:nvPr>
            <p:ph type="subTitle" idx="6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 and image">
  <p:cSld name="CUSTOM_8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62" name="Google Shape;62;p14"/>
          <p:cNvSpPr>
            <a:spLocks noGrp="1"/>
          </p:cNvSpPr>
          <p:nvPr>
            <p:ph type="pic" idx="2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big ideas">
  <p:cSld name="CUSTOM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68" name="Google Shape;68;p15"/>
          <p:cNvSpPr txBox="1">
            <a:spLocks noGrp="1"/>
          </p:cNvSpPr>
          <p:nvPr>
            <p:ph type="body" idx="2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69" name="Google Shape;69;p15"/>
          <p:cNvSpPr txBox="1">
            <a:spLocks noGrp="1"/>
          </p:cNvSpPr>
          <p:nvPr>
            <p:ph type="subTitle" idx="3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0" name="Google Shape;70;p15"/>
          <p:cNvSpPr txBox="1">
            <a:spLocks noGrp="1"/>
          </p:cNvSpPr>
          <p:nvPr>
            <p:ph type="subTitle" idx="4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big ideas">
  <p:cSld name="CUSTOM_2_2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74" name="Google Shape;74;p16"/>
          <p:cNvSpPr txBox="1">
            <a:spLocks noGrp="1"/>
          </p:cNvSpPr>
          <p:nvPr>
            <p:ph type="body" idx="2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75" name="Google Shape;75;p16"/>
          <p:cNvSpPr txBox="1">
            <a:spLocks noGrp="1"/>
          </p:cNvSpPr>
          <p:nvPr>
            <p:ph type="body" idx="3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7" name="Google Shape;77;p16"/>
          <p:cNvSpPr txBox="1">
            <a:spLocks noGrp="1"/>
          </p:cNvSpPr>
          <p:nvPr>
            <p:ph type="subTitle" idx="4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8" name="Google Shape;78;p16"/>
          <p:cNvSpPr txBox="1">
            <a:spLocks noGrp="1"/>
          </p:cNvSpPr>
          <p:nvPr>
            <p:ph type="subTitle" idx="5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9" name="Google Shape;79;p16"/>
          <p:cNvSpPr txBox="1">
            <a:spLocks noGrp="1"/>
          </p:cNvSpPr>
          <p:nvPr>
            <p:ph type="subTitle" idx="6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ig ideas">
  <p:cSld name="CUSTOM_3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83" name="Google Shape;83;p17"/>
          <p:cNvSpPr txBox="1">
            <a:spLocks noGrp="1"/>
          </p:cNvSpPr>
          <p:nvPr>
            <p:ph type="body" idx="2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>
            <a:spLocks noGrp="1"/>
          </p:cNvSpPr>
          <p:nvPr>
            <p:ph type="body" idx="3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85" name="Google Shape;85;p17"/>
          <p:cNvSpPr txBox="1">
            <a:spLocks noGrp="1"/>
          </p:cNvSpPr>
          <p:nvPr>
            <p:ph type="body" idx="4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7" name="Google Shape;87;p17"/>
          <p:cNvSpPr txBox="1">
            <a:spLocks noGrp="1"/>
          </p:cNvSpPr>
          <p:nvPr>
            <p:ph type="subTitle" idx="5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8" name="Google Shape;88;p17"/>
          <p:cNvSpPr txBox="1">
            <a:spLocks noGrp="1"/>
          </p:cNvSpPr>
          <p:nvPr>
            <p:ph type="subTitle" idx="6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9" name="Google Shape;89;p17"/>
          <p:cNvSpPr txBox="1">
            <a:spLocks noGrp="1"/>
          </p:cNvSpPr>
          <p:nvPr>
            <p:ph type="subTitle" idx="7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0" name="Google Shape;90;p17"/>
          <p:cNvSpPr txBox="1">
            <a:spLocks noGrp="1"/>
          </p:cNvSpPr>
          <p:nvPr>
            <p:ph type="subTitle" idx="8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mage">
  <p:cSld name="TITLE_ONLY_1_1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93" name="Google Shape;93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94" name="Google Shape;94;p18"/>
          <p:cNvSpPr>
            <a:spLocks noGrp="1"/>
          </p:cNvSpPr>
          <p:nvPr>
            <p:ph type="pic" idx="2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toryboards">
  <p:cSld name="CUSTOM_4_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9"/>
          <p:cNvSpPr>
            <a:spLocks noGrp="1"/>
          </p:cNvSpPr>
          <p:nvPr>
            <p:ph type="pic" idx="2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19"/>
          <p:cNvSpPr>
            <a:spLocks noGrp="1"/>
          </p:cNvSpPr>
          <p:nvPr>
            <p:ph type="pic" idx="3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9"/>
          <p:cNvSpPr txBox="1">
            <a:spLocks noGrp="1"/>
          </p:cNvSpPr>
          <p:nvPr>
            <p:ph type="body" idx="4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0" name="Google Shape;100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02" name="Google Shape;102;p19"/>
          <p:cNvSpPr txBox="1">
            <a:spLocks noGrp="1"/>
          </p:cNvSpPr>
          <p:nvPr>
            <p:ph type="subTitle" idx="5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3" name="Google Shape;103;p19"/>
          <p:cNvSpPr txBox="1">
            <a:spLocks noGrp="1"/>
          </p:cNvSpPr>
          <p:nvPr>
            <p:ph type="subTitle" idx="6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storyboards">
  <p:cSld name="CUSTOM_4_1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20"/>
          <p:cNvSpPr>
            <a:spLocks noGrp="1"/>
          </p:cNvSpPr>
          <p:nvPr>
            <p:ph type="pic" idx="2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20"/>
          <p:cNvSpPr>
            <a:spLocks noGrp="1"/>
          </p:cNvSpPr>
          <p:nvPr>
            <p:ph type="pic" idx="3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0"/>
          <p:cNvSpPr txBox="1">
            <a:spLocks noGrp="1"/>
          </p:cNvSpPr>
          <p:nvPr>
            <p:ph type="body" idx="4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9" name="Google Shape;109;p20"/>
          <p:cNvSpPr>
            <a:spLocks noGrp="1"/>
          </p:cNvSpPr>
          <p:nvPr>
            <p:ph type="pic" idx="5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20"/>
          <p:cNvSpPr txBox="1">
            <a:spLocks noGrp="1"/>
          </p:cNvSpPr>
          <p:nvPr>
            <p:ph type="body" idx="6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1" name="Google Shape;111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13" name="Google Shape;113;p20"/>
          <p:cNvSpPr txBox="1">
            <a:spLocks noGrp="1"/>
          </p:cNvSpPr>
          <p:nvPr>
            <p:ph type="subTitle" idx="7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4" name="Google Shape;114;p20"/>
          <p:cNvSpPr txBox="1">
            <a:spLocks noGrp="1"/>
          </p:cNvSpPr>
          <p:nvPr>
            <p:ph type="subTitle" idx="8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5" name="Google Shape;115;p20"/>
          <p:cNvSpPr txBox="1">
            <a:spLocks noGrp="1"/>
          </p:cNvSpPr>
          <p:nvPr>
            <p:ph type="subTitle" idx="9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HEADER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only">
  <p:cSld name="CUSTOM_5_1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>
            <a:spLocks noGrp="1"/>
          </p:cNvSpPr>
          <p:nvPr>
            <p:ph type="pic" idx="2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grid">
  <p:cSld name="CUSTOM_6_1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21" name="Google Shape;121;p22"/>
          <p:cNvSpPr>
            <a:spLocks noGrp="1"/>
          </p:cNvSpPr>
          <p:nvPr>
            <p:ph type="pic" idx="2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22"/>
          <p:cNvSpPr>
            <a:spLocks noGrp="1"/>
          </p:cNvSpPr>
          <p:nvPr>
            <p:ph type="pic" idx="3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22"/>
          <p:cNvSpPr>
            <a:spLocks noGrp="1"/>
          </p:cNvSpPr>
          <p:nvPr>
            <p:ph type="pic" idx="4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22"/>
          <p:cNvSpPr>
            <a:spLocks noGrp="1"/>
          </p:cNvSpPr>
          <p:nvPr>
            <p:ph type="pic" idx="5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2"/>
          <p:cNvSpPr>
            <a:spLocks noGrp="1"/>
          </p:cNvSpPr>
          <p:nvPr>
            <p:ph type="pic" idx="6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22"/>
          <p:cNvSpPr>
            <a:spLocks noGrp="1"/>
          </p:cNvSpPr>
          <p:nvPr>
            <p:ph type="pic" idx="7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28" name="Google Shape;128;p22"/>
          <p:cNvSpPr>
            <a:spLocks noGrp="1"/>
          </p:cNvSpPr>
          <p:nvPr>
            <p:ph type="pic" idx="8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2"/>
          <p:cNvSpPr>
            <a:spLocks noGrp="1"/>
          </p:cNvSpPr>
          <p:nvPr>
            <p:ph type="pic" idx="9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22"/>
          <p:cNvSpPr>
            <a:spLocks noGrp="1"/>
          </p:cNvSpPr>
          <p:nvPr>
            <p:ph type="pic" idx="13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Custom title slide">
  <p:cSld name="TITLE">
    <p:bg>
      <p:bgPr>
        <a:solidFill>
          <a:schemeClr val="dk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body" idx="1"/>
          </p:nvPr>
        </p:nvSpPr>
        <p:spPr>
          <a:xfrm>
            <a:off x="196951" y="4737750"/>
            <a:ext cx="18603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3" name="Google Shape;133;p23"/>
          <p:cNvSpPr txBox="1">
            <a:spLocks noGrp="1"/>
          </p:cNvSpPr>
          <p:nvPr>
            <p:ph type="ctrTitle"/>
          </p:nvPr>
        </p:nvSpPr>
        <p:spPr>
          <a:xfrm>
            <a:off x="196950" y="223825"/>
            <a:ext cx="8011800" cy="18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50"/>
              <a:buNone/>
              <a:defRPr sz="675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4" name="Google Shape;134;p23"/>
          <p:cNvSpPr txBox="1">
            <a:spLocks noGrp="1"/>
          </p:cNvSpPr>
          <p:nvPr>
            <p:ph type="subTitle" idx="2"/>
          </p:nvPr>
        </p:nvSpPr>
        <p:spPr>
          <a:xfrm>
            <a:off x="196950" y="2171250"/>
            <a:ext cx="3986700" cy="5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DM Sans Medium"/>
              <a:buNone/>
              <a:defRPr sz="185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5" name="Google Shape;135;p23"/>
          <p:cNvSpPr>
            <a:spLocks noGrp="1"/>
          </p:cNvSpPr>
          <p:nvPr>
            <p:ph type="pic" idx="3"/>
          </p:nvPr>
        </p:nvSpPr>
        <p:spPr>
          <a:xfrm>
            <a:off x="4437578" y="2171250"/>
            <a:ext cx="4509600" cy="2775600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sp>
      <p:sp>
        <p:nvSpPr>
          <p:cNvPr id="136" name="Google Shape;136;p23"/>
          <p:cNvSpPr txBox="1">
            <a:spLocks noGrp="1"/>
          </p:cNvSpPr>
          <p:nvPr>
            <p:ph type="body" idx="4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marL="914400" lvl="1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marL="1828800" lvl="3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marL="2286000" lvl="4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marL="2743200" lvl="5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marL="3200400" lvl="6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marL="3657600" lvl="7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marL="4114800" lvl="8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Title and number">
  <p:cSld name="SECTION_HEADER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>
            <a:spLocks noGrp="1"/>
          </p:cNvSpPr>
          <p:nvPr>
            <p:ph type="title"/>
          </p:nvPr>
        </p:nvSpPr>
        <p:spPr>
          <a:xfrm>
            <a:off x="511953" y="588599"/>
            <a:ext cx="7464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9" name="Google Shape;139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40" name="Google Shape;140;p24"/>
          <p:cNvSpPr txBox="1">
            <a:spLocks noGrp="1"/>
          </p:cNvSpPr>
          <p:nvPr>
            <p:ph type="title" idx="2"/>
          </p:nvPr>
        </p:nvSpPr>
        <p:spPr>
          <a:xfrm>
            <a:off x="511953" y="1430399"/>
            <a:ext cx="7464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1" name="Google Shape;141;p24"/>
          <p:cNvSpPr txBox="1">
            <a:spLocks noGrp="1"/>
          </p:cNvSpPr>
          <p:nvPr>
            <p:ph type="title" idx="3"/>
          </p:nvPr>
        </p:nvSpPr>
        <p:spPr>
          <a:xfrm>
            <a:off x="511953" y="2272199"/>
            <a:ext cx="7464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2" name="Google Shape;142;p24"/>
          <p:cNvSpPr txBox="1">
            <a:spLocks noGrp="1"/>
          </p:cNvSpPr>
          <p:nvPr>
            <p:ph type="title" idx="4"/>
          </p:nvPr>
        </p:nvSpPr>
        <p:spPr>
          <a:xfrm>
            <a:off x="511953" y="3113999"/>
            <a:ext cx="7464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3" name="Google Shape;143;p24"/>
          <p:cNvSpPr txBox="1">
            <a:spLocks noGrp="1"/>
          </p:cNvSpPr>
          <p:nvPr>
            <p:ph type="title" idx="5"/>
          </p:nvPr>
        </p:nvSpPr>
        <p:spPr>
          <a:xfrm>
            <a:off x="511953" y="3955799"/>
            <a:ext cx="7464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4" name="Google Shape;144;p24"/>
          <p:cNvSpPr txBox="1">
            <a:spLocks noGrp="1"/>
          </p:cNvSpPr>
          <p:nvPr>
            <p:ph type="body" idx="1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5" name="Google Shape;145;p24"/>
          <p:cNvSpPr txBox="1">
            <a:spLocks noGrp="1"/>
          </p:cNvSpPr>
          <p:nvPr>
            <p:ph type="body" idx="6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marL="914400" lvl="1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marL="1371600" lvl="2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marL="1828800" lvl="3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marL="2286000" lvl="4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marL="2743200" lvl="5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marL="3200400" lvl="6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marL="3657600" lvl="7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marL="4114800" lvl="8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Main Point 1">
  <p:cSld name="TITLE_AND_BOD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48" name="Google Shape;148;p25"/>
          <p:cNvSpPr txBox="1">
            <a:spLocks noGrp="1"/>
          </p:cNvSpPr>
          <p:nvPr>
            <p:ph type="subTitle" idx="1"/>
          </p:nvPr>
        </p:nvSpPr>
        <p:spPr>
          <a:xfrm>
            <a:off x="975300" y="1864050"/>
            <a:ext cx="7193400" cy="14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 panose="00000500000000000000"/>
              <a:buNone/>
              <a:defRPr sz="265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 panose="00000500000000000000"/>
              <a:buNone/>
              <a:defRPr sz="265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 panose="00000500000000000000"/>
              <a:buNone/>
              <a:defRPr sz="265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 panose="00000500000000000000"/>
              <a:buNone/>
              <a:defRPr sz="265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 panose="00000500000000000000"/>
              <a:buNone/>
              <a:defRPr sz="265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 panose="00000500000000000000"/>
              <a:buNone/>
              <a:defRPr sz="265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 panose="00000500000000000000"/>
              <a:buNone/>
              <a:defRPr sz="265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 panose="00000500000000000000"/>
              <a:buNone/>
              <a:defRPr sz="265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 panose="00000500000000000000"/>
              <a:buNone/>
              <a:defRPr sz="265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9pPr>
          </a:lstStyle>
          <a:p/>
        </p:txBody>
      </p:sp>
      <p:sp>
        <p:nvSpPr>
          <p:cNvPr id="149" name="Google Shape;149;p25"/>
          <p:cNvSpPr txBox="1">
            <a:spLocks noGrp="1"/>
          </p:cNvSpPr>
          <p:nvPr>
            <p:ph type="body" idx="2"/>
          </p:nvPr>
        </p:nvSpPr>
        <p:spPr>
          <a:xfrm>
            <a:off x="196951" y="196725"/>
            <a:ext cx="18591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0" name="Google Shape;150;p25"/>
          <p:cNvSpPr txBox="1">
            <a:spLocks noGrp="1"/>
          </p:cNvSpPr>
          <p:nvPr>
            <p:ph type="body" idx="3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marL="914400" lvl="1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marL="1371600" lvl="2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marL="1828800" lvl="3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marL="2286000" lvl="4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marL="2743200" lvl="5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marL="3200400" lvl="6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marL="3657600" lvl="7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marL="4114800" lvl="8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TITLE_AND_BODY_1">
    <p:bg>
      <p:bgPr>
        <a:solidFill>
          <a:schemeClr val="dk1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53" name="Google Shape;153;p26"/>
          <p:cNvSpPr txBox="1">
            <a:spLocks noGrp="1"/>
          </p:cNvSpPr>
          <p:nvPr>
            <p:ph type="subTitle" idx="1"/>
          </p:nvPr>
        </p:nvSpPr>
        <p:spPr>
          <a:xfrm>
            <a:off x="975300" y="1864050"/>
            <a:ext cx="7193400" cy="14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 panose="00000500000000000000"/>
              <a:buNone/>
              <a:defRPr sz="2650">
                <a:solidFill>
                  <a:schemeClr val="lt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 panose="00000500000000000000"/>
              <a:buNone/>
              <a:defRPr sz="2650">
                <a:solidFill>
                  <a:schemeClr val="lt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 panose="00000500000000000000"/>
              <a:buNone/>
              <a:defRPr sz="2650">
                <a:solidFill>
                  <a:schemeClr val="lt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 panose="00000500000000000000"/>
              <a:buNone/>
              <a:defRPr sz="2650">
                <a:solidFill>
                  <a:schemeClr val="lt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 panose="00000500000000000000"/>
              <a:buNone/>
              <a:defRPr sz="2650">
                <a:solidFill>
                  <a:schemeClr val="lt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 panose="00000500000000000000"/>
              <a:buNone/>
              <a:defRPr sz="2650">
                <a:solidFill>
                  <a:schemeClr val="lt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 panose="00000500000000000000"/>
              <a:buNone/>
              <a:defRPr sz="2650">
                <a:solidFill>
                  <a:schemeClr val="lt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 panose="00000500000000000000"/>
              <a:buNone/>
              <a:defRPr sz="2650">
                <a:solidFill>
                  <a:schemeClr val="lt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 panose="00000500000000000000"/>
              <a:buNone/>
              <a:defRPr sz="2650">
                <a:solidFill>
                  <a:schemeClr val="lt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9pPr>
          </a:lstStyle>
          <a:p/>
        </p:txBody>
      </p:sp>
      <p:sp>
        <p:nvSpPr>
          <p:cNvPr id="154" name="Google Shape;154;p26"/>
          <p:cNvSpPr txBox="1">
            <a:spLocks noGrp="1"/>
          </p:cNvSpPr>
          <p:nvPr>
            <p:ph type="body" idx="2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5" name="Google Shape;155;p26"/>
          <p:cNvSpPr txBox="1">
            <a:spLocks noGrp="1"/>
          </p:cNvSpPr>
          <p:nvPr>
            <p:ph type="body" idx="3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marL="914400" lvl="1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marL="1828800" lvl="3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marL="2286000" lvl="4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marL="2743200" lvl="5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marL="3200400" lvl="6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marL="3657600" lvl="7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marL="4114800" lvl="8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, body and image 1">
  <p:cSld name="TITLE_AND_TWO_COLUMNS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>
            <a:spLocks noGrp="1"/>
          </p:cNvSpPr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58" name="Google Shape;158;p27"/>
          <p:cNvSpPr txBox="1">
            <a:spLocks noGrp="1"/>
          </p:cNvSpPr>
          <p:nvPr>
            <p:ph type="body" idx="1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marL="914400" lvl="1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marL="1371600" lvl="2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marL="1828800" lvl="3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marL="2286000" lvl="4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marL="2743200" lvl="5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marL="3200400" lvl="6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marL="3657600" lvl="7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marL="4114800" lvl="8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9" name="Google Shape;159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60" name="Google Shape;160;p27"/>
          <p:cNvSpPr>
            <a:spLocks noGrp="1"/>
          </p:cNvSpPr>
          <p:nvPr>
            <p:ph type="pic" idx="2"/>
          </p:nvPr>
        </p:nvSpPr>
        <p:spPr>
          <a:xfrm>
            <a:off x="3726325" y="669925"/>
            <a:ext cx="5220900" cy="4276800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sp>
      <p:sp>
        <p:nvSpPr>
          <p:cNvPr id="161" name="Google Shape;161;p27"/>
          <p:cNvSpPr txBox="1">
            <a:spLocks noGrp="1"/>
          </p:cNvSpPr>
          <p:nvPr>
            <p:ph type="body" idx="3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2" name="Google Shape;162;p27"/>
          <p:cNvSpPr txBox="1">
            <a:spLocks noGrp="1"/>
          </p:cNvSpPr>
          <p:nvPr>
            <p:ph type="body" idx="4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marL="914400" lvl="1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marL="1371600" lvl="2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marL="1828800" lvl="3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marL="2286000" lvl="4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marL="2743200" lvl="5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marL="3200400" lvl="6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marL="3657600" lvl="7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marL="4114800" lvl="8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 and image 2">
  <p:cSld name="TITLE_AND_TWO_COLUMNS_1">
    <p:bg>
      <p:bgPr>
        <a:solidFill>
          <a:schemeClr val="dk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>
            <a:spLocks noGrp="1"/>
          </p:cNvSpPr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5" name="Google Shape;165;p28"/>
          <p:cNvSpPr txBox="1">
            <a:spLocks noGrp="1"/>
          </p:cNvSpPr>
          <p:nvPr>
            <p:ph type="body" idx="1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marL="914400" lvl="1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marL="1371600" lvl="2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6" name="Google Shape;166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67" name="Google Shape;167;p28"/>
          <p:cNvSpPr>
            <a:spLocks noGrp="1"/>
          </p:cNvSpPr>
          <p:nvPr>
            <p:ph type="pic" idx="2"/>
          </p:nvPr>
        </p:nvSpPr>
        <p:spPr>
          <a:xfrm>
            <a:off x="3726325" y="669925"/>
            <a:ext cx="5220900" cy="4276800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sp>
      <p:sp>
        <p:nvSpPr>
          <p:cNvPr id="168" name="Google Shape;168;p28"/>
          <p:cNvSpPr txBox="1">
            <a:spLocks noGrp="1"/>
          </p:cNvSpPr>
          <p:nvPr>
            <p:ph type="body" idx="3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9" name="Google Shape;169;p28"/>
          <p:cNvSpPr txBox="1">
            <a:spLocks noGrp="1"/>
          </p:cNvSpPr>
          <p:nvPr>
            <p:ph type="body" idx="4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marL="914400" lvl="1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marL="1828800" lvl="3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marL="2286000" lvl="4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marL="2743200" lvl="5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marL="3200400" lvl="6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marL="3657600" lvl="7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marL="4114800" lvl="8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0" name="Google Shape;170;p28"/>
          <p:cNvSpPr txBox="1">
            <a:spLocks noGrp="1"/>
          </p:cNvSpPr>
          <p:nvPr>
            <p:ph type="sldNum" idx="5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chart">
  <p:cSld name="SECTION_TITLE_AND_DESCRIPTION">
    <p:bg>
      <p:bgPr>
        <a:solidFill>
          <a:schemeClr val="lt2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/>
          <p:nvPr/>
        </p:nvSpPr>
        <p:spPr>
          <a:xfrm>
            <a:off x="4305000" y="-125"/>
            <a:ext cx="4839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3" name="Google Shape;173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74" name="Google Shape;174;p29"/>
          <p:cNvSpPr txBox="1">
            <a:spLocks noGrp="1"/>
          </p:cNvSpPr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5" name="Google Shape;175;p29"/>
          <p:cNvSpPr txBox="1">
            <a:spLocks noGrp="1"/>
          </p:cNvSpPr>
          <p:nvPr>
            <p:ph type="body" idx="1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76" name="Google Shape;176;p29"/>
          <p:cNvSpPr txBox="1">
            <a:spLocks noGrp="1"/>
          </p:cNvSpPr>
          <p:nvPr>
            <p:ph type="body" idx="2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177" name="Google Shape;177;p29"/>
          <p:cNvSpPr txBox="1">
            <a:spLocks noGrp="1"/>
          </p:cNvSpPr>
          <p:nvPr>
            <p:ph type="body" idx="3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marL="914400" lvl="1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marL="1828800" lvl="3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marL="2286000" lvl="4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marL="2743200" lvl="5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marL="3200400" lvl="6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marL="3657600" lvl="7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marL="4114800" lvl="8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ppendix">
  <p:cSld name="CAPTION_ONLY">
    <p:bg>
      <p:bgPr>
        <a:solidFill>
          <a:schemeClr val="lt2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80" name="Google Shape;180;p30"/>
          <p:cNvSpPr txBox="1">
            <a:spLocks noGrp="1"/>
          </p:cNvSpPr>
          <p:nvPr>
            <p:ph type="body" idx="1"/>
          </p:nvPr>
        </p:nvSpPr>
        <p:spPr>
          <a:xfrm>
            <a:off x="203000" y="891450"/>
            <a:ext cx="2644800" cy="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1" name="Google Shape;181;p30"/>
          <p:cNvSpPr txBox="1">
            <a:spLocks noGrp="1"/>
          </p:cNvSpPr>
          <p:nvPr>
            <p:ph type="body" idx="2"/>
          </p:nvPr>
        </p:nvSpPr>
        <p:spPr>
          <a:xfrm>
            <a:off x="203000" y="13204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2" name="Google Shape;182;p30"/>
          <p:cNvSpPr txBox="1">
            <a:spLocks noGrp="1"/>
          </p:cNvSpPr>
          <p:nvPr>
            <p:ph type="body" idx="3"/>
          </p:nvPr>
        </p:nvSpPr>
        <p:spPr>
          <a:xfrm>
            <a:off x="203000" y="15886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3" name="Google Shape;183;p30"/>
          <p:cNvSpPr txBox="1">
            <a:spLocks noGrp="1"/>
          </p:cNvSpPr>
          <p:nvPr>
            <p:ph type="body" idx="4"/>
          </p:nvPr>
        </p:nvSpPr>
        <p:spPr>
          <a:xfrm>
            <a:off x="203000" y="2206550"/>
            <a:ext cx="2644800" cy="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4" name="Google Shape;184;p30"/>
          <p:cNvSpPr txBox="1">
            <a:spLocks noGrp="1"/>
          </p:cNvSpPr>
          <p:nvPr>
            <p:ph type="body" idx="5"/>
          </p:nvPr>
        </p:nvSpPr>
        <p:spPr>
          <a:xfrm>
            <a:off x="203000" y="26355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5" name="Google Shape;185;p30"/>
          <p:cNvSpPr txBox="1">
            <a:spLocks noGrp="1"/>
          </p:cNvSpPr>
          <p:nvPr>
            <p:ph type="body" idx="6"/>
          </p:nvPr>
        </p:nvSpPr>
        <p:spPr>
          <a:xfrm>
            <a:off x="203000" y="29037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6" name="Google Shape;186;p30"/>
          <p:cNvSpPr txBox="1">
            <a:spLocks noGrp="1"/>
          </p:cNvSpPr>
          <p:nvPr>
            <p:ph type="body" idx="7"/>
          </p:nvPr>
        </p:nvSpPr>
        <p:spPr>
          <a:xfrm>
            <a:off x="203000" y="3433400"/>
            <a:ext cx="2644800" cy="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7" name="Google Shape;187;p30"/>
          <p:cNvSpPr txBox="1">
            <a:spLocks noGrp="1"/>
          </p:cNvSpPr>
          <p:nvPr>
            <p:ph type="body" idx="8"/>
          </p:nvPr>
        </p:nvSpPr>
        <p:spPr>
          <a:xfrm>
            <a:off x="203000" y="386240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8" name="Google Shape;188;p30"/>
          <p:cNvSpPr txBox="1">
            <a:spLocks noGrp="1"/>
          </p:cNvSpPr>
          <p:nvPr>
            <p:ph type="body" idx="9"/>
          </p:nvPr>
        </p:nvSpPr>
        <p:spPr>
          <a:xfrm>
            <a:off x="203000" y="413060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9" name="Google Shape;189;p30"/>
          <p:cNvSpPr txBox="1">
            <a:spLocks noGrp="1"/>
          </p:cNvSpPr>
          <p:nvPr>
            <p:ph type="body" idx="13"/>
          </p:nvPr>
        </p:nvSpPr>
        <p:spPr>
          <a:xfrm>
            <a:off x="3249600" y="891450"/>
            <a:ext cx="2644800" cy="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0" name="Google Shape;190;p30"/>
          <p:cNvSpPr txBox="1">
            <a:spLocks noGrp="1"/>
          </p:cNvSpPr>
          <p:nvPr>
            <p:ph type="body" idx="14"/>
          </p:nvPr>
        </p:nvSpPr>
        <p:spPr>
          <a:xfrm>
            <a:off x="3249600" y="13204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1" name="Google Shape;191;p30"/>
          <p:cNvSpPr txBox="1">
            <a:spLocks noGrp="1"/>
          </p:cNvSpPr>
          <p:nvPr>
            <p:ph type="body" idx="15"/>
          </p:nvPr>
        </p:nvSpPr>
        <p:spPr>
          <a:xfrm>
            <a:off x="3249600" y="15886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2" name="Google Shape;192;p30"/>
          <p:cNvSpPr txBox="1">
            <a:spLocks noGrp="1"/>
          </p:cNvSpPr>
          <p:nvPr>
            <p:ph type="body" idx="16"/>
          </p:nvPr>
        </p:nvSpPr>
        <p:spPr>
          <a:xfrm>
            <a:off x="3249600" y="2206550"/>
            <a:ext cx="2644800" cy="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3" name="Google Shape;193;p30"/>
          <p:cNvSpPr txBox="1">
            <a:spLocks noGrp="1"/>
          </p:cNvSpPr>
          <p:nvPr>
            <p:ph type="body" idx="17"/>
          </p:nvPr>
        </p:nvSpPr>
        <p:spPr>
          <a:xfrm>
            <a:off x="3249600" y="26355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4" name="Google Shape;194;p30"/>
          <p:cNvSpPr txBox="1">
            <a:spLocks noGrp="1"/>
          </p:cNvSpPr>
          <p:nvPr>
            <p:ph type="body" idx="18"/>
          </p:nvPr>
        </p:nvSpPr>
        <p:spPr>
          <a:xfrm>
            <a:off x="3249600" y="29037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5" name="Google Shape;195;p30"/>
          <p:cNvSpPr txBox="1">
            <a:spLocks noGrp="1"/>
          </p:cNvSpPr>
          <p:nvPr>
            <p:ph type="body" idx="19"/>
          </p:nvPr>
        </p:nvSpPr>
        <p:spPr>
          <a:xfrm>
            <a:off x="3249600" y="3433400"/>
            <a:ext cx="2644800" cy="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6" name="Google Shape;196;p30"/>
          <p:cNvSpPr txBox="1">
            <a:spLocks noGrp="1"/>
          </p:cNvSpPr>
          <p:nvPr>
            <p:ph type="body" idx="20"/>
          </p:nvPr>
        </p:nvSpPr>
        <p:spPr>
          <a:xfrm>
            <a:off x="3249600" y="386240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7" name="Google Shape;197;p30"/>
          <p:cNvSpPr txBox="1">
            <a:spLocks noGrp="1"/>
          </p:cNvSpPr>
          <p:nvPr>
            <p:ph type="body" idx="21"/>
          </p:nvPr>
        </p:nvSpPr>
        <p:spPr>
          <a:xfrm>
            <a:off x="3249600" y="413060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8" name="Google Shape;198;p30"/>
          <p:cNvSpPr txBox="1">
            <a:spLocks noGrp="1"/>
          </p:cNvSpPr>
          <p:nvPr>
            <p:ph type="body" idx="22"/>
          </p:nvPr>
        </p:nvSpPr>
        <p:spPr>
          <a:xfrm>
            <a:off x="6296200" y="891450"/>
            <a:ext cx="2644800" cy="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9" name="Google Shape;199;p30"/>
          <p:cNvSpPr txBox="1">
            <a:spLocks noGrp="1"/>
          </p:cNvSpPr>
          <p:nvPr>
            <p:ph type="body" idx="23"/>
          </p:nvPr>
        </p:nvSpPr>
        <p:spPr>
          <a:xfrm>
            <a:off x="6296200" y="13204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0" name="Google Shape;200;p30"/>
          <p:cNvSpPr txBox="1">
            <a:spLocks noGrp="1"/>
          </p:cNvSpPr>
          <p:nvPr>
            <p:ph type="body" idx="24"/>
          </p:nvPr>
        </p:nvSpPr>
        <p:spPr>
          <a:xfrm>
            <a:off x="6296200" y="15886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1" name="Google Shape;201;p30"/>
          <p:cNvSpPr txBox="1">
            <a:spLocks noGrp="1"/>
          </p:cNvSpPr>
          <p:nvPr>
            <p:ph type="body" idx="25"/>
          </p:nvPr>
        </p:nvSpPr>
        <p:spPr>
          <a:xfrm>
            <a:off x="6296200" y="2206550"/>
            <a:ext cx="2644800" cy="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2" name="Google Shape;202;p30"/>
          <p:cNvSpPr txBox="1">
            <a:spLocks noGrp="1"/>
          </p:cNvSpPr>
          <p:nvPr>
            <p:ph type="body" idx="26"/>
          </p:nvPr>
        </p:nvSpPr>
        <p:spPr>
          <a:xfrm>
            <a:off x="6296200" y="26355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3" name="Google Shape;203;p30"/>
          <p:cNvSpPr txBox="1">
            <a:spLocks noGrp="1"/>
          </p:cNvSpPr>
          <p:nvPr>
            <p:ph type="body" idx="27"/>
          </p:nvPr>
        </p:nvSpPr>
        <p:spPr>
          <a:xfrm>
            <a:off x="6296200" y="29037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4" name="Google Shape;204;p30"/>
          <p:cNvSpPr txBox="1">
            <a:spLocks noGrp="1"/>
          </p:cNvSpPr>
          <p:nvPr>
            <p:ph type="body" idx="28"/>
          </p:nvPr>
        </p:nvSpPr>
        <p:spPr>
          <a:xfrm>
            <a:off x="6296200" y="3433400"/>
            <a:ext cx="2644800" cy="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5" name="Google Shape;205;p30"/>
          <p:cNvSpPr txBox="1">
            <a:spLocks noGrp="1"/>
          </p:cNvSpPr>
          <p:nvPr>
            <p:ph type="body" idx="29"/>
          </p:nvPr>
        </p:nvSpPr>
        <p:spPr>
          <a:xfrm>
            <a:off x="6296200" y="386240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6" name="Google Shape;206;p30"/>
          <p:cNvSpPr txBox="1">
            <a:spLocks noGrp="1"/>
          </p:cNvSpPr>
          <p:nvPr>
            <p:ph type="body" idx="30"/>
          </p:nvPr>
        </p:nvSpPr>
        <p:spPr>
          <a:xfrm>
            <a:off x="6296200" y="413060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7" name="Google Shape;207;p30"/>
          <p:cNvSpPr txBox="1">
            <a:spLocks noGrp="1"/>
          </p:cNvSpPr>
          <p:nvPr>
            <p:ph type="body" idx="31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208" name="Google Shape;208;p30"/>
          <p:cNvSpPr txBox="1">
            <a:spLocks noGrp="1"/>
          </p:cNvSpPr>
          <p:nvPr>
            <p:ph type="body" idx="32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marL="1828800" lvl="3" indent="-2794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marL="2286000" lvl="4" indent="-2794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marL="2743200" lvl="5" indent="-2794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marL="3200400" lvl="6" indent="-2794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marL="3657600" lvl="7" indent="-2794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marL="4114800" lvl="8" indent="-2794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_AND_BODY_1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blank">
  <p:cSld name="CUSTOM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11" name="Google Shape;211;p31"/>
          <p:cNvSpPr txBox="1">
            <a:spLocks noGrp="1"/>
          </p:cNvSpPr>
          <p:nvPr>
            <p:ph type="body" idx="1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2" name="Google Shape;212;p31"/>
          <p:cNvSpPr txBox="1">
            <a:spLocks noGrp="1"/>
          </p:cNvSpPr>
          <p:nvPr>
            <p:ph type="body" idx="2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marL="914400" lvl="1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marL="1371600" lvl="2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marL="1828800" lvl="3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marL="2286000" lvl="4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marL="2743200" lvl="5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marL="3200400" lvl="6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marL="3657600" lvl="7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marL="4114800" lvl="8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2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5" name="Google Shape;215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216" name="Google Shape;216;p3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17" name="Google Shape;217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3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0" name="Google Shape;220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221" name="Google Shape;221;p3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22" name="Google Shape;222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4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5" name="Google Shape;225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226" name="Google Shape;226;p3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27" name="Google Shape;227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4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34" name="Google Shape;234;p3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5" name="Google Shape;23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HEADER_1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8" name="Google Shape;238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_AND_BODY_1_1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241" name="Google Shape;241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42" name="Google Shape;242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TITLE_AND_TWO_COLUMNS_1_1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245" name="Google Shape;245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6" name="Google Shape;246;p3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7" name="Google Shape;247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ONLY_1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250" name="Google Shape;250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_1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3" name="Google Shape;253;p4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4" name="Google Shape;254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TITLE_AND_TWO_COLUMNS_1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_1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57" name="Google Shape;257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_1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0" name="Google Shape;260;p4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1" name="Google Shape;261;p4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2" name="Google Shape;262;p4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63" name="Google Shape;263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_1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</a:lstStyle>
          <a:p/>
        </p:txBody>
      </p:sp>
      <p:sp>
        <p:nvSpPr>
          <p:cNvPr id="266" name="Google Shape;266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_1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69" name="Google Shape;269;p4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79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70" name="Google Shape;270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CUSTOM_7_1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>
            <a:spLocks noGrp="1"/>
          </p:cNvSpPr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275" name="Google Shape;275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76" name="Google Shape;276;p47"/>
          <p:cNvSpPr txBox="1">
            <a:spLocks noGrp="1"/>
          </p:cNvSpPr>
          <p:nvPr>
            <p:ph type="subTitle" idx="1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77" name="Google Shape;277;p47"/>
          <p:cNvSpPr txBox="1">
            <a:spLocks noGrp="1"/>
          </p:cNvSpPr>
          <p:nvPr>
            <p:ph type="subTitle" idx="2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78" name="Google Shape;278;p47"/>
          <p:cNvSpPr txBox="1">
            <a:spLocks noGrp="1"/>
          </p:cNvSpPr>
          <p:nvPr>
            <p:ph type="subTitle" idx="3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79" name="Google Shape;279;p47"/>
          <p:cNvSpPr txBox="1">
            <a:spLocks noGrp="1"/>
          </p:cNvSpPr>
          <p:nvPr>
            <p:ph type="subTitle" idx="4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0" name="Google Shape;280;p47"/>
          <p:cNvSpPr txBox="1">
            <a:spLocks noGrp="1"/>
          </p:cNvSpPr>
          <p:nvPr>
            <p:ph type="subTitle" idx="5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1" name="Google Shape;281;p47"/>
          <p:cNvSpPr txBox="1">
            <a:spLocks noGrp="1"/>
          </p:cNvSpPr>
          <p:nvPr>
            <p:ph type="subTitle" idx="6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  <p:hf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 and image">
  <p:cSld name="CUSTOM_8_1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284" name="Google Shape;284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85" name="Google Shape;285;p48"/>
          <p:cNvSpPr>
            <a:spLocks noGrp="1"/>
          </p:cNvSpPr>
          <p:nvPr>
            <p:ph type="pic" idx="2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286" name="Google Shape;286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big ideas">
  <p:cSld name="CUSTOM_1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89" name="Google Shape;289;p49"/>
          <p:cNvSpPr txBox="1">
            <a:spLocks noGrp="1"/>
          </p:cNvSpPr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90" name="Google Shape;290;p49"/>
          <p:cNvSpPr txBox="1">
            <a:spLocks noGrp="1"/>
          </p:cNvSpPr>
          <p:nvPr>
            <p:ph type="body" idx="1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91" name="Google Shape;291;p49"/>
          <p:cNvSpPr txBox="1">
            <a:spLocks noGrp="1"/>
          </p:cNvSpPr>
          <p:nvPr>
            <p:ph type="body" idx="2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92" name="Google Shape;292;p49"/>
          <p:cNvSpPr txBox="1">
            <a:spLocks noGrp="1"/>
          </p:cNvSpPr>
          <p:nvPr>
            <p:ph type="subTitle" idx="3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3" name="Google Shape;293;p49"/>
          <p:cNvSpPr txBox="1">
            <a:spLocks noGrp="1"/>
          </p:cNvSpPr>
          <p:nvPr>
            <p:ph type="subTitle" idx="4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big ideas">
  <p:cSld name="CUSTOM_2_2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96" name="Google Shape;296;p50"/>
          <p:cNvSpPr txBox="1">
            <a:spLocks noGrp="1"/>
          </p:cNvSpPr>
          <p:nvPr>
            <p:ph type="body" idx="1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97" name="Google Shape;297;p50"/>
          <p:cNvSpPr txBox="1">
            <a:spLocks noGrp="1"/>
          </p:cNvSpPr>
          <p:nvPr>
            <p:ph type="body" idx="2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98" name="Google Shape;298;p50"/>
          <p:cNvSpPr txBox="1">
            <a:spLocks noGrp="1"/>
          </p:cNvSpPr>
          <p:nvPr>
            <p:ph type="body" idx="3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99" name="Google Shape;299;p50"/>
          <p:cNvSpPr txBox="1">
            <a:spLocks noGrp="1"/>
          </p:cNvSpPr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0" name="Google Shape;300;p50"/>
          <p:cNvSpPr txBox="1">
            <a:spLocks noGrp="1"/>
          </p:cNvSpPr>
          <p:nvPr>
            <p:ph type="subTitle" idx="4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1" name="Google Shape;301;p50"/>
          <p:cNvSpPr txBox="1">
            <a:spLocks noGrp="1"/>
          </p:cNvSpPr>
          <p:nvPr>
            <p:ph type="subTitle" idx="5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2" name="Google Shape;302;p50"/>
          <p:cNvSpPr txBox="1">
            <a:spLocks noGrp="1"/>
          </p:cNvSpPr>
          <p:nvPr>
            <p:ph type="subTitle" idx="6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ig ideas">
  <p:cSld name="CUSTOM_3_1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05" name="Google Shape;305;p51"/>
          <p:cNvSpPr txBox="1">
            <a:spLocks noGrp="1"/>
          </p:cNvSpPr>
          <p:nvPr>
            <p:ph type="body" idx="1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06" name="Google Shape;306;p51"/>
          <p:cNvSpPr txBox="1">
            <a:spLocks noGrp="1"/>
          </p:cNvSpPr>
          <p:nvPr>
            <p:ph type="body" idx="2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07" name="Google Shape;307;p51"/>
          <p:cNvSpPr txBox="1">
            <a:spLocks noGrp="1"/>
          </p:cNvSpPr>
          <p:nvPr>
            <p:ph type="body" idx="3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08" name="Google Shape;308;p51"/>
          <p:cNvSpPr txBox="1">
            <a:spLocks noGrp="1"/>
          </p:cNvSpPr>
          <p:nvPr>
            <p:ph type="body" idx="4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09" name="Google Shape;309;p51"/>
          <p:cNvSpPr txBox="1">
            <a:spLocks noGrp="1"/>
          </p:cNvSpPr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10" name="Google Shape;310;p51"/>
          <p:cNvSpPr txBox="1">
            <a:spLocks noGrp="1"/>
          </p:cNvSpPr>
          <p:nvPr>
            <p:ph type="subTitle" idx="5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1" name="Google Shape;311;p51"/>
          <p:cNvSpPr txBox="1">
            <a:spLocks noGrp="1"/>
          </p:cNvSpPr>
          <p:nvPr>
            <p:ph type="subTitle" idx="6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2" name="Google Shape;312;p51"/>
          <p:cNvSpPr txBox="1">
            <a:spLocks noGrp="1"/>
          </p:cNvSpPr>
          <p:nvPr>
            <p:ph type="subTitle" idx="7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3" name="Google Shape;313;p51"/>
          <p:cNvSpPr txBox="1">
            <a:spLocks noGrp="1"/>
          </p:cNvSpPr>
          <p:nvPr>
            <p:ph type="subTitle" idx="8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ONLY_1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mage">
  <p:cSld name="TITLE_ONLY_1_1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316" name="Google Shape;316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17" name="Google Shape;317;p52"/>
          <p:cNvSpPr>
            <a:spLocks noGrp="1"/>
          </p:cNvSpPr>
          <p:nvPr>
            <p:ph type="pic" idx="2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hf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toryboards">
  <p:cSld name="CUSTOM_4_1"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3"/>
          <p:cNvSpPr txBox="1">
            <a:spLocks noGrp="1"/>
          </p:cNvSpPr>
          <p:nvPr>
            <p:ph type="body" idx="1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0" name="Google Shape;320;p53"/>
          <p:cNvSpPr>
            <a:spLocks noGrp="1"/>
          </p:cNvSpPr>
          <p:nvPr>
            <p:ph type="pic" idx="2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21" name="Google Shape;321;p53"/>
          <p:cNvSpPr>
            <a:spLocks noGrp="1"/>
          </p:cNvSpPr>
          <p:nvPr>
            <p:ph type="pic" idx="3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22" name="Google Shape;322;p53"/>
          <p:cNvSpPr txBox="1">
            <a:spLocks noGrp="1"/>
          </p:cNvSpPr>
          <p:nvPr>
            <p:ph type="body" idx="4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3" name="Google Shape;323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24" name="Google Shape;324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325" name="Google Shape;325;p53"/>
          <p:cNvSpPr txBox="1">
            <a:spLocks noGrp="1"/>
          </p:cNvSpPr>
          <p:nvPr>
            <p:ph type="subTitle" idx="5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26" name="Google Shape;326;p53"/>
          <p:cNvSpPr txBox="1">
            <a:spLocks noGrp="1"/>
          </p:cNvSpPr>
          <p:nvPr>
            <p:ph type="subTitle" idx="6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  <p:hf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storyboards">
  <p:cSld name="CUSTOM_4_1_1"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4"/>
          <p:cNvSpPr txBox="1">
            <a:spLocks noGrp="1"/>
          </p:cNvSpPr>
          <p:nvPr>
            <p:ph type="body" idx="1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9" name="Google Shape;329;p54"/>
          <p:cNvSpPr>
            <a:spLocks noGrp="1"/>
          </p:cNvSpPr>
          <p:nvPr>
            <p:ph type="pic" idx="2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30" name="Google Shape;330;p54"/>
          <p:cNvSpPr>
            <a:spLocks noGrp="1"/>
          </p:cNvSpPr>
          <p:nvPr>
            <p:ph type="pic" idx="3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31" name="Google Shape;331;p54"/>
          <p:cNvSpPr txBox="1">
            <a:spLocks noGrp="1"/>
          </p:cNvSpPr>
          <p:nvPr>
            <p:ph type="body" idx="4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2" name="Google Shape;332;p54"/>
          <p:cNvSpPr>
            <a:spLocks noGrp="1"/>
          </p:cNvSpPr>
          <p:nvPr>
            <p:ph type="pic" idx="5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54"/>
          <p:cNvSpPr txBox="1">
            <a:spLocks noGrp="1"/>
          </p:cNvSpPr>
          <p:nvPr>
            <p:ph type="body" idx="6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4" name="Google Shape;334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35" name="Google Shape;335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336" name="Google Shape;336;p54"/>
          <p:cNvSpPr txBox="1">
            <a:spLocks noGrp="1"/>
          </p:cNvSpPr>
          <p:nvPr>
            <p:ph type="subTitle" idx="7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37" name="Google Shape;337;p54"/>
          <p:cNvSpPr txBox="1">
            <a:spLocks noGrp="1"/>
          </p:cNvSpPr>
          <p:nvPr>
            <p:ph type="subTitle" idx="8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38" name="Google Shape;338;p54"/>
          <p:cNvSpPr txBox="1">
            <a:spLocks noGrp="1"/>
          </p:cNvSpPr>
          <p:nvPr>
            <p:ph type="subTitle" idx="9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  <p:hf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only">
  <p:cSld name="CUSTOM_5_1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5"/>
          <p:cNvSpPr>
            <a:spLocks noGrp="1"/>
          </p:cNvSpPr>
          <p:nvPr>
            <p:ph type="pic" idx="2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341" name="Google Shape;341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grid">
  <p:cSld name="CUSTOM_6_1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44" name="Google Shape;344;p56"/>
          <p:cNvSpPr>
            <a:spLocks noGrp="1"/>
          </p:cNvSpPr>
          <p:nvPr>
            <p:ph type="pic" idx="2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45" name="Google Shape;345;p56"/>
          <p:cNvSpPr>
            <a:spLocks noGrp="1"/>
          </p:cNvSpPr>
          <p:nvPr>
            <p:ph type="pic" idx="3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46" name="Google Shape;346;p56"/>
          <p:cNvSpPr>
            <a:spLocks noGrp="1"/>
          </p:cNvSpPr>
          <p:nvPr>
            <p:ph type="pic" idx="4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47" name="Google Shape;347;p56"/>
          <p:cNvSpPr>
            <a:spLocks noGrp="1"/>
          </p:cNvSpPr>
          <p:nvPr>
            <p:ph type="pic" idx="5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48" name="Google Shape;348;p56"/>
          <p:cNvSpPr>
            <a:spLocks noGrp="1"/>
          </p:cNvSpPr>
          <p:nvPr>
            <p:ph type="pic" idx="6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49" name="Google Shape;349;p56"/>
          <p:cNvSpPr>
            <a:spLocks noGrp="1"/>
          </p:cNvSpPr>
          <p:nvPr>
            <p:ph type="pic" idx="7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56"/>
          <p:cNvSpPr txBox="1">
            <a:spLocks noGrp="1"/>
          </p:cNvSpPr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351" name="Google Shape;351;p56"/>
          <p:cNvSpPr>
            <a:spLocks noGrp="1"/>
          </p:cNvSpPr>
          <p:nvPr>
            <p:ph type="pic" idx="8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Google Shape;352;p56"/>
          <p:cNvSpPr>
            <a:spLocks noGrp="1"/>
          </p:cNvSpPr>
          <p:nvPr>
            <p:ph type="pic" idx="9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53" name="Google Shape;353;p56"/>
          <p:cNvSpPr>
            <a:spLocks noGrp="1"/>
          </p:cNvSpPr>
          <p:nvPr>
            <p:ph type="pic" idx="13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hf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Custom title slide">
  <p:cSld name="TITLE">
    <p:bg>
      <p:bgPr>
        <a:solidFill>
          <a:schemeClr val="dk1"/>
        </a:solidFill>
        <a:effectLst/>
      </p:bgPr>
    </p:bg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7"/>
          <p:cNvSpPr txBox="1">
            <a:spLocks noGrp="1"/>
          </p:cNvSpPr>
          <p:nvPr>
            <p:ph type="body" idx="1"/>
          </p:nvPr>
        </p:nvSpPr>
        <p:spPr>
          <a:xfrm>
            <a:off x="196951" y="4737750"/>
            <a:ext cx="18603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6" name="Google Shape;356;p57"/>
          <p:cNvSpPr txBox="1">
            <a:spLocks noGrp="1"/>
          </p:cNvSpPr>
          <p:nvPr>
            <p:ph type="ctrTitle"/>
          </p:nvPr>
        </p:nvSpPr>
        <p:spPr>
          <a:xfrm>
            <a:off x="196950" y="223825"/>
            <a:ext cx="8011800" cy="18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50"/>
              <a:buNone/>
              <a:defRPr sz="675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7" name="Google Shape;357;p57"/>
          <p:cNvSpPr txBox="1">
            <a:spLocks noGrp="1"/>
          </p:cNvSpPr>
          <p:nvPr>
            <p:ph type="subTitle" idx="2"/>
          </p:nvPr>
        </p:nvSpPr>
        <p:spPr>
          <a:xfrm>
            <a:off x="196950" y="2171250"/>
            <a:ext cx="3986700" cy="5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DM Sans Medium"/>
              <a:buNone/>
              <a:defRPr sz="185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8" name="Google Shape;358;p57"/>
          <p:cNvSpPr>
            <a:spLocks noGrp="1"/>
          </p:cNvSpPr>
          <p:nvPr>
            <p:ph type="pic" idx="3"/>
          </p:nvPr>
        </p:nvSpPr>
        <p:spPr>
          <a:xfrm>
            <a:off x="4437578" y="2171250"/>
            <a:ext cx="4509600" cy="2775600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sp>
      <p:sp>
        <p:nvSpPr>
          <p:cNvPr id="359" name="Google Shape;359;p57"/>
          <p:cNvSpPr txBox="1">
            <a:spLocks noGrp="1"/>
          </p:cNvSpPr>
          <p:nvPr>
            <p:ph type="body" idx="4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marL="914400" lvl="1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marL="1828800" lvl="3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marL="2286000" lvl="4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marL="2743200" lvl="5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marL="3200400" lvl="6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marL="3657600" lvl="7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marL="4114800" lvl="8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hf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Title and number">
  <p:cSld name="SECTION_HEADER"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8"/>
          <p:cNvSpPr txBox="1">
            <a:spLocks noGrp="1"/>
          </p:cNvSpPr>
          <p:nvPr>
            <p:ph type="title"/>
          </p:nvPr>
        </p:nvSpPr>
        <p:spPr>
          <a:xfrm>
            <a:off x="511953" y="588599"/>
            <a:ext cx="7464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62" name="Google Shape;362;p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63" name="Google Shape;363;p58"/>
          <p:cNvSpPr txBox="1">
            <a:spLocks noGrp="1"/>
          </p:cNvSpPr>
          <p:nvPr>
            <p:ph type="title" idx="2"/>
          </p:nvPr>
        </p:nvSpPr>
        <p:spPr>
          <a:xfrm>
            <a:off x="511953" y="1430399"/>
            <a:ext cx="7464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64" name="Google Shape;364;p58"/>
          <p:cNvSpPr txBox="1">
            <a:spLocks noGrp="1"/>
          </p:cNvSpPr>
          <p:nvPr>
            <p:ph type="title" idx="3"/>
          </p:nvPr>
        </p:nvSpPr>
        <p:spPr>
          <a:xfrm>
            <a:off x="511953" y="2272199"/>
            <a:ext cx="7464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65" name="Google Shape;365;p58"/>
          <p:cNvSpPr txBox="1">
            <a:spLocks noGrp="1"/>
          </p:cNvSpPr>
          <p:nvPr>
            <p:ph type="title" idx="4"/>
          </p:nvPr>
        </p:nvSpPr>
        <p:spPr>
          <a:xfrm>
            <a:off x="511953" y="3113999"/>
            <a:ext cx="7464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66" name="Google Shape;366;p58"/>
          <p:cNvSpPr txBox="1">
            <a:spLocks noGrp="1"/>
          </p:cNvSpPr>
          <p:nvPr>
            <p:ph type="title" idx="5"/>
          </p:nvPr>
        </p:nvSpPr>
        <p:spPr>
          <a:xfrm>
            <a:off x="511953" y="3955799"/>
            <a:ext cx="7464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67" name="Google Shape;367;p58"/>
          <p:cNvSpPr txBox="1">
            <a:spLocks noGrp="1"/>
          </p:cNvSpPr>
          <p:nvPr>
            <p:ph type="body" idx="1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8" name="Google Shape;368;p58"/>
          <p:cNvSpPr txBox="1">
            <a:spLocks noGrp="1"/>
          </p:cNvSpPr>
          <p:nvPr>
            <p:ph type="body" idx="6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marL="914400" lvl="1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marL="1371600" lvl="2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marL="1828800" lvl="3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marL="2286000" lvl="4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marL="2743200" lvl="5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marL="3200400" lvl="6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marL="3657600" lvl="7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marL="4114800" lvl="8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  <p:hf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Main Point 1">
  <p:cSld name="TITLE_AND_BODY"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71" name="Google Shape;371;p59"/>
          <p:cNvSpPr txBox="1">
            <a:spLocks noGrp="1"/>
          </p:cNvSpPr>
          <p:nvPr>
            <p:ph type="subTitle" idx="1"/>
          </p:nvPr>
        </p:nvSpPr>
        <p:spPr>
          <a:xfrm>
            <a:off x="975300" y="1864050"/>
            <a:ext cx="7193400" cy="14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 panose="00000500000000000000"/>
              <a:buNone/>
              <a:defRPr sz="265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 panose="00000500000000000000"/>
              <a:buNone/>
              <a:defRPr sz="265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 panose="00000500000000000000"/>
              <a:buNone/>
              <a:defRPr sz="265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 panose="00000500000000000000"/>
              <a:buNone/>
              <a:defRPr sz="265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 panose="00000500000000000000"/>
              <a:buNone/>
              <a:defRPr sz="265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 panose="00000500000000000000"/>
              <a:buNone/>
              <a:defRPr sz="265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 panose="00000500000000000000"/>
              <a:buNone/>
              <a:defRPr sz="265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 panose="00000500000000000000"/>
              <a:buNone/>
              <a:defRPr sz="265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 panose="00000500000000000000"/>
              <a:buNone/>
              <a:defRPr sz="265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9pPr>
          </a:lstStyle>
          <a:p/>
        </p:txBody>
      </p:sp>
      <p:sp>
        <p:nvSpPr>
          <p:cNvPr id="372" name="Google Shape;372;p59"/>
          <p:cNvSpPr txBox="1">
            <a:spLocks noGrp="1"/>
          </p:cNvSpPr>
          <p:nvPr>
            <p:ph type="body" idx="2"/>
          </p:nvPr>
        </p:nvSpPr>
        <p:spPr>
          <a:xfrm>
            <a:off x="196951" y="196725"/>
            <a:ext cx="18591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3" name="Google Shape;373;p59"/>
          <p:cNvSpPr txBox="1">
            <a:spLocks noGrp="1"/>
          </p:cNvSpPr>
          <p:nvPr>
            <p:ph type="body" idx="3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marL="914400" lvl="1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marL="1371600" lvl="2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marL="1828800" lvl="3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marL="2286000" lvl="4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marL="2743200" lvl="5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marL="3200400" lvl="6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marL="3657600" lvl="7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marL="4114800" lvl="8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  <p:hf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TITLE_AND_BODY_1">
    <p:bg>
      <p:bgPr>
        <a:solidFill>
          <a:schemeClr val="dk1"/>
        </a:solidFill>
        <a:effectLst/>
      </p:bgPr>
    </p:bg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6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76" name="Google Shape;376;p60"/>
          <p:cNvSpPr txBox="1">
            <a:spLocks noGrp="1"/>
          </p:cNvSpPr>
          <p:nvPr>
            <p:ph type="subTitle" idx="1"/>
          </p:nvPr>
        </p:nvSpPr>
        <p:spPr>
          <a:xfrm>
            <a:off x="975300" y="1864050"/>
            <a:ext cx="7193400" cy="14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 panose="00000500000000000000"/>
              <a:buNone/>
              <a:defRPr sz="2650">
                <a:solidFill>
                  <a:schemeClr val="lt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 panose="00000500000000000000"/>
              <a:buNone/>
              <a:defRPr sz="2650">
                <a:solidFill>
                  <a:schemeClr val="lt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 panose="00000500000000000000"/>
              <a:buNone/>
              <a:defRPr sz="2650">
                <a:solidFill>
                  <a:schemeClr val="lt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 panose="00000500000000000000"/>
              <a:buNone/>
              <a:defRPr sz="2650">
                <a:solidFill>
                  <a:schemeClr val="lt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 panose="00000500000000000000"/>
              <a:buNone/>
              <a:defRPr sz="2650">
                <a:solidFill>
                  <a:schemeClr val="lt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 panose="00000500000000000000"/>
              <a:buNone/>
              <a:defRPr sz="2650">
                <a:solidFill>
                  <a:schemeClr val="lt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 panose="00000500000000000000"/>
              <a:buNone/>
              <a:defRPr sz="2650">
                <a:solidFill>
                  <a:schemeClr val="lt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 panose="00000500000000000000"/>
              <a:buNone/>
              <a:defRPr sz="2650">
                <a:solidFill>
                  <a:schemeClr val="lt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 panose="00000500000000000000"/>
              <a:buNone/>
              <a:defRPr sz="2650">
                <a:solidFill>
                  <a:schemeClr val="lt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9pPr>
          </a:lstStyle>
          <a:p/>
        </p:txBody>
      </p:sp>
      <p:sp>
        <p:nvSpPr>
          <p:cNvPr id="377" name="Google Shape;377;p60"/>
          <p:cNvSpPr txBox="1">
            <a:spLocks noGrp="1"/>
          </p:cNvSpPr>
          <p:nvPr>
            <p:ph type="body" idx="2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8" name="Google Shape;378;p60"/>
          <p:cNvSpPr txBox="1">
            <a:spLocks noGrp="1"/>
          </p:cNvSpPr>
          <p:nvPr>
            <p:ph type="body" idx="3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marL="914400" lvl="1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marL="1828800" lvl="3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marL="2286000" lvl="4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marL="2743200" lvl="5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marL="3200400" lvl="6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marL="3657600" lvl="7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marL="4114800" lvl="8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hf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, body and image 1">
  <p:cSld name="TITLE_AND_TWO_COLUMNS"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1"/>
          <p:cNvSpPr txBox="1">
            <a:spLocks noGrp="1"/>
          </p:cNvSpPr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381" name="Google Shape;381;p61"/>
          <p:cNvSpPr txBox="1">
            <a:spLocks noGrp="1"/>
          </p:cNvSpPr>
          <p:nvPr>
            <p:ph type="body" idx="1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marL="914400" lvl="1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marL="1371600" lvl="2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marL="1828800" lvl="3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marL="2286000" lvl="4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marL="2743200" lvl="5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marL="3200400" lvl="6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marL="3657600" lvl="7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marL="4114800" lvl="8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2" name="Google Shape;382;p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83" name="Google Shape;383;p61"/>
          <p:cNvSpPr>
            <a:spLocks noGrp="1"/>
          </p:cNvSpPr>
          <p:nvPr>
            <p:ph type="pic" idx="2"/>
          </p:nvPr>
        </p:nvSpPr>
        <p:spPr>
          <a:xfrm>
            <a:off x="3726325" y="669925"/>
            <a:ext cx="5220900" cy="4276800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sp>
      <p:sp>
        <p:nvSpPr>
          <p:cNvPr id="384" name="Google Shape;384;p61"/>
          <p:cNvSpPr txBox="1">
            <a:spLocks noGrp="1"/>
          </p:cNvSpPr>
          <p:nvPr>
            <p:ph type="body" idx="3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5" name="Google Shape;385;p61"/>
          <p:cNvSpPr txBox="1">
            <a:spLocks noGrp="1"/>
          </p:cNvSpPr>
          <p:nvPr>
            <p:ph type="body" idx="4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marL="914400" lvl="1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marL="1371600" lvl="2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marL="1828800" lvl="3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marL="2286000" lvl="4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marL="2743200" lvl="5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marL="3200400" lvl="6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marL="3657600" lvl="7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marL="4114800" lvl="8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_1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hdr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 and image 2">
  <p:cSld name="TITLE_AND_TWO_COLUMNS_1">
    <p:bg>
      <p:bgPr>
        <a:solidFill>
          <a:schemeClr val="dk1"/>
        </a:solidFill>
        <a:effectLst/>
      </p:bgPr>
    </p:bg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2"/>
          <p:cNvSpPr txBox="1">
            <a:spLocks noGrp="1"/>
          </p:cNvSpPr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8" name="Google Shape;388;p62"/>
          <p:cNvSpPr txBox="1">
            <a:spLocks noGrp="1"/>
          </p:cNvSpPr>
          <p:nvPr>
            <p:ph type="body" idx="1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marL="914400" lvl="1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marL="1371600" lvl="2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9" name="Google Shape;389;p6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90" name="Google Shape;390;p62"/>
          <p:cNvSpPr>
            <a:spLocks noGrp="1"/>
          </p:cNvSpPr>
          <p:nvPr>
            <p:ph type="pic" idx="2"/>
          </p:nvPr>
        </p:nvSpPr>
        <p:spPr>
          <a:xfrm>
            <a:off x="3726325" y="669925"/>
            <a:ext cx="5220900" cy="4276800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sp>
      <p:sp>
        <p:nvSpPr>
          <p:cNvPr id="391" name="Google Shape;391;p62"/>
          <p:cNvSpPr txBox="1">
            <a:spLocks noGrp="1"/>
          </p:cNvSpPr>
          <p:nvPr>
            <p:ph type="body" idx="3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2" name="Google Shape;392;p62"/>
          <p:cNvSpPr txBox="1">
            <a:spLocks noGrp="1"/>
          </p:cNvSpPr>
          <p:nvPr>
            <p:ph type="body" idx="4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marL="914400" lvl="1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marL="1828800" lvl="3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marL="2286000" lvl="4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marL="2743200" lvl="5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marL="3200400" lvl="6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marL="3657600" lvl="7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marL="4114800" lvl="8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3" name="Google Shape;393;p62"/>
          <p:cNvSpPr txBox="1">
            <a:spLocks noGrp="1"/>
          </p:cNvSpPr>
          <p:nvPr>
            <p:ph type="sldNum" idx="5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chart">
  <p:cSld name="SECTION_TITLE_AND_DESCRIPTION">
    <p:bg>
      <p:bgPr>
        <a:solidFill>
          <a:schemeClr val="lt2"/>
        </a:solidFill>
        <a:effectLst/>
      </p:bgPr>
    </p:bg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3"/>
          <p:cNvSpPr/>
          <p:nvPr/>
        </p:nvSpPr>
        <p:spPr>
          <a:xfrm>
            <a:off x="4305000" y="-125"/>
            <a:ext cx="4839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96" name="Google Shape;396;p6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97" name="Google Shape;397;p63"/>
          <p:cNvSpPr txBox="1">
            <a:spLocks noGrp="1"/>
          </p:cNvSpPr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8" name="Google Shape;398;p63"/>
          <p:cNvSpPr txBox="1">
            <a:spLocks noGrp="1"/>
          </p:cNvSpPr>
          <p:nvPr>
            <p:ph type="body" idx="1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99" name="Google Shape;399;p63"/>
          <p:cNvSpPr txBox="1">
            <a:spLocks noGrp="1"/>
          </p:cNvSpPr>
          <p:nvPr>
            <p:ph type="body" idx="2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400" name="Google Shape;400;p63"/>
          <p:cNvSpPr txBox="1">
            <a:spLocks noGrp="1"/>
          </p:cNvSpPr>
          <p:nvPr>
            <p:ph type="body" idx="3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marL="914400" lvl="1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marL="1828800" lvl="3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marL="2286000" lvl="4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marL="2743200" lvl="5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marL="3200400" lvl="6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marL="3657600" lvl="7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marL="4114800" lvl="8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hf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ppendix">
  <p:cSld name="CAPTION_ONLY">
    <p:bg>
      <p:bgPr>
        <a:solidFill>
          <a:schemeClr val="lt2"/>
        </a:solidFill>
        <a:effectLst/>
      </p:bgPr>
    </p:bg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403" name="Google Shape;403;p64"/>
          <p:cNvSpPr txBox="1">
            <a:spLocks noGrp="1"/>
          </p:cNvSpPr>
          <p:nvPr>
            <p:ph type="body" idx="1"/>
          </p:nvPr>
        </p:nvSpPr>
        <p:spPr>
          <a:xfrm>
            <a:off x="203000" y="891450"/>
            <a:ext cx="2644800" cy="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404" name="Google Shape;404;p64"/>
          <p:cNvSpPr txBox="1">
            <a:spLocks noGrp="1"/>
          </p:cNvSpPr>
          <p:nvPr>
            <p:ph type="body" idx="2"/>
          </p:nvPr>
        </p:nvSpPr>
        <p:spPr>
          <a:xfrm>
            <a:off x="203000" y="13204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405" name="Google Shape;405;p64"/>
          <p:cNvSpPr txBox="1">
            <a:spLocks noGrp="1"/>
          </p:cNvSpPr>
          <p:nvPr>
            <p:ph type="body" idx="3"/>
          </p:nvPr>
        </p:nvSpPr>
        <p:spPr>
          <a:xfrm>
            <a:off x="203000" y="15886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406" name="Google Shape;406;p64"/>
          <p:cNvSpPr txBox="1">
            <a:spLocks noGrp="1"/>
          </p:cNvSpPr>
          <p:nvPr>
            <p:ph type="body" idx="4"/>
          </p:nvPr>
        </p:nvSpPr>
        <p:spPr>
          <a:xfrm>
            <a:off x="203000" y="2206550"/>
            <a:ext cx="2644800" cy="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407" name="Google Shape;407;p64"/>
          <p:cNvSpPr txBox="1">
            <a:spLocks noGrp="1"/>
          </p:cNvSpPr>
          <p:nvPr>
            <p:ph type="body" idx="5"/>
          </p:nvPr>
        </p:nvSpPr>
        <p:spPr>
          <a:xfrm>
            <a:off x="203000" y="26355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408" name="Google Shape;408;p64"/>
          <p:cNvSpPr txBox="1">
            <a:spLocks noGrp="1"/>
          </p:cNvSpPr>
          <p:nvPr>
            <p:ph type="body" idx="6"/>
          </p:nvPr>
        </p:nvSpPr>
        <p:spPr>
          <a:xfrm>
            <a:off x="203000" y="29037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409" name="Google Shape;409;p64"/>
          <p:cNvSpPr txBox="1">
            <a:spLocks noGrp="1"/>
          </p:cNvSpPr>
          <p:nvPr>
            <p:ph type="body" idx="7"/>
          </p:nvPr>
        </p:nvSpPr>
        <p:spPr>
          <a:xfrm>
            <a:off x="203000" y="3433400"/>
            <a:ext cx="2644800" cy="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410" name="Google Shape;410;p64"/>
          <p:cNvSpPr txBox="1">
            <a:spLocks noGrp="1"/>
          </p:cNvSpPr>
          <p:nvPr>
            <p:ph type="body" idx="8"/>
          </p:nvPr>
        </p:nvSpPr>
        <p:spPr>
          <a:xfrm>
            <a:off x="203000" y="386240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411" name="Google Shape;411;p64"/>
          <p:cNvSpPr txBox="1">
            <a:spLocks noGrp="1"/>
          </p:cNvSpPr>
          <p:nvPr>
            <p:ph type="body" idx="9"/>
          </p:nvPr>
        </p:nvSpPr>
        <p:spPr>
          <a:xfrm>
            <a:off x="203000" y="413060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412" name="Google Shape;412;p64"/>
          <p:cNvSpPr txBox="1">
            <a:spLocks noGrp="1"/>
          </p:cNvSpPr>
          <p:nvPr>
            <p:ph type="body" idx="13"/>
          </p:nvPr>
        </p:nvSpPr>
        <p:spPr>
          <a:xfrm>
            <a:off x="3249600" y="891450"/>
            <a:ext cx="2644800" cy="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413" name="Google Shape;413;p64"/>
          <p:cNvSpPr txBox="1">
            <a:spLocks noGrp="1"/>
          </p:cNvSpPr>
          <p:nvPr>
            <p:ph type="body" idx="14"/>
          </p:nvPr>
        </p:nvSpPr>
        <p:spPr>
          <a:xfrm>
            <a:off x="3249600" y="13204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414" name="Google Shape;414;p64"/>
          <p:cNvSpPr txBox="1">
            <a:spLocks noGrp="1"/>
          </p:cNvSpPr>
          <p:nvPr>
            <p:ph type="body" idx="15"/>
          </p:nvPr>
        </p:nvSpPr>
        <p:spPr>
          <a:xfrm>
            <a:off x="3249600" y="15886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415" name="Google Shape;415;p64"/>
          <p:cNvSpPr txBox="1">
            <a:spLocks noGrp="1"/>
          </p:cNvSpPr>
          <p:nvPr>
            <p:ph type="body" idx="16"/>
          </p:nvPr>
        </p:nvSpPr>
        <p:spPr>
          <a:xfrm>
            <a:off x="3249600" y="2206550"/>
            <a:ext cx="2644800" cy="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416" name="Google Shape;416;p64"/>
          <p:cNvSpPr txBox="1">
            <a:spLocks noGrp="1"/>
          </p:cNvSpPr>
          <p:nvPr>
            <p:ph type="body" idx="17"/>
          </p:nvPr>
        </p:nvSpPr>
        <p:spPr>
          <a:xfrm>
            <a:off x="3249600" y="26355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417" name="Google Shape;417;p64"/>
          <p:cNvSpPr txBox="1">
            <a:spLocks noGrp="1"/>
          </p:cNvSpPr>
          <p:nvPr>
            <p:ph type="body" idx="18"/>
          </p:nvPr>
        </p:nvSpPr>
        <p:spPr>
          <a:xfrm>
            <a:off x="3249600" y="29037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418" name="Google Shape;418;p64"/>
          <p:cNvSpPr txBox="1">
            <a:spLocks noGrp="1"/>
          </p:cNvSpPr>
          <p:nvPr>
            <p:ph type="body" idx="19"/>
          </p:nvPr>
        </p:nvSpPr>
        <p:spPr>
          <a:xfrm>
            <a:off x="3249600" y="3433400"/>
            <a:ext cx="2644800" cy="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419" name="Google Shape;419;p64"/>
          <p:cNvSpPr txBox="1">
            <a:spLocks noGrp="1"/>
          </p:cNvSpPr>
          <p:nvPr>
            <p:ph type="body" idx="20"/>
          </p:nvPr>
        </p:nvSpPr>
        <p:spPr>
          <a:xfrm>
            <a:off x="3249600" y="386240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420" name="Google Shape;420;p64"/>
          <p:cNvSpPr txBox="1">
            <a:spLocks noGrp="1"/>
          </p:cNvSpPr>
          <p:nvPr>
            <p:ph type="body" idx="21"/>
          </p:nvPr>
        </p:nvSpPr>
        <p:spPr>
          <a:xfrm>
            <a:off x="3249600" y="413060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421" name="Google Shape;421;p64"/>
          <p:cNvSpPr txBox="1">
            <a:spLocks noGrp="1"/>
          </p:cNvSpPr>
          <p:nvPr>
            <p:ph type="body" idx="22"/>
          </p:nvPr>
        </p:nvSpPr>
        <p:spPr>
          <a:xfrm>
            <a:off x="6296200" y="891450"/>
            <a:ext cx="2644800" cy="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422" name="Google Shape;422;p64"/>
          <p:cNvSpPr txBox="1">
            <a:spLocks noGrp="1"/>
          </p:cNvSpPr>
          <p:nvPr>
            <p:ph type="body" idx="23"/>
          </p:nvPr>
        </p:nvSpPr>
        <p:spPr>
          <a:xfrm>
            <a:off x="6296200" y="13204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423" name="Google Shape;423;p64"/>
          <p:cNvSpPr txBox="1">
            <a:spLocks noGrp="1"/>
          </p:cNvSpPr>
          <p:nvPr>
            <p:ph type="body" idx="24"/>
          </p:nvPr>
        </p:nvSpPr>
        <p:spPr>
          <a:xfrm>
            <a:off x="6296200" y="15886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424" name="Google Shape;424;p64"/>
          <p:cNvSpPr txBox="1">
            <a:spLocks noGrp="1"/>
          </p:cNvSpPr>
          <p:nvPr>
            <p:ph type="body" idx="25"/>
          </p:nvPr>
        </p:nvSpPr>
        <p:spPr>
          <a:xfrm>
            <a:off x="6296200" y="2206550"/>
            <a:ext cx="2644800" cy="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425" name="Google Shape;425;p64"/>
          <p:cNvSpPr txBox="1">
            <a:spLocks noGrp="1"/>
          </p:cNvSpPr>
          <p:nvPr>
            <p:ph type="body" idx="26"/>
          </p:nvPr>
        </p:nvSpPr>
        <p:spPr>
          <a:xfrm>
            <a:off x="6296200" y="26355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426" name="Google Shape;426;p64"/>
          <p:cNvSpPr txBox="1">
            <a:spLocks noGrp="1"/>
          </p:cNvSpPr>
          <p:nvPr>
            <p:ph type="body" idx="27"/>
          </p:nvPr>
        </p:nvSpPr>
        <p:spPr>
          <a:xfrm>
            <a:off x="6296200" y="29037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427" name="Google Shape;427;p64"/>
          <p:cNvSpPr txBox="1">
            <a:spLocks noGrp="1"/>
          </p:cNvSpPr>
          <p:nvPr>
            <p:ph type="body" idx="28"/>
          </p:nvPr>
        </p:nvSpPr>
        <p:spPr>
          <a:xfrm>
            <a:off x="6296200" y="3433400"/>
            <a:ext cx="2644800" cy="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428" name="Google Shape;428;p64"/>
          <p:cNvSpPr txBox="1">
            <a:spLocks noGrp="1"/>
          </p:cNvSpPr>
          <p:nvPr>
            <p:ph type="body" idx="29"/>
          </p:nvPr>
        </p:nvSpPr>
        <p:spPr>
          <a:xfrm>
            <a:off x="6296200" y="386240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429" name="Google Shape;429;p64"/>
          <p:cNvSpPr txBox="1">
            <a:spLocks noGrp="1"/>
          </p:cNvSpPr>
          <p:nvPr>
            <p:ph type="body" idx="30"/>
          </p:nvPr>
        </p:nvSpPr>
        <p:spPr>
          <a:xfrm>
            <a:off x="6296200" y="413060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430" name="Google Shape;430;p64"/>
          <p:cNvSpPr txBox="1">
            <a:spLocks noGrp="1"/>
          </p:cNvSpPr>
          <p:nvPr>
            <p:ph type="body" idx="31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431" name="Google Shape;431;p64"/>
          <p:cNvSpPr txBox="1">
            <a:spLocks noGrp="1"/>
          </p:cNvSpPr>
          <p:nvPr>
            <p:ph type="body" idx="32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marL="1828800" lvl="3" indent="-2794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marL="2286000" lvl="4" indent="-2794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marL="2743200" lvl="5" indent="-2794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marL="3200400" lvl="6" indent="-2794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marL="3657600" lvl="7" indent="-2794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marL="4114800" lvl="8" indent="-2794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</p:spTree>
  </p:cSld>
  <p:clrMapOvr>
    <a:masterClrMapping/>
  </p:clrMapOvr>
  <p:hf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blank">
  <p:cSld name="CUSTOM"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434" name="Google Shape;434;p65"/>
          <p:cNvSpPr txBox="1">
            <a:spLocks noGrp="1"/>
          </p:cNvSpPr>
          <p:nvPr>
            <p:ph type="body" idx="1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5" name="Google Shape;435;p65"/>
          <p:cNvSpPr txBox="1">
            <a:spLocks noGrp="1"/>
          </p:cNvSpPr>
          <p:nvPr>
            <p:ph type="body" idx="2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marL="914400" lvl="1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marL="1371600" lvl="2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marL="1828800" lvl="3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marL="2286000" lvl="4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marL="2743200" lvl="5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marL="3200400" lvl="6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marL="3657600" lvl="7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marL="4114800" lvl="8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_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</a:lstStyle>
          <a:p/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4" Type="http://schemas.openxmlformats.org/officeDocument/2006/relationships/theme" Target="../theme/theme1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1" Type="http://schemas.openxmlformats.org/officeDocument/2006/relationships/theme" Target="../theme/theme2.xml"/><Relationship Id="rId30" Type="http://schemas.openxmlformats.org/officeDocument/2006/relationships/slideLayout" Target="../slideLayouts/slideLayout63.xml"/><Relationship Id="rId3" Type="http://schemas.openxmlformats.org/officeDocument/2006/relationships/slideLayout" Target="../slideLayouts/slideLayout36.xml"/><Relationship Id="rId29" Type="http://schemas.openxmlformats.org/officeDocument/2006/relationships/slideLayout" Target="../slideLayouts/slideLayout62.xml"/><Relationship Id="rId28" Type="http://schemas.openxmlformats.org/officeDocument/2006/relationships/slideLayout" Target="../slideLayouts/slideLayout61.xml"/><Relationship Id="rId27" Type="http://schemas.openxmlformats.org/officeDocument/2006/relationships/slideLayout" Target="../slideLayouts/slideLayout60.xml"/><Relationship Id="rId26" Type="http://schemas.openxmlformats.org/officeDocument/2006/relationships/slideLayout" Target="../slideLayouts/slideLayout59.xml"/><Relationship Id="rId25" Type="http://schemas.openxmlformats.org/officeDocument/2006/relationships/slideLayout" Target="../slideLayouts/slideLayout58.xml"/><Relationship Id="rId24" Type="http://schemas.openxmlformats.org/officeDocument/2006/relationships/slideLayout" Target="../slideLayouts/slideLayout57.xml"/><Relationship Id="rId23" Type="http://schemas.openxmlformats.org/officeDocument/2006/relationships/slideLayout" Target="../slideLayouts/slideLayout56.xml"/><Relationship Id="rId22" Type="http://schemas.openxmlformats.org/officeDocument/2006/relationships/slideLayout" Target="../slideLayouts/slideLayout55.xml"/><Relationship Id="rId21" Type="http://schemas.openxmlformats.org/officeDocument/2006/relationships/slideLayout" Target="../slideLayouts/slideLayout54.xml"/><Relationship Id="rId20" Type="http://schemas.openxmlformats.org/officeDocument/2006/relationships/slideLayout" Target="../slideLayouts/slideLayout53.xml"/><Relationship Id="rId2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52.xml"/><Relationship Id="rId18" Type="http://schemas.openxmlformats.org/officeDocument/2006/relationships/slideLayout" Target="../slideLayouts/slideLayout51.xml"/><Relationship Id="rId17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 panose="00000500000000000000"/>
              <a:buNone/>
              <a:defRPr sz="3450" b="1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 panose="00000500000000000000"/>
              <a:buNone/>
              <a:defRPr sz="3450" b="1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 panose="00000500000000000000"/>
              <a:buNone/>
              <a:defRPr sz="3450" b="1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 panose="00000500000000000000"/>
              <a:buNone/>
              <a:defRPr sz="3450" b="1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 panose="00000500000000000000"/>
              <a:buNone/>
              <a:defRPr sz="3450" b="1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 panose="00000500000000000000"/>
              <a:buNone/>
              <a:defRPr sz="3450" b="1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 panose="00000500000000000000"/>
              <a:buNone/>
              <a:defRPr sz="3450" b="1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 panose="00000500000000000000"/>
              <a:buNone/>
              <a:defRPr sz="3450" b="1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 panose="00000500000000000000"/>
              <a:buNone/>
              <a:defRPr sz="3450" b="1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279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DM Sans"/>
              <a:buChar char="○"/>
              <a:defRPr sz="8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○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○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 panose="00000500000000000000"/>
              <a:buNone/>
              <a:defRPr sz="3450" b="1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 panose="00000500000000000000"/>
              <a:buNone/>
              <a:defRPr sz="3450" b="1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 panose="00000500000000000000"/>
              <a:buNone/>
              <a:defRPr sz="3450" b="1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 panose="00000500000000000000"/>
              <a:buNone/>
              <a:defRPr sz="3450" b="1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 panose="00000500000000000000"/>
              <a:buNone/>
              <a:defRPr sz="3450" b="1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 panose="00000500000000000000"/>
              <a:buNone/>
              <a:defRPr sz="3450" b="1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 panose="00000500000000000000"/>
              <a:buNone/>
              <a:defRPr sz="3450" b="1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 panose="00000500000000000000"/>
              <a:buNone/>
              <a:defRPr sz="3450" b="1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 panose="00000500000000000000"/>
              <a:buNone/>
              <a:defRPr sz="3450" b="1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9pPr>
          </a:lstStyle>
          <a:p/>
        </p:txBody>
      </p:sp>
      <p:sp>
        <p:nvSpPr>
          <p:cNvPr id="230" name="Google Shape;230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279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DM Sans"/>
              <a:buChar char="○"/>
              <a:defRPr sz="8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○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○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31" name="Google Shape;231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  <p:sldLayoutId id="2147483700" r:id="rId18"/>
    <p:sldLayoutId id="2147483701" r:id="rId19"/>
    <p:sldLayoutId id="2147483702" r:id="rId20"/>
    <p:sldLayoutId id="2147483703" r:id="rId21"/>
    <p:sldLayoutId id="2147483704" r:id="rId22"/>
    <p:sldLayoutId id="2147483705" r:id="rId23"/>
    <p:sldLayoutId id="2147483706" r:id="rId24"/>
    <p:sldLayoutId id="2147483707" r:id="rId25"/>
    <p:sldLayoutId id="2147483708" r:id="rId26"/>
    <p:sldLayoutId id="2147483709" r:id="rId27"/>
    <p:sldLayoutId id="2147483710" r:id="rId28"/>
    <p:sldLayoutId id="2147483711" r:id="rId29"/>
    <p:sldLayoutId id="2147483712" r:id="rId3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4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0.xml"/><Relationship Id="rId1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8.xml"/><Relationship Id="rId2" Type="http://schemas.openxmlformats.org/officeDocument/2006/relationships/image" Target="../media/image1.jpeg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6"/>
          <p:cNvSpPr txBox="1">
            <a:spLocks noGrp="1"/>
          </p:cNvSpPr>
          <p:nvPr>
            <p:ph type="body" idx="4"/>
          </p:nvPr>
        </p:nvSpPr>
        <p:spPr>
          <a:xfrm>
            <a:off x="8208751" y="196725"/>
            <a:ext cx="8124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MM.DD.YY</a:t>
            </a:r>
            <a:endParaRPr lang="en-GB"/>
          </a:p>
        </p:txBody>
      </p:sp>
      <p:sp>
        <p:nvSpPr>
          <p:cNvPr id="441" name="Google Shape;441;p66"/>
          <p:cNvSpPr txBox="1">
            <a:spLocks noGrp="1"/>
          </p:cNvSpPr>
          <p:nvPr>
            <p:ph type="ctrTitle"/>
          </p:nvPr>
        </p:nvSpPr>
        <p:spPr>
          <a:xfrm>
            <a:off x="593625" y="196725"/>
            <a:ext cx="7423200" cy="19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dirty="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Economic Disparities </a:t>
            </a:r>
            <a:endParaRPr sz="2600" dirty="0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dirty="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Among U.S. States in 2023： </a:t>
            </a:r>
            <a:endParaRPr sz="2600" dirty="0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dirty="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An Analysis of Regional Data </a:t>
            </a:r>
            <a:endParaRPr sz="2600" dirty="0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dirty="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from the Bureau of Economic Analysis</a:t>
            </a:r>
            <a:endParaRPr sz="2600" dirty="0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5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5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5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50" dirty="0"/>
          </a:p>
        </p:txBody>
      </p:sp>
      <p:sp>
        <p:nvSpPr>
          <p:cNvPr id="442" name="Google Shape;442;p66"/>
          <p:cNvSpPr txBox="1">
            <a:spLocks noGrp="1"/>
          </p:cNvSpPr>
          <p:nvPr>
            <p:ph type="subTitle" idx="2"/>
          </p:nvPr>
        </p:nvSpPr>
        <p:spPr>
          <a:xfrm>
            <a:off x="593625" y="3392450"/>
            <a:ext cx="1860000" cy="15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1A1918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Group 19</a:t>
            </a:r>
            <a:endParaRPr sz="1700">
              <a:solidFill>
                <a:srgbClr val="1A1918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 panose="020B0604020202090204"/>
              <a:buNone/>
            </a:pPr>
            <a:r>
              <a:rPr lang="en-GB" sz="1700">
                <a:solidFill>
                  <a:srgbClr val="1A1918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Ruisi Ma</a:t>
            </a:r>
            <a:endParaRPr sz="1700">
              <a:solidFill>
                <a:srgbClr val="1A1918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 panose="020B0604020202090204"/>
              <a:buNone/>
            </a:pPr>
            <a:r>
              <a:rPr lang="en-US" altLang="en-GB" sz="1700">
                <a:solidFill>
                  <a:srgbClr val="1A1918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Zhenjing</a:t>
            </a:r>
            <a:r>
              <a:rPr lang="en-GB" sz="1700">
                <a:solidFill>
                  <a:srgbClr val="1A1918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 Zhou</a:t>
            </a:r>
            <a:endParaRPr sz="1700">
              <a:solidFill>
                <a:srgbClr val="1A1918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hlink"/>
              </a:buClr>
              <a:buSzPts val="1100"/>
              <a:buFont typeface="Arial" panose="020B0604020202090204"/>
              <a:buNone/>
            </a:pPr>
            <a:r>
              <a:rPr lang="en-GB" sz="1700">
                <a:solidFill>
                  <a:srgbClr val="1A1918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Dec. 2nd, 2024</a:t>
            </a:r>
            <a:endParaRPr sz="1750">
              <a:solidFill>
                <a:srgbClr val="1A1918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pic>
        <p:nvPicPr>
          <p:cNvPr id="443" name="Google Shape;443;p66" descr="/Users/gloriachow/Desktop/SurvMeth727/727/Final Project/Clustered States Map Based on Economic Indicators.jpgClustered States Map Based on Economic Indicators"/>
          <p:cNvPicPr preferRelativeResize="0">
            <a:picLocks noGrp="1"/>
          </p:cNvPicPr>
          <p:nvPr>
            <p:ph type="pic" idx="3"/>
          </p:nvPr>
        </p:nvPicPr>
        <p:blipFill rotWithShape="1">
          <a:blip r:embed="rId1"/>
          <a:srcRect t="173" b="173"/>
          <a:stretch>
            <a:fillRect/>
          </a:stretch>
        </p:blipFill>
        <p:spPr>
          <a:xfrm>
            <a:off x="4299850" y="2297310"/>
            <a:ext cx="4167300" cy="2565000"/>
          </a:xfrm>
          <a:prstGeom prst="round2DiagRect">
            <a:avLst>
              <a:gd name="adj1" fmla="val 13828"/>
              <a:gd name="adj2" fmla="val 0"/>
            </a:avLst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7"/>
          <p:cNvSpPr txBox="1">
            <a:spLocks noGrp="1"/>
          </p:cNvSpPr>
          <p:nvPr>
            <p:ph type="title"/>
          </p:nvPr>
        </p:nvSpPr>
        <p:spPr>
          <a:xfrm>
            <a:off x="197375" y="122825"/>
            <a:ext cx="8226600" cy="4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n-GB" sz="2055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Description </a:t>
            </a:r>
            <a:endParaRPr sz="2055"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449" name="Google Shape;449;p67"/>
          <p:cNvSpPr txBox="1">
            <a:spLocks noGrp="1"/>
          </p:cNvSpPr>
          <p:nvPr>
            <p:ph type="body" idx="1"/>
          </p:nvPr>
        </p:nvSpPr>
        <p:spPr>
          <a:xfrm>
            <a:off x="197400" y="597725"/>
            <a:ext cx="87492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457200" marR="0" lvl="0" indent="-296545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3000"/>
              <a:buFont typeface="Arial" panose="020B0604020202090204"/>
              <a:buChar char="●"/>
            </a:pPr>
            <a:r>
              <a:rPr lang="en-GB" sz="5200" b="1" dirty="0">
                <a:solidFill>
                  <a:srgbClr val="1C4587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Data Source: </a:t>
            </a:r>
            <a:r>
              <a:rPr lang="en-GB" sz="4800" dirty="0">
                <a:solidFill>
                  <a:srgbClr val="1A1918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Regional dataset from BEA - Using BEA’s API and the </a:t>
            </a:r>
            <a:r>
              <a:rPr lang="en-GB" sz="4800" dirty="0" err="1">
                <a:solidFill>
                  <a:srgbClr val="1A1918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bea.R</a:t>
            </a:r>
            <a:r>
              <a:rPr lang="en-GB" sz="4800" dirty="0">
                <a:solidFill>
                  <a:srgbClr val="1A1918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 package.</a:t>
            </a:r>
            <a:endParaRPr sz="4800" dirty="0">
              <a:solidFill>
                <a:srgbClr val="1A1918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  <a:p>
            <a:pPr marL="457200" lvl="0" indent="-296545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hlink"/>
              </a:buClr>
              <a:buSzPct val="83000"/>
              <a:buFont typeface="Arial" panose="020B0604020202090204"/>
              <a:buChar char="●"/>
            </a:pPr>
            <a:r>
              <a:rPr lang="en-GB" sz="5200" b="1" dirty="0">
                <a:solidFill>
                  <a:srgbClr val="1C4587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Research Question</a:t>
            </a:r>
            <a:endParaRPr sz="5200" b="1" dirty="0">
              <a:solidFill>
                <a:srgbClr val="1C4587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  <a:p>
            <a:pPr marL="914400" lvl="1" indent="-296545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90000"/>
              <a:buFont typeface="Arial" panose="020B0604020202090204"/>
              <a:buChar char="○"/>
            </a:pPr>
            <a:r>
              <a:rPr lang="en-GB" sz="4800" dirty="0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How do the U.S. States differ in employment </a:t>
            </a:r>
            <a:r>
              <a:rPr lang="en-US" altLang="zh-CN" sz="4800" dirty="0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density</a:t>
            </a:r>
            <a:r>
              <a:rPr lang="en-GB" sz="4800" dirty="0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/GDP/PCE/GOS/income?</a:t>
            </a:r>
            <a:endParaRPr sz="4800" dirty="0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  <a:p>
            <a:pPr marL="914400" lvl="1" indent="-296545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90000"/>
              <a:buFont typeface="Arial" panose="020B0604020202090204"/>
              <a:buChar char="○"/>
            </a:pPr>
            <a:r>
              <a:rPr lang="en-US" sz="4800" dirty="0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How do these indicators of </a:t>
            </a:r>
            <a:r>
              <a:rPr lang="en-US" altLang="zh-CN" sz="4800" dirty="0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economic disparities</a:t>
            </a:r>
            <a:r>
              <a:rPr lang="en-US" sz="4800" dirty="0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 correlate with each other?</a:t>
            </a:r>
            <a:endParaRPr lang="en-US" sz="4800" dirty="0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  <a:p>
            <a:pPr marL="914400" lvl="1" indent="-296545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90000"/>
              <a:buFont typeface="Arial" panose="020B0604020202090204"/>
              <a:buChar char="○"/>
            </a:pPr>
            <a:r>
              <a:rPr lang="en-US" altLang="zh-CN" sz="4800" dirty="0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How does geographical proximity associate with economic disparities?</a:t>
            </a:r>
            <a:endParaRPr sz="4800" dirty="0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  <a:p>
            <a:pPr marL="457200" lvl="0" indent="-296545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83000"/>
              <a:buFont typeface="Arial" panose="020B0604020202090204"/>
              <a:buChar char="●"/>
            </a:pPr>
            <a:r>
              <a:rPr lang="en-US" sz="5200" b="1" dirty="0">
                <a:solidFill>
                  <a:srgbClr val="1C4587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Level of Analysis</a:t>
            </a:r>
            <a:endParaRPr lang="en-US" sz="4300" dirty="0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  <a:p>
            <a:pPr marL="914400" lvl="1" indent="-296545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90000"/>
              <a:buFont typeface="Arial" panose="020B0604020202090204"/>
              <a:buChar char="○"/>
            </a:pPr>
            <a:r>
              <a:rPr lang="en-GB" sz="4800" dirty="0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State </a:t>
            </a:r>
            <a:endParaRPr sz="4800" dirty="0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  <a:p>
            <a:pPr marL="457200" lvl="0" indent="-296545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83000"/>
              <a:buFont typeface="Arial" panose="020B0604020202090204"/>
              <a:buChar char="●"/>
            </a:pPr>
            <a:r>
              <a:rPr lang="en-GB" sz="5200" b="1" dirty="0">
                <a:solidFill>
                  <a:srgbClr val="1C4587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Key Indicators</a:t>
            </a:r>
            <a:endParaRPr sz="4800" dirty="0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  <a:p>
            <a:pPr marL="914400" lvl="1" indent="-296545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90000"/>
              <a:buFont typeface="Arial" panose="020B0604020202090204"/>
              <a:buChar char="○"/>
            </a:pPr>
            <a:r>
              <a:rPr lang="en-GB" sz="4800" dirty="0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SAINC30 Economic Profile (</a:t>
            </a:r>
            <a:r>
              <a:rPr lang="en-GB" sz="4800" dirty="0" err="1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PerCap</a:t>
            </a:r>
            <a:r>
              <a:rPr lang="en-GB" sz="4800" dirty="0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 personal </a:t>
            </a:r>
            <a:r>
              <a:rPr lang="en-US" altLang="zh-CN" sz="4800" dirty="0" err="1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i</a:t>
            </a:r>
            <a:r>
              <a:rPr lang="en-GB" sz="4800" dirty="0" err="1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ncome</a:t>
            </a:r>
            <a:r>
              <a:rPr lang="en-US" sz="4800" dirty="0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,</a:t>
            </a:r>
            <a:r>
              <a:rPr lang="zh-CN" altLang="en-US" sz="4800" dirty="0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 </a:t>
            </a:r>
            <a:r>
              <a:rPr lang="en-GB" sz="4800" dirty="0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Total Employment)</a:t>
            </a:r>
            <a:endParaRPr sz="4800" dirty="0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  <a:p>
            <a:pPr marL="914400" lvl="1" indent="-296545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90000"/>
              <a:buFont typeface="Arial" panose="020B0604020202090204"/>
              <a:buChar char="○"/>
            </a:pPr>
            <a:r>
              <a:rPr lang="en-GB" sz="4800" dirty="0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SAGDP1 GDP by State Summary (Real GDP, Gross operating surplus)</a:t>
            </a:r>
            <a:endParaRPr sz="4800" dirty="0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  <a:p>
            <a:pPr marL="914400" lvl="1" indent="-296545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90000"/>
              <a:buFont typeface="Arial" panose="020B0604020202090204"/>
              <a:buChar char="○"/>
            </a:pPr>
            <a:r>
              <a:rPr lang="en-GB" sz="4800" dirty="0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SAPCE2 PCE by Major Type of Product (</a:t>
            </a:r>
            <a:r>
              <a:rPr lang="en-GB" sz="4800" dirty="0" err="1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PerCap</a:t>
            </a:r>
            <a:r>
              <a:rPr lang="en-GB" sz="4800" dirty="0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 PCE)</a:t>
            </a:r>
            <a:endParaRPr sz="4800" dirty="0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  <a:p>
            <a:pPr marL="914400" lvl="1" indent="-3048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90204"/>
              <a:buChar char="○"/>
            </a:pPr>
            <a:r>
              <a:rPr lang="en-GB" sz="4800" dirty="0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Merged Data (self calculated: Employment </a:t>
            </a:r>
            <a:r>
              <a:rPr lang="en-GB" sz="4800" dirty="0" err="1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PerThousand</a:t>
            </a:r>
            <a:r>
              <a:rPr lang="en-GB" sz="4800" dirty="0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, </a:t>
            </a:r>
            <a:r>
              <a:rPr lang="en-GB" sz="4800" dirty="0" err="1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PerCap</a:t>
            </a:r>
            <a:r>
              <a:rPr lang="en-GB" sz="4800" dirty="0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 Real GDP, </a:t>
            </a:r>
            <a:r>
              <a:rPr lang="en-GB" sz="4800" dirty="0" err="1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PerCap</a:t>
            </a:r>
            <a:r>
              <a:rPr lang="en-GB" sz="4800" dirty="0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 gross operating surplus)</a:t>
            </a:r>
            <a:endParaRPr sz="4800" dirty="0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  <a:p>
            <a:pPr marL="0" lvl="0" indent="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5600" b="1" dirty="0">
                <a:solidFill>
                  <a:srgbClr val="1C4587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    Eventually, the merged dataset contains 50rows x 22columns.</a:t>
            </a:r>
            <a:r>
              <a:rPr lang="en-GB" sz="5600" b="1" dirty="0">
                <a:solidFill>
                  <a:srgbClr val="1C4587"/>
                </a:solidFill>
              </a:rPr>
              <a:t> </a:t>
            </a:r>
            <a:endParaRPr sz="4400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000" dirty="0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000" dirty="0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000" dirty="0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2" name="Slide Number Placeholder 0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8"/>
          <p:cNvSpPr txBox="1">
            <a:spLocks noGrp="1"/>
          </p:cNvSpPr>
          <p:nvPr>
            <p:ph type="sldNum" idx="12"/>
          </p:nvPr>
        </p:nvSpPr>
        <p:spPr>
          <a:xfrm>
            <a:off x="8277635" y="4546544"/>
            <a:ext cx="562200" cy="4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460" name="Google Shape;460;p68"/>
          <p:cNvSpPr txBox="1"/>
          <p:nvPr/>
        </p:nvSpPr>
        <p:spPr>
          <a:xfrm>
            <a:off x="382325" y="211025"/>
            <a:ext cx="6577800" cy="4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40" b="1">
                <a:solidFill>
                  <a:srgbClr val="005088"/>
                </a:solidFill>
              </a:rPr>
              <a:t>Description – Distribution</a:t>
            </a:r>
            <a:endParaRPr sz="2040" b="1">
              <a:solidFill>
                <a:srgbClr val="005088"/>
              </a:solidFill>
            </a:endParaRPr>
          </a:p>
        </p:txBody>
      </p:sp>
      <p:pic>
        <p:nvPicPr>
          <p:cNvPr id="6" name="Picture 0" descr="PerCap Employment PerThousan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8660" y="2802255"/>
            <a:ext cx="3473450" cy="2145030"/>
          </a:xfrm>
          <a:prstGeom prst="rect">
            <a:avLst/>
          </a:prstGeom>
        </p:spPr>
      </p:pic>
      <p:pic>
        <p:nvPicPr>
          <p:cNvPr id="2" name="Picture 1" descr="US States PerCap Gross Operating Surplu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625" y="2802255"/>
            <a:ext cx="3473450" cy="2145030"/>
          </a:xfrm>
          <a:prstGeom prst="rect">
            <a:avLst/>
          </a:prstGeom>
        </p:spPr>
      </p:pic>
      <p:pic>
        <p:nvPicPr>
          <p:cNvPr id="3" name="Picture 2" descr="US States PerCap Personal Consumption Expenditure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030" y="548640"/>
            <a:ext cx="2809240" cy="1896745"/>
          </a:xfrm>
          <a:prstGeom prst="rect">
            <a:avLst/>
          </a:prstGeom>
        </p:spPr>
      </p:pic>
      <p:pic>
        <p:nvPicPr>
          <p:cNvPr id="4" name="Picture 3" descr="US States PerCapita Personal Income Ma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425" y="611505"/>
            <a:ext cx="3247390" cy="2145030"/>
          </a:xfrm>
          <a:prstGeom prst="rect">
            <a:avLst/>
          </a:prstGeom>
        </p:spPr>
      </p:pic>
      <p:pic>
        <p:nvPicPr>
          <p:cNvPr id="5" name="Picture 4" descr="US States PerCapita Real GDP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2180" y="675640"/>
            <a:ext cx="2809240" cy="18961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6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466" name="Google Shape;466;p6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52975" y="1241725"/>
            <a:ext cx="5148549" cy="3180125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69"/>
          <p:cNvSpPr txBox="1"/>
          <p:nvPr/>
        </p:nvSpPr>
        <p:spPr>
          <a:xfrm>
            <a:off x="426025" y="26050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90204"/>
              <a:buNone/>
            </a:pPr>
            <a:r>
              <a:rPr lang="en-GB" sz="2040" b="1">
                <a:solidFill>
                  <a:srgbClr val="005088"/>
                </a:solidFill>
              </a:rPr>
              <a:t>Visualization – Linear Model</a:t>
            </a:r>
            <a:endParaRPr sz="2040" b="1">
              <a:solidFill>
                <a:srgbClr val="005088"/>
              </a:solidFill>
            </a:endParaRPr>
          </a:p>
        </p:txBody>
      </p:sp>
      <p:sp>
        <p:nvSpPr>
          <p:cNvPr id="468" name="Google Shape;468;p69"/>
          <p:cNvSpPr txBox="1"/>
          <p:nvPr/>
        </p:nvSpPr>
        <p:spPr>
          <a:xfrm>
            <a:off x="5452675" y="1241725"/>
            <a:ext cx="4422300" cy="22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144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 dirty="0">
                <a:solidFill>
                  <a:srgbClr val="1C4587"/>
                </a:solidFill>
              </a:rPr>
              <a:t>Predictor</a:t>
            </a:r>
            <a:endParaRPr sz="1300" b="1" dirty="0">
              <a:solidFill>
                <a:srgbClr val="1C4587"/>
              </a:solidFill>
            </a:endParaRPr>
          </a:p>
          <a:p>
            <a:pPr marL="457200" marR="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1918"/>
              </a:buClr>
              <a:buSzPts val="1200"/>
              <a:buChar char="●"/>
            </a:pPr>
            <a:r>
              <a:rPr lang="en-GB" sz="1200" dirty="0" err="1">
                <a:solidFill>
                  <a:srgbClr val="1A1918"/>
                </a:solidFill>
              </a:rPr>
              <a:t>PerCap</a:t>
            </a:r>
            <a:r>
              <a:rPr lang="en-GB" sz="1200" dirty="0">
                <a:solidFill>
                  <a:srgbClr val="1A1918"/>
                </a:solidFill>
              </a:rPr>
              <a:t> Real GDP (40,000 to 91,000)</a:t>
            </a:r>
            <a:endParaRPr sz="1200" dirty="0">
              <a:solidFill>
                <a:srgbClr val="1A1918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1A1918"/>
                </a:solidFill>
              </a:rPr>
              <a:t>         （Per Capita Real Gross </a:t>
            </a:r>
            <a:r>
              <a:rPr lang="en-GB" sz="1200" dirty="0" err="1">
                <a:solidFill>
                  <a:srgbClr val="1A1918"/>
                </a:solidFill>
              </a:rPr>
              <a:t>Domistic</a:t>
            </a:r>
            <a:r>
              <a:rPr lang="en-GB" sz="1200" dirty="0">
                <a:solidFill>
                  <a:srgbClr val="1A1918"/>
                </a:solidFill>
              </a:rPr>
              <a:t> Product)</a:t>
            </a:r>
            <a:endParaRPr sz="1200" dirty="0">
              <a:solidFill>
                <a:srgbClr val="1A1918"/>
              </a:solidFill>
            </a:endParaRPr>
          </a:p>
          <a:p>
            <a:pPr marL="9144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 dirty="0">
                <a:solidFill>
                  <a:srgbClr val="1C4587"/>
                </a:solidFill>
              </a:rPr>
              <a:t>Response</a:t>
            </a:r>
            <a:endParaRPr sz="1300" dirty="0">
              <a:solidFill>
                <a:schemeClr val="dk2"/>
              </a:solidFill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1918"/>
              </a:buClr>
              <a:buSzPts val="1200"/>
              <a:buChar char="●"/>
            </a:pPr>
            <a:r>
              <a:rPr lang="en-GB" sz="1200" dirty="0" err="1">
                <a:solidFill>
                  <a:srgbClr val="1A1918"/>
                </a:solidFill>
              </a:rPr>
              <a:t>PerCap</a:t>
            </a:r>
            <a:r>
              <a:rPr lang="en-GB" sz="1200" dirty="0">
                <a:solidFill>
                  <a:srgbClr val="1A1918"/>
                </a:solidFill>
              </a:rPr>
              <a:t> PCE</a:t>
            </a:r>
            <a:endParaRPr sz="1200" dirty="0">
              <a:solidFill>
                <a:srgbClr val="1A1918"/>
              </a:solidFill>
            </a:endParaRPr>
          </a:p>
          <a:p>
            <a:pPr marL="9144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1A1918"/>
                </a:solidFill>
              </a:rPr>
              <a:t>      （Per Capita Consumption Expenditures)</a:t>
            </a:r>
            <a:endParaRPr sz="1200" dirty="0">
              <a:solidFill>
                <a:srgbClr val="1A1918"/>
              </a:solidFill>
            </a:endParaRPr>
          </a:p>
          <a:p>
            <a:pPr marL="9144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9144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69" name="Google Shape;469;p69"/>
          <p:cNvSpPr txBox="1"/>
          <p:nvPr/>
        </p:nvSpPr>
        <p:spPr>
          <a:xfrm>
            <a:off x="5501525" y="2835275"/>
            <a:ext cx="3319800" cy="16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1C458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1C458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rgbClr val="1C4587"/>
                </a:solidFill>
                <a:latin typeface="Open Sans"/>
                <a:ea typeface="Open Sans"/>
                <a:cs typeface="Open Sans"/>
                <a:sym typeface="Open Sans"/>
              </a:rPr>
              <a:t>                          </a:t>
            </a:r>
            <a:endParaRPr sz="1200" b="1" dirty="0">
              <a:solidFill>
                <a:srgbClr val="1C458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1C458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1C458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1C458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 dirty="0">
                <a:solidFill>
                  <a:srgbClr val="1C4587"/>
                </a:solidFill>
              </a:rPr>
              <a:t>Conclusion</a:t>
            </a:r>
            <a:endParaRPr sz="1300" b="1" dirty="0">
              <a:solidFill>
                <a:srgbClr val="1C4587"/>
              </a:solidFill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1918"/>
              </a:buClr>
              <a:buSzPts val="1200"/>
              <a:buChar char="●"/>
            </a:pPr>
            <a:r>
              <a:rPr lang="en-GB" sz="1200" dirty="0">
                <a:solidFill>
                  <a:srgbClr val="1A1918"/>
                </a:solidFill>
              </a:rPr>
              <a:t>Positive correlation</a:t>
            </a:r>
            <a:endParaRPr sz="1200" dirty="0">
              <a:solidFill>
                <a:srgbClr val="1A1918"/>
              </a:solidFill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1918"/>
              </a:buClr>
              <a:buSzPts val="1200"/>
              <a:buChar char="●"/>
            </a:pPr>
            <a:r>
              <a:rPr lang="en-GB" sz="1200" dirty="0">
                <a:solidFill>
                  <a:srgbClr val="1A1918"/>
                </a:solidFill>
              </a:rPr>
              <a:t>As economic growth increases, </a:t>
            </a:r>
            <a:r>
              <a:rPr lang="en-GB" sz="1200" dirty="0" err="1">
                <a:solidFill>
                  <a:srgbClr val="1A1918"/>
                </a:solidFill>
              </a:rPr>
              <a:t>PerCap</a:t>
            </a:r>
            <a:r>
              <a:rPr lang="en-GB" sz="1200" dirty="0">
                <a:solidFill>
                  <a:srgbClr val="1A1918"/>
                </a:solidFill>
              </a:rPr>
              <a:t> PCE also tends to increase</a:t>
            </a:r>
            <a:endParaRPr sz="1200" dirty="0">
              <a:solidFill>
                <a:srgbClr val="1A1918"/>
              </a:solidFill>
            </a:endParaRPr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1A191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1C4587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1C4587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1C4587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5" name="Google Shape;475;p7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388485" y="0"/>
            <a:ext cx="4651375" cy="2395855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70"/>
          <p:cNvSpPr txBox="1"/>
          <p:nvPr/>
        </p:nvSpPr>
        <p:spPr>
          <a:xfrm>
            <a:off x="398100" y="295050"/>
            <a:ext cx="40767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40" b="1">
                <a:solidFill>
                  <a:srgbClr val="005088"/>
                </a:solidFill>
              </a:rPr>
              <a:t>Visualization – Clustering</a:t>
            </a:r>
            <a:endParaRPr sz="2040" b="1">
              <a:solidFill>
                <a:srgbClr val="005088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40" b="1">
                <a:solidFill>
                  <a:srgbClr val="005088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rPr>
              <a:t>    </a:t>
            </a:r>
            <a:endParaRPr sz="2040" b="1">
              <a:solidFill>
                <a:srgbClr val="005088"/>
              </a:solidFill>
              <a:latin typeface="Merriweather" panose="00000500000000000000"/>
              <a:ea typeface="Merriweather" panose="00000500000000000000"/>
              <a:cs typeface="Merriweather" panose="00000500000000000000"/>
              <a:sym typeface="Merriweather" panose="00000500000000000000"/>
            </a:endParaRPr>
          </a:p>
        </p:txBody>
      </p:sp>
      <p:sp>
        <p:nvSpPr>
          <p:cNvPr id="477" name="Google Shape;477;p70"/>
          <p:cNvSpPr txBox="1"/>
          <p:nvPr/>
        </p:nvSpPr>
        <p:spPr>
          <a:xfrm>
            <a:off x="398100" y="880825"/>
            <a:ext cx="3499500" cy="37089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 dirty="0">
                <a:solidFill>
                  <a:srgbClr val="1C4587"/>
                </a:solidFill>
              </a:rPr>
              <a:t>Dendrogram</a:t>
            </a:r>
            <a:endParaRPr sz="1300" b="1" dirty="0">
              <a:solidFill>
                <a:srgbClr val="1C4587"/>
              </a:solidFill>
            </a:endParaRPr>
          </a:p>
          <a:p>
            <a:pPr marL="457200" lvl="0" indent="-311150" algn="l" rtl="0">
              <a:lnSpc>
                <a:spcPct val="160000"/>
              </a:lnSpc>
              <a:spcBef>
                <a:spcPts val="1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Arial" panose="020B0604020202090204"/>
              <a:buChar char="●"/>
            </a:pPr>
            <a:r>
              <a:rPr lang="en-GB" sz="1200" dirty="0">
                <a:solidFill>
                  <a:srgbClr val="1A1918"/>
                </a:solidFill>
              </a:rPr>
              <a:t>Hierarchical clustering</a:t>
            </a:r>
            <a:endParaRPr sz="1200" dirty="0">
              <a:solidFill>
                <a:srgbClr val="1A1918"/>
              </a:solidFill>
            </a:endParaRPr>
          </a:p>
          <a:p>
            <a:pPr marL="457200" lvl="0" indent="0" algn="l" rtl="0">
              <a:lnSpc>
                <a:spcPct val="16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1A1918"/>
                </a:solidFill>
              </a:rPr>
              <a:t>(based on economic indicators)</a:t>
            </a:r>
            <a:endParaRPr sz="1200" dirty="0">
              <a:solidFill>
                <a:srgbClr val="1A1918"/>
              </a:solidFill>
            </a:endParaRPr>
          </a:p>
          <a:p>
            <a:pPr marL="457200" marR="0" lvl="0" indent="-311150" algn="l" rtl="0">
              <a:lnSpc>
                <a:spcPct val="160000"/>
              </a:lnSpc>
              <a:spcBef>
                <a:spcPts val="10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Arial" panose="020B0604020202090204"/>
              <a:buChar char="●"/>
            </a:pPr>
            <a:r>
              <a:rPr lang="en-GB" sz="1200" dirty="0">
                <a:solidFill>
                  <a:srgbClr val="1A1918"/>
                </a:solidFill>
              </a:rPr>
              <a:t>States grouped into clusters</a:t>
            </a:r>
            <a:endParaRPr sz="1200" dirty="0">
              <a:solidFill>
                <a:srgbClr val="1A1918"/>
              </a:solidFill>
            </a:endParaRPr>
          </a:p>
          <a:p>
            <a:pPr marL="457200" marR="0" lvl="0" indent="0" algn="l" rtl="0">
              <a:lnSpc>
                <a:spcPct val="16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1A1918"/>
                </a:solidFill>
              </a:rPr>
              <a:t>(highlighted by </a:t>
            </a:r>
            <a:r>
              <a:rPr lang="en-GB" sz="1200" dirty="0">
                <a:solidFill>
                  <a:srgbClr val="FF0000"/>
                </a:solidFill>
              </a:rPr>
              <a:t>red</a:t>
            </a:r>
            <a:r>
              <a:rPr lang="en-GB" sz="1200" dirty="0">
                <a:solidFill>
                  <a:srgbClr val="1A1918"/>
                </a:solidFill>
              </a:rPr>
              <a:t> boxes)</a:t>
            </a:r>
            <a:endParaRPr sz="1200" dirty="0">
              <a:solidFill>
                <a:srgbClr val="1A1918"/>
              </a:solidFill>
            </a:endParaRPr>
          </a:p>
          <a:p>
            <a:pPr marL="0" marR="0" lvl="0" indent="0" algn="l" rtl="0">
              <a:lnSpc>
                <a:spcPct val="16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GB" sz="1300" b="1" dirty="0">
                <a:solidFill>
                  <a:srgbClr val="1C4587"/>
                </a:solidFill>
              </a:rPr>
              <a:t>Clustered States Map</a:t>
            </a:r>
            <a:endParaRPr sz="1300" b="1" dirty="0">
              <a:solidFill>
                <a:srgbClr val="1C4587"/>
              </a:solidFill>
            </a:endParaRPr>
          </a:p>
          <a:p>
            <a:pPr marL="457200" lvl="0" indent="-304800" algn="l" rtl="0">
              <a:lnSpc>
                <a:spcPct val="160000"/>
              </a:lnSpc>
              <a:spcBef>
                <a:spcPts val="1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Arial" panose="020B0604020202090204"/>
              <a:buChar char="●"/>
            </a:pPr>
            <a:r>
              <a:rPr lang="en-GB" sz="1200" dirty="0">
                <a:solidFill>
                  <a:srgbClr val="1A1918"/>
                </a:solidFill>
              </a:rPr>
              <a:t>Geographical Distribution </a:t>
            </a:r>
            <a:endParaRPr sz="1200" dirty="0">
              <a:solidFill>
                <a:srgbClr val="1A1918"/>
              </a:solidFill>
            </a:endParaRPr>
          </a:p>
          <a:p>
            <a:pPr marL="457200" lvl="0" indent="0" algn="l" rtl="0">
              <a:lnSpc>
                <a:spcPct val="16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1A1918"/>
                </a:solidFill>
              </a:rPr>
              <a:t>(</a:t>
            </a:r>
            <a:r>
              <a:rPr lang="en-GB" sz="1200" dirty="0" err="1">
                <a:solidFill>
                  <a:srgbClr val="1A1918"/>
                </a:solidFill>
              </a:rPr>
              <a:t>colored</a:t>
            </a:r>
            <a:r>
              <a:rPr lang="en-GB" sz="1200" dirty="0">
                <a:solidFill>
                  <a:srgbClr val="1A1918"/>
                </a:solidFill>
              </a:rPr>
              <a:t> by their respective clusters)</a:t>
            </a:r>
            <a:r>
              <a:rPr lang="en-GB" sz="1200" b="1" dirty="0">
                <a:solidFill>
                  <a:srgbClr val="1C4587"/>
                </a:solidFill>
              </a:rPr>
              <a:t> </a:t>
            </a:r>
            <a:endParaRPr sz="1200" b="1" dirty="0">
              <a:solidFill>
                <a:srgbClr val="1C4587"/>
              </a:solidFill>
            </a:endParaRPr>
          </a:p>
          <a:p>
            <a:pPr marL="457200" lvl="0" indent="-304800" algn="l" rtl="0">
              <a:lnSpc>
                <a:spcPct val="160000"/>
              </a:lnSpc>
              <a:spcBef>
                <a:spcPts val="100"/>
              </a:spcBef>
              <a:spcAft>
                <a:spcPts val="100"/>
              </a:spcAft>
              <a:buClr>
                <a:schemeClr val="hlink"/>
              </a:buClr>
              <a:buSzPts val="1200"/>
              <a:buFont typeface="Arial" panose="020B0604020202090204"/>
              <a:buChar char="●"/>
            </a:pPr>
            <a:r>
              <a:rPr lang="en-GB" sz="1200" dirty="0">
                <a:solidFill>
                  <a:srgbClr val="1A1918"/>
                </a:solidFill>
              </a:rPr>
              <a:t>Each </a:t>
            </a:r>
            <a:r>
              <a:rPr lang="en-GB" sz="1200" dirty="0" err="1">
                <a:solidFill>
                  <a:srgbClr val="1A1918"/>
                </a:solidFill>
              </a:rPr>
              <a:t>color</a:t>
            </a:r>
            <a:r>
              <a:rPr lang="en-GB" sz="1200" dirty="0">
                <a:solidFill>
                  <a:srgbClr val="1A1918"/>
                </a:solidFill>
              </a:rPr>
              <a:t> corresponds to the clusters identified in the dendrogram</a:t>
            </a:r>
            <a:endParaRPr sz="1200" b="1" dirty="0">
              <a:solidFill>
                <a:srgbClr val="1C4587"/>
              </a:solidFill>
            </a:endParaRPr>
          </a:p>
        </p:txBody>
      </p:sp>
      <p:pic>
        <p:nvPicPr>
          <p:cNvPr id="3" name="Picture 0" descr="Clustered States Map Based on Economic Indicator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850" y="2395220"/>
            <a:ext cx="4652010" cy="274764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cience Presentation">
  <a:themeElements>
    <a:clrScheme name="Simple Light">
      <a:dk1>
        <a:srgbClr val="005088"/>
      </a:dk1>
      <a:lt1>
        <a:srgbClr val="F3F0DF"/>
      </a:lt1>
      <a:dk2>
        <a:srgbClr val="121212"/>
      </a:dk2>
      <a:lt2>
        <a:srgbClr val="D0E0E3"/>
      </a:lt2>
      <a:accent1>
        <a:srgbClr val="11CAA0"/>
      </a:accent1>
      <a:accent2>
        <a:srgbClr val="6D6D6B"/>
      </a:accent2>
      <a:accent3>
        <a:srgbClr val="FFFFFF"/>
      </a:accent3>
      <a:accent4>
        <a:srgbClr val="656839"/>
      </a:accent4>
      <a:accent5>
        <a:srgbClr val="774936"/>
      </a:accent5>
      <a:accent6>
        <a:srgbClr val="C492B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cience Presentation">
  <a:themeElements>
    <a:clrScheme name="Simple Light">
      <a:dk1>
        <a:srgbClr val="005088"/>
      </a:dk1>
      <a:lt1>
        <a:srgbClr val="F3F0DF"/>
      </a:lt1>
      <a:dk2>
        <a:srgbClr val="121212"/>
      </a:dk2>
      <a:lt2>
        <a:srgbClr val="D0E0E3"/>
      </a:lt2>
      <a:accent1>
        <a:srgbClr val="11CAA0"/>
      </a:accent1>
      <a:accent2>
        <a:srgbClr val="6D6D6B"/>
      </a:accent2>
      <a:accent3>
        <a:srgbClr val="FFFFFF"/>
      </a:accent3>
      <a:accent4>
        <a:srgbClr val="656839"/>
      </a:accent4>
      <a:accent5>
        <a:srgbClr val="774936"/>
      </a:accent5>
      <a:accent6>
        <a:srgbClr val="C492B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1496</Words>
  <Application>WPS Writer</Application>
  <PresentationFormat>全屏显示(16:9)</PresentationFormat>
  <Paragraphs>84</Paragraphs>
  <Slides>5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22" baseType="lpstr">
      <vt:lpstr>Arial</vt:lpstr>
      <vt:lpstr>宋体</vt:lpstr>
      <vt:lpstr>Wingdings</vt:lpstr>
      <vt:lpstr>Arial</vt:lpstr>
      <vt:lpstr>Merriweather</vt:lpstr>
      <vt:lpstr>DM Sans</vt:lpstr>
      <vt:lpstr>DM Sans Medium</vt:lpstr>
      <vt:lpstr>Thonburi</vt:lpstr>
      <vt:lpstr>Times New Roman</vt:lpstr>
      <vt:lpstr>Open Sans</vt:lpstr>
      <vt:lpstr>汉仪书宋二KW</vt:lpstr>
      <vt:lpstr>微软雅黑</vt:lpstr>
      <vt:lpstr>汉仪旗黑</vt:lpstr>
      <vt:lpstr>宋体</vt:lpstr>
      <vt:lpstr>Arial Unicode MS</vt:lpstr>
      <vt:lpstr>Science Presentation</vt:lpstr>
      <vt:lpstr>Science Presentation</vt:lpstr>
      <vt:lpstr>from the Bureau of Economic Analysis</vt:lpstr>
      <vt:lpstr>Description 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 Disparities _x000d_Among U.S. States in 2023： _x000d_An Analysis of Regional Data _x000d_from the Bureau of Economic Analysis</dc:title>
  <dc:creator>lenovo</dc:creator>
  <cp:lastModifiedBy>G</cp:lastModifiedBy>
  <cp:revision>7</cp:revision>
  <dcterms:created xsi:type="dcterms:W3CDTF">2024-12-11T17:19:02Z</dcterms:created>
  <dcterms:modified xsi:type="dcterms:W3CDTF">2024-12-11T17:19:02Z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CD150E1A2B8351BB86C95967CFD470B8_43</vt:lpwstr>
  </property>
  <property fmtid="{D5CDD505-2E9C-101B-9397-08002B2CF9AE}" pid="3" name="KSOProductBuildVer">
    <vt:lpwstr>1033-6.5.2.8766</vt:lpwstr>
  </property>
</Properties>
</file>