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6" r:id="rId5"/>
    <p:sldId id="259" r:id="rId6"/>
    <p:sldId id="260" r:id="rId7"/>
    <p:sldId id="264" r:id="rId8"/>
    <p:sldId id="257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274"/>
    <a:srgbClr val="99151A"/>
    <a:srgbClr val="EAB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DBBA-F6F6-4F10-AAA1-4F7FA74C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9D961-BDF3-4AE6-9F46-C04B97577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93949-2BE2-4A4D-989D-F4352A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25FE3-1444-40E9-BC67-6B16E93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2910C-07E2-4D07-8F2A-4078888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1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A15C-0174-455D-B20B-5E3EFD8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CCB42-93EB-4231-B685-0B28330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73F60-6521-4C22-9CB7-541C3CA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431A2-6068-462B-BE93-DC303E5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494FD-33C5-4069-A0CF-7696604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7F1896-643F-4120-AF97-9FE0B4DF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74602D-1CA6-4DB0-A1A8-F4E7ED4E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CB73A-189D-4B9B-AABC-EE7DA04D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C147F-2203-459B-850F-B6EE78D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8128B-31D3-4FD7-80A2-4DC6F20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72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4286-94BA-4AF8-8602-A17A1EA8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AABDB-FFB5-415E-A7DE-9F47029F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4C73F-379C-48E8-AE0C-4854195F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7BCC7-EA50-4FA1-AB98-CA5DD576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918D9-7243-4608-B3D7-B341188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6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83F63-5B46-4CE2-B2F9-30322A8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F77E81-0B6D-40A6-8A4F-6D6126FA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01E6-2E37-4335-8B1F-1F90FC4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2065F-67B5-4325-A413-94725B2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4BDBE-D751-4C5C-AB03-C23B5CD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1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E014-F0BA-4857-9305-CC3438D5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136F7-8078-4FAA-8F18-4FFBEDEE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D9E27-CC95-4675-892D-4696F699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26B9A-6091-47B7-B20E-D18EC02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23BA3-17A2-42B1-B80D-411292D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901D6-DFB8-4A3F-BE5D-FD41AC5F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5BC4-BF21-4238-B5AF-D0F2E5B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654F8-97C1-4FD8-B74A-899D6D8C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15B24-68B3-468D-9463-B2F17BC7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9F0A85-FAF6-43DE-AD22-E8D739E5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501FB4-88EA-4216-B917-C05CBFF6F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449AAD-38AC-44B1-AF2A-2CA9D2BA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BD9620-26A9-49DD-9416-620FB74E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B1B473-BD99-4420-AD57-B55825BA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5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CC7F4-84E5-4DB0-B553-DCDF78F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CBC34-DBFA-4F1A-A304-BB91082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67AE6-D95E-4C35-B267-F67AAFF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275207-6724-4730-9749-2499C8E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1BDA7D-5EC7-423E-9FF6-D1100A7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3622F9-C629-40E1-A0DE-3D5E364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9624C-6D7C-42DA-AAAA-1DEE2BD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3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253E-F755-4957-B6A7-35503F0D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4136D-12E7-4614-8013-FA027F3A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7FA10-A15C-48AE-8AC9-10892EEC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40958-3D87-4999-B8D8-A16FC3E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46106-2E64-4E2F-A274-9036257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E87F4-B269-4E72-BCF6-13C8C77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90E4-F4AB-4CC3-985D-C362767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5055C-FBD7-4C63-B1ED-27204C40B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32886-789C-4C6A-A21C-E8A7E209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1255A-3086-4F98-9D04-47CDD277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D9D69-5B13-46D6-BCF0-45FDCD7E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4D538-4515-4669-A2B0-9D86536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3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DA4B3C-F908-4314-9F85-66DCA7D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ECD85-3E5B-443D-AABF-B40D8B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67E63-2AC7-4E8F-91FD-B5D8C1FB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8CEE-6DA4-4503-8D0B-A9CD547358A7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F24FF-E8D7-4B33-B2E1-0B573F70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ACB63-69A5-4809-99FA-A143125FB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59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A7EA1F-EF9F-4E4D-8D77-DFB84278B075}"/>
              </a:ext>
            </a:extLst>
          </p:cNvPr>
          <p:cNvSpPr txBox="1"/>
          <p:nvPr/>
        </p:nvSpPr>
        <p:spPr>
          <a:xfrm>
            <a:off x="783771" y="3834881"/>
            <a:ext cx="10767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 GENERAL DE LA PPT</a:t>
            </a:r>
            <a:endParaRPr lang="es-CO" sz="6000" b="1" dirty="0">
              <a:solidFill>
                <a:srgbClr val="EAB2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D96AED-0EBC-4E15-903B-ABA53473B606}"/>
              </a:ext>
            </a:extLst>
          </p:cNvPr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>
                <a:solidFill>
                  <a:schemeClr val="bg1"/>
                </a:solidFill>
              </a:rPr>
              <a:t>Autor: </a:t>
            </a:r>
            <a:r>
              <a:rPr lang="es-ES" sz="2000" i="1" dirty="0" err="1">
                <a:solidFill>
                  <a:schemeClr val="bg1"/>
                </a:solidFill>
              </a:rPr>
              <a:t>xxxxxxxx</a:t>
            </a:r>
            <a:r>
              <a:rPr lang="es-ES" sz="2000" i="1" dirty="0">
                <a:solidFill>
                  <a:schemeClr val="bg1"/>
                </a:solidFill>
              </a:rPr>
              <a:t> – </a:t>
            </a:r>
            <a:r>
              <a:rPr lang="es-ES" sz="2000" b="1" i="1" dirty="0">
                <a:solidFill>
                  <a:schemeClr val="bg1"/>
                </a:solidFill>
              </a:rPr>
              <a:t>Fecha: </a:t>
            </a:r>
            <a:r>
              <a:rPr lang="es-ES" sz="2000" i="1" dirty="0" err="1">
                <a:solidFill>
                  <a:schemeClr val="bg1"/>
                </a:solidFill>
              </a:rPr>
              <a:t>xxxxxxxx</a:t>
            </a:r>
            <a:endParaRPr lang="es-CO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05C87D-E14D-44B8-8BF6-0AE0B9316691}"/>
              </a:ext>
            </a:extLst>
          </p:cNvPr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b="1" u="sng" dirty="0">
                <a:solidFill>
                  <a:srgbClr val="99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CO" sz="8000" b="1" u="sng" dirty="0">
              <a:solidFill>
                <a:srgbClr val="9915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CEA06D-0D15-4A79-8A32-9F811764172A}"/>
              </a:ext>
            </a:extLst>
          </p:cNvPr>
          <p:cNvSpPr txBox="1"/>
          <p:nvPr/>
        </p:nvSpPr>
        <p:spPr>
          <a:xfrm>
            <a:off x="1931437" y="2239348"/>
            <a:ext cx="7828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800" dirty="0"/>
              <a:t>Objetivos del proyecto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Planteamiento del problemas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Resultados del proyecto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Herramientas usadas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/>
              <a:t>Conclusiones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2753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SUBTÍTULOS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SUBTÍTULOS</a:t>
            </a:r>
            <a:endParaRPr lang="es-CO" sz="32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25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SUBTÍTULOS</a:t>
            </a:r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58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2752531" y="2939143"/>
            <a:ext cx="7660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DIAPOSITIVA PARA GRÁFICOS Y FOTOS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9282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90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Institucional para PPT 2020" id="{2C780103-2641-439F-AD5A-E04BF075DE86}" vid="{4D1918BE-7176-4913-A182-3546140970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Institucional para PPT 2020</Template>
  <TotalTime>6</TotalTime>
  <Words>33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Jennifer  Correa Ussa</dc:creator>
  <cp:lastModifiedBy>Luis Felipe Narváez Gómez</cp:lastModifiedBy>
  <cp:revision>5</cp:revision>
  <dcterms:created xsi:type="dcterms:W3CDTF">2020-06-01T17:33:16Z</dcterms:created>
  <dcterms:modified xsi:type="dcterms:W3CDTF">2021-11-11T20:31:59Z</dcterms:modified>
</cp:coreProperties>
</file>