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5orFCyVMcOW0w3XEPyoZQ20Kq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80075d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d80075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80075dd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80075d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80075dd4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d80075dd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d80075dd4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d80075dd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7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iospain.es/finanzas/que-es-togaf-una-metodologia-de-arquitectura-empresarial-para-negocios" TargetMode="External"/><Relationship Id="rId4" Type="http://schemas.openxmlformats.org/officeDocument/2006/relationships/hyperlink" Target="https://www.opengroup.org/togaf" TargetMode="External"/><Relationship Id="rId5" Type="http://schemas.openxmlformats.org/officeDocument/2006/relationships/hyperlink" Target="https://es.wikipedia.org/wiki/TOG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The Open Group Architecture: TOGAF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0" y="5280856"/>
            <a:ext cx="10572000" cy="122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Universidad Santo </a:t>
            </a:r>
            <a:r>
              <a:rPr lang="en-US"/>
              <a:t>Tomás</a:t>
            </a:r>
            <a:r>
              <a:rPr lang="en-US"/>
              <a:t> seccional Tunja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Arquitectura Empresarial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Luis Felipe Narvaez Gomez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Yesica Nataly Torres Hernandez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2021-2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1073163" y="829480"/>
            <a:ext cx="3547500" cy="77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</a:pPr>
            <a:r>
              <a:rPr lang="en-US" sz="4600"/>
              <a:t>¿Que es?</a:t>
            </a:r>
            <a:endParaRPr sz="4600"/>
          </a:p>
        </p:txBody>
      </p:sp>
      <p:sp>
        <p:nvSpPr>
          <p:cNvPr id="122" name="Google Shape;122;p2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Open Group Architecture es un </a:t>
            </a:r>
            <a:r>
              <a:rPr lang="en-US"/>
              <a:t>método</a:t>
            </a:r>
            <a:r>
              <a:rPr lang="en-US"/>
              <a:t> u esquema de trabajo empresarial que enfoca la </a:t>
            </a:r>
            <a:r>
              <a:rPr lang="en-US"/>
              <a:t>planificación</a:t>
            </a:r>
            <a:r>
              <a:rPr lang="en-US"/>
              <a:t> , implementacion, diseño y gobierno de la </a:t>
            </a:r>
            <a:r>
              <a:rPr lang="en-US"/>
              <a:t>información</a:t>
            </a:r>
            <a:r>
              <a:rPr lang="en-US"/>
              <a:t> de la empresa.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Busca Facilitar a la empresa el estado actual y futuro de la arquitectura de la empresa.</a:t>
            </a:r>
            <a:endParaRPr/>
          </a:p>
        </p:txBody>
      </p:sp>
      <p:pic>
        <p:nvPicPr>
          <p:cNvPr id="123" name="Google Shape;1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462" y="1007413"/>
            <a:ext cx="7266534" cy="48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80075dd4_0_0"/>
          <p:cNvSpPr txBox="1"/>
          <p:nvPr>
            <p:ph type="title"/>
          </p:nvPr>
        </p:nvSpPr>
        <p:spPr>
          <a:xfrm>
            <a:off x="1073150" y="887493"/>
            <a:ext cx="3547500" cy="72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Dimensiones</a:t>
            </a:r>
            <a:r>
              <a:rPr lang="en-US" sz="4000"/>
              <a:t> </a:t>
            </a:r>
            <a:endParaRPr sz="4000"/>
          </a:p>
        </p:txBody>
      </p:sp>
      <p:sp>
        <p:nvSpPr>
          <p:cNvPr id="129" name="Google Shape;129;ged80075dd4_0_0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Normalmente se encuentra modelada en cuatro dimensiones: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Negocios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Tecnologia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Datos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Aplicaciones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ed80075d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450" y="1007413"/>
            <a:ext cx="7266550" cy="484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80075dd4_0_6"/>
          <p:cNvSpPr txBox="1"/>
          <p:nvPr>
            <p:ph type="title"/>
          </p:nvPr>
        </p:nvSpPr>
        <p:spPr>
          <a:xfrm>
            <a:off x="1073150" y="952043"/>
            <a:ext cx="3547500" cy="69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Arquitecturas</a:t>
            </a:r>
            <a:endParaRPr sz="3900"/>
          </a:p>
        </p:txBody>
      </p:sp>
      <p:sp>
        <p:nvSpPr>
          <p:cNvPr id="136" name="Google Shape;136;ged80075dd4_0_6"/>
          <p:cNvSpPr txBox="1"/>
          <p:nvPr>
            <p:ph idx="2" type="body"/>
          </p:nvPr>
        </p:nvSpPr>
        <p:spPr>
          <a:xfrm>
            <a:off x="1073150" y="2260750"/>
            <a:ext cx="4300200" cy="420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Arquitectura de Negocios ;</a:t>
            </a:r>
            <a:r>
              <a:rPr lang="en-US"/>
              <a:t> Esta </a:t>
            </a:r>
            <a:r>
              <a:rPr lang="en-US"/>
              <a:t>área</a:t>
            </a:r>
            <a:r>
              <a:rPr lang="en-US"/>
              <a:t> diseña la estrategia de negocios, la gobernabilidad , la estructura y los procesos clave de la </a:t>
            </a:r>
            <a:r>
              <a:rPr lang="en-US"/>
              <a:t>organización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Arquitectura de Aplicaciones</a:t>
            </a:r>
            <a:r>
              <a:rPr lang="en-US"/>
              <a:t>; Esta </a:t>
            </a:r>
            <a:r>
              <a:rPr lang="en-US"/>
              <a:t>área</a:t>
            </a:r>
            <a:r>
              <a:rPr lang="en-US"/>
              <a:t> suministra un mapa de los servicios de cada uno de los sistemas de </a:t>
            </a:r>
            <a:r>
              <a:rPr lang="en-US"/>
              <a:t>aplicación</a:t>
            </a:r>
            <a:r>
              <a:rPr lang="en-US"/>
              <a:t> que se quieren implementar.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Arquitectura de Datos;</a:t>
            </a:r>
            <a:r>
              <a:rPr lang="en-US"/>
              <a:t> Esta </a:t>
            </a:r>
            <a:r>
              <a:rPr lang="en-US"/>
              <a:t>área</a:t>
            </a:r>
            <a:r>
              <a:rPr lang="en-US"/>
              <a:t> describe la </a:t>
            </a:r>
            <a:r>
              <a:rPr lang="en-US"/>
              <a:t>estructura</a:t>
            </a:r>
            <a:r>
              <a:rPr lang="en-US"/>
              <a:t> de los datos </a:t>
            </a:r>
            <a:r>
              <a:rPr lang="en-US"/>
              <a:t>físicos</a:t>
            </a:r>
            <a:r>
              <a:rPr lang="en-US"/>
              <a:t> y </a:t>
            </a:r>
            <a:r>
              <a:rPr lang="en-US"/>
              <a:t>lógicos</a:t>
            </a:r>
            <a:r>
              <a:rPr lang="en-US"/>
              <a:t> de la </a:t>
            </a:r>
            <a:r>
              <a:rPr lang="en-US"/>
              <a:t>organización</a:t>
            </a:r>
            <a:r>
              <a:rPr lang="en-US"/>
              <a:t>, conjuntamente  con los recursos de </a:t>
            </a:r>
            <a:r>
              <a:rPr lang="en-US"/>
              <a:t>gestión</a:t>
            </a:r>
            <a:r>
              <a:rPr lang="en-US"/>
              <a:t> de datos.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Arquitectura </a:t>
            </a:r>
            <a:r>
              <a:rPr b="1" lang="en-US">
                <a:solidFill>
                  <a:schemeClr val="accent1"/>
                </a:solidFill>
              </a:rPr>
              <a:t>Tecnológica</a:t>
            </a:r>
            <a:r>
              <a:rPr b="1" lang="en-US">
                <a:solidFill>
                  <a:schemeClr val="accent1"/>
                </a:solidFill>
              </a:rPr>
              <a:t>;</a:t>
            </a:r>
            <a:r>
              <a:rPr lang="en-US"/>
              <a:t> esta </a:t>
            </a:r>
            <a:r>
              <a:rPr lang="en-US"/>
              <a:t>área</a:t>
            </a:r>
            <a:r>
              <a:rPr lang="en-US"/>
              <a:t> </a:t>
            </a:r>
            <a:r>
              <a:rPr lang="en-US"/>
              <a:t>está</a:t>
            </a:r>
            <a:r>
              <a:rPr lang="en-US"/>
              <a:t> encargada de describir el hardware , software y redes requeridas en la empresa.</a:t>
            </a:r>
            <a:endParaRPr/>
          </a:p>
        </p:txBody>
      </p:sp>
      <p:pic>
        <p:nvPicPr>
          <p:cNvPr id="137" name="Google Shape;137;ged80075dd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675" y="152400"/>
            <a:ext cx="468131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80075dd4_2_23"/>
          <p:cNvSpPr txBox="1"/>
          <p:nvPr>
            <p:ph type="title"/>
          </p:nvPr>
        </p:nvSpPr>
        <p:spPr>
          <a:xfrm>
            <a:off x="1073150" y="726121"/>
            <a:ext cx="3547500" cy="114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Architecture Development Method: ADM</a:t>
            </a:r>
            <a:endParaRPr sz="2500"/>
          </a:p>
        </p:txBody>
      </p:sp>
      <p:sp>
        <p:nvSpPr>
          <p:cNvPr id="143" name="Google Shape;143;ged80075dd4_2_23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ged80075dd4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876" y="152400"/>
            <a:ext cx="4927700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975000" y="1238501"/>
            <a:ext cx="5868900" cy="92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</a:pPr>
            <a:r>
              <a:rPr lang="en-US"/>
              <a:t>Ventajas</a:t>
            </a:r>
            <a:endParaRPr/>
          </a:p>
        </p:txBody>
      </p:sp>
      <p:sp>
        <p:nvSpPr>
          <p:cNvPr id="150" name="Google Shape;150;p3"/>
          <p:cNvSpPr txBox="1"/>
          <p:nvPr>
            <p:ph idx="2" type="body"/>
          </p:nvPr>
        </p:nvSpPr>
        <p:spPr>
          <a:xfrm>
            <a:off x="7591167" y="1238506"/>
            <a:ext cx="3810000" cy="407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Reducción</a:t>
            </a:r>
            <a:r>
              <a:rPr lang="en-US" sz="2000"/>
              <a:t> de costes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Reducción</a:t>
            </a:r>
            <a:r>
              <a:rPr lang="en-US" sz="2000"/>
              <a:t> de riesgos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</a:t>
            </a:r>
            <a:r>
              <a:rPr lang="en-US" sz="2000"/>
              <a:t>dentificación</a:t>
            </a:r>
            <a:r>
              <a:rPr lang="en-US" sz="2000"/>
              <a:t> de oportunidades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Flexibilidad y </a:t>
            </a:r>
            <a:r>
              <a:rPr lang="en-US" sz="2000"/>
              <a:t>adaptación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Lenguaje </a:t>
            </a:r>
            <a:r>
              <a:rPr lang="en-US" sz="2000"/>
              <a:t>común</a:t>
            </a:r>
            <a:endParaRPr sz="2000"/>
          </a:p>
        </p:txBody>
      </p:sp>
      <p:pic>
        <p:nvPicPr>
          <p:cNvPr id="151" name="Google Shape;1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275" y="2566124"/>
            <a:ext cx="3664950" cy="36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80075dd4_2_14"/>
          <p:cNvSpPr/>
          <p:nvPr/>
        </p:nvSpPr>
        <p:spPr>
          <a:xfrm>
            <a:off x="3515450" y="726151"/>
            <a:ext cx="5161096" cy="6903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Impact"/>
              </a:rPr>
              <a:t>REFERENCIAS</a:t>
            </a:r>
          </a:p>
        </p:txBody>
      </p:sp>
      <p:sp>
        <p:nvSpPr>
          <p:cNvPr id="157" name="Google Shape;157;ged80075dd4_2_14"/>
          <p:cNvSpPr txBox="1"/>
          <p:nvPr/>
        </p:nvSpPr>
        <p:spPr>
          <a:xfrm>
            <a:off x="1081150" y="2210700"/>
            <a:ext cx="961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https://www.ciospain.es/finanzas/que-es-togaf-una-metodologia-de-arquitectura-empresarial-para-negocios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https://www.opengroup.org/togaf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https://es.wikipedia.org/wiki/TOGAF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2021-09-02T19:55:21Z</dcterms:created>
  <dc:creator>Luis Felipe Narváez Gómez</dc:creator>
</cp:coreProperties>
</file>