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0" r:id="rId2"/>
    <p:sldId id="281" r:id="rId3"/>
    <p:sldId id="278" r:id="rId4"/>
    <p:sldId id="279" r:id="rId5"/>
    <p:sldId id="28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8C48A-81C1-4369-8498-F01080CC0C6E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6F54-F94C-44E4-8BB3-2BEF8E2AA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92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97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4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0CD5-7F0D-4305-8F5F-90D2151F7121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733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46B8C-AB93-4389-A4A5-35341BBBF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132421-75FB-40F3-85C0-E22C19EBE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76F1D-2E54-42DF-895C-6496FE83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6A259-6A7A-4B6D-A75F-CEC0340F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C09E4-6036-410C-9784-9FDFAB3C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08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0126-1781-4D7B-BB40-3991351F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71451E-12B8-4C68-949F-D77B2CC3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7AA94-AAF2-4ECE-A6D8-575B707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4F82A-EC23-4566-9A80-5D24F54B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F1367-A6B2-4CC3-873A-ABB25811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16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472AA9-38F3-4102-A824-8E7EF72F9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38D608-F852-434C-AA94-7B9B5125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302BA-D625-4D18-8F39-54EA83F4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6FDA4-607F-4570-A561-5ADCA8E4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84106-5C44-42FD-87C6-568EB120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7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4A067-69FA-4CE9-A881-6FE05BA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7AD8E-1BDF-44FE-A9BD-E93FA500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FB616-E81E-48AA-9524-2F5C282A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26609-90D7-4C0E-AED7-72372AC6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27856-82BF-489F-B70F-7E3D53A5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7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6A228-3682-4321-A0B9-CFE8808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57213-31E9-4B7E-95BA-404422BC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F885C-698D-4947-9DC4-8CEDF147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DB917-1B2F-42E7-B8D7-39F5C8D5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2FA1E-F570-4691-9BE9-152B7B67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53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A2DF3-5370-4273-963C-1A9632E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B433F-78A6-4FAE-A11F-D6965255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28402B-8E58-4948-8F9A-390A1C7CD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683FF0-2CAB-4F74-9E13-1A2D9A41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1D9845-BB55-42BD-AD13-15301F4A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FD5A2-8747-42CB-A16D-A7ADD6BE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24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F5B58-2A2D-481B-A52B-E8C718E2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ADFE99-30DE-4D9A-ADCB-7E3734BC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1B95F3-125C-4DEC-9C82-CC4CCB351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141A3E-BE05-46E2-94D1-44106FCF3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554ABC-5D6D-4E88-8254-A3A227EFC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61541-0F17-4663-A9EE-32209625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8C756C-6710-4563-B30C-FAC54437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22877C-B455-4321-90A3-6C5FEB1E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1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A8863-6035-476D-8DA4-77284207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224E8E-AAD5-4993-AA56-8E1591F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4D2D0B-604A-417E-A9D2-0D416AD5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F03BFF-CBB7-4BB6-AC29-61D5CD5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0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048BA3-9F59-4CCD-AC11-CB7EE996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BC7948-4B3E-4397-8272-03206FD5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3846F-ED53-4E17-83FD-0FEF28E0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601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846E9-9EBB-4C06-87FF-E90C42FE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15DDC-C42C-4BDE-AC9B-9CD88CBE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7B0ED5-C8DA-458D-85BE-CC0343CF8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E106D1-FE1E-42FF-85D7-7BF1F0C1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2DE60C-9B23-4A73-B65C-ADCEB2D9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6363AD-C05F-41FB-97EF-0D7C3EAB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6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809E9-A321-471E-82BC-BBAD034F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F452AE-70B0-44D8-86ED-B5799FCA1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ECCFB8-5547-4C0E-8140-EA014537F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674DAB-101D-4BC2-A5E7-65141FF3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5175D2-5CE3-4672-A883-B2CFC888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A8B1B8-B599-4483-96F7-95935A1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321BF-3A39-4671-A4A3-FF7BE820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AE4956-2309-408D-A899-0FD23B61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1D1247-EC8A-45DE-A0B6-05650FA22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ABFD-C664-4B4A-8170-C4FA4587AA84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2819D-80DC-442F-B8AB-37BD33DA5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6B287-C776-4718-BA86-4661EFAD3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580B-FB82-4E68-AB34-A7AE6026BB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7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5A47-D0CA-4A34-87B1-FB72BC9E7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Usos de sentencia ALTER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F9657C-5F20-41C1-97C6-63AD179AB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Lenguaje relacional DDL</a:t>
            </a:r>
          </a:p>
        </p:txBody>
      </p:sp>
    </p:spTree>
    <p:extLst>
      <p:ext uri="{BB962C8B-B14F-4D97-AF65-F5344CB8AC3E}">
        <p14:creationId xmlns:p14="http://schemas.microsoft.com/office/powerpoint/2010/main" val="405319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4B09-39E1-4B36-A1A3-A3ADE3FE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ALTER 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7C769-605A-4BA4-A4A0-71750784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dirty="0"/>
              <a:t>ALTER TABLE le permite cambiar la estructura de una tabla existente. Por ejemplo, puede añadir o borrar columnas, crear o destruir índices, cambiar el tipo de columnas existentes, o renombrar columnas o la misma tabla. Puede cambiar el comentario de la tabla y su tipo.</a:t>
            </a:r>
          </a:p>
          <a:p>
            <a:pPr algn="just"/>
            <a:r>
              <a:rPr lang="es-CO" dirty="0"/>
              <a:t>ALTER TABLE funciona creando una copia temporal de la tabla original. La alteración se realiza en la copia, luego la tabla original se borra y se renombra la nueva. Mientras se ejecuta ALTER TABLE la tabla original es legible por otros clientes. Las actualizaciones y escrituras en la tabla se esperan hasta que la nueva tabla esté lista, luego se redirigen automáticamente a la nueva tabla sin ninguna actualización fallida.</a:t>
            </a:r>
          </a:p>
        </p:txBody>
      </p:sp>
    </p:spTree>
    <p:extLst>
      <p:ext uri="{BB962C8B-B14F-4D97-AF65-F5344CB8AC3E}">
        <p14:creationId xmlns:p14="http://schemas.microsoft.com/office/powerpoint/2010/main" val="385164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DDL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3512" y="1600201"/>
            <a:ext cx="885698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--Cambiar nombre a tabla</a:t>
            </a:r>
          </a:p>
          <a:p>
            <a:pPr marL="0" indent="0">
              <a:buNone/>
            </a:pPr>
            <a:r>
              <a:rPr lang="es-ES" b="1" dirty="0"/>
              <a:t>RENAME TABLE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TO</a:t>
            </a:r>
            <a:r>
              <a:rPr lang="es-ES" dirty="0"/>
              <a:t> </a:t>
            </a:r>
            <a:r>
              <a:rPr lang="es-ES" dirty="0" err="1"/>
              <a:t>nombre_nuevo_tabla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--Agregar campo</a:t>
            </a:r>
          </a:p>
          <a:p>
            <a:pPr marL="0" indent="0">
              <a:buNone/>
            </a:pPr>
            <a:r>
              <a:rPr lang="es-ES" b="1" dirty="0"/>
              <a:t>ALTER TABLE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ADD</a:t>
            </a:r>
            <a:r>
              <a:rPr lang="es-ES" dirty="0"/>
              <a:t> </a:t>
            </a:r>
            <a:r>
              <a:rPr lang="es-ES" dirty="0" err="1"/>
              <a:t>fecha_nacimiento</a:t>
            </a:r>
            <a:r>
              <a:rPr lang="es-ES" dirty="0"/>
              <a:t> date;</a:t>
            </a:r>
          </a:p>
          <a:p>
            <a:pPr marL="0" indent="0">
              <a:buNone/>
            </a:pPr>
            <a:r>
              <a:rPr lang="es-ES" b="1" dirty="0"/>
              <a:t>ALTER TABLE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ADD</a:t>
            </a:r>
            <a:r>
              <a:rPr lang="es-ES" dirty="0"/>
              <a:t> </a:t>
            </a:r>
            <a:r>
              <a:rPr lang="es-ES" dirty="0" err="1"/>
              <a:t>nombre_columna</a:t>
            </a:r>
            <a:r>
              <a:rPr lang="es-ES" dirty="0"/>
              <a:t> VARCHAR(5) </a:t>
            </a:r>
            <a:r>
              <a:rPr lang="es-ES" b="1" dirty="0"/>
              <a:t>AFTER</a:t>
            </a:r>
            <a:r>
              <a:rPr lang="es-ES" dirty="0"/>
              <a:t> </a:t>
            </a:r>
            <a:r>
              <a:rPr lang="es-ES" dirty="0" err="1"/>
              <a:t>nombre_columna_anterior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n-US" b="1" dirty="0"/>
              <a:t>ALTER TABLE</a:t>
            </a:r>
            <a:r>
              <a:rPr lang="en-US" dirty="0"/>
              <a:t> </a:t>
            </a:r>
            <a:r>
              <a:rPr lang="en-US" dirty="0" err="1"/>
              <a:t>nombre_tabla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dirty="0" err="1"/>
              <a:t>nombre_columna</a:t>
            </a:r>
            <a:r>
              <a:rPr lang="en-US" dirty="0"/>
              <a:t> VARCHAR(5) </a:t>
            </a:r>
            <a:r>
              <a:rPr lang="en-US" b="1" dirty="0"/>
              <a:t>FIRST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--Quitar campo</a:t>
            </a:r>
          </a:p>
          <a:p>
            <a:pPr marL="0" indent="0">
              <a:buNone/>
            </a:pPr>
            <a:r>
              <a:rPr lang="en-US" b="1" dirty="0"/>
              <a:t>ALTER TABLE</a:t>
            </a:r>
            <a:r>
              <a:rPr lang="en-US" dirty="0"/>
              <a:t> </a:t>
            </a:r>
            <a:r>
              <a:rPr lang="en-US" dirty="0" err="1"/>
              <a:t>nombre_tabla</a:t>
            </a:r>
            <a:r>
              <a:rPr lang="en-US" dirty="0"/>
              <a:t> </a:t>
            </a:r>
            <a:r>
              <a:rPr lang="en-US" b="1" dirty="0"/>
              <a:t>DROP COLUMN</a:t>
            </a:r>
            <a:r>
              <a:rPr lang="en-US" dirty="0"/>
              <a:t> </a:t>
            </a:r>
            <a:r>
              <a:rPr lang="en-US" dirty="0" err="1"/>
              <a:t>nombre_columna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--Cambiar nombre a campo</a:t>
            </a:r>
          </a:p>
          <a:p>
            <a:pPr marL="0" indent="0">
              <a:buNone/>
            </a:pPr>
            <a:r>
              <a:rPr lang="es-ES" b="1" dirty="0"/>
              <a:t>ALTER TABLE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b="1" dirty="0"/>
              <a:t>CHANGE</a:t>
            </a:r>
            <a:r>
              <a:rPr lang="es-ES" dirty="0"/>
              <a:t> </a:t>
            </a:r>
            <a:r>
              <a:rPr lang="es-ES" dirty="0" err="1"/>
              <a:t>nombre_viejo_columna</a:t>
            </a:r>
            <a:r>
              <a:rPr lang="es-ES" dirty="0"/>
              <a:t> </a:t>
            </a:r>
            <a:r>
              <a:rPr lang="es-ES" dirty="0" err="1"/>
              <a:t>nombre_nuevo_columna</a:t>
            </a:r>
            <a:r>
              <a:rPr lang="es-ES" dirty="0"/>
              <a:t> </a:t>
            </a:r>
            <a:r>
              <a:rPr lang="es-ES" dirty="0" err="1"/>
              <a:t>tipodato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55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DDL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5500" y="1252728"/>
            <a:ext cx="9001000" cy="5605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--Cambiar tipo de dato a campo</a:t>
            </a:r>
          </a:p>
          <a:p>
            <a:pPr marL="0" indent="0">
              <a:buNone/>
            </a:pPr>
            <a:r>
              <a:rPr lang="fr-FR" sz="2400" b="1" dirty="0"/>
              <a:t>ALTER TABLE </a:t>
            </a:r>
            <a:r>
              <a:rPr lang="fr-FR" sz="2400" dirty="0"/>
              <a:t>nombre_tabla </a:t>
            </a:r>
            <a:r>
              <a:rPr lang="fr-FR" sz="2400" b="1" dirty="0"/>
              <a:t>MODIFY</a:t>
            </a:r>
            <a:r>
              <a:rPr lang="fr-FR" sz="2400" dirty="0"/>
              <a:t> nombre_columna DATE NOT NULL;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--Crear índice</a:t>
            </a:r>
          </a:p>
          <a:p>
            <a:pPr marL="0" indent="0">
              <a:buNone/>
            </a:pPr>
            <a:r>
              <a:rPr lang="en-US" b="1" dirty="0"/>
              <a:t>ALTER TABLE </a:t>
            </a:r>
            <a:r>
              <a:rPr lang="en-US" dirty="0" err="1"/>
              <a:t>nombre_tabla</a:t>
            </a:r>
            <a:r>
              <a:rPr lang="en-US" dirty="0"/>
              <a:t> </a:t>
            </a:r>
            <a:r>
              <a:rPr lang="en-US" b="1" dirty="0"/>
              <a:t>ADD INDEX </a:t>
            </a:r>
            <a:r>
              <a:rPr lang="en-US" dirty="0"/>
              <a:t>(</a:t>
            </a:r>
            <a:r>
              <a:rPr lang="en-US" dirty="0" err="1"/>
              <a:t>nombre_columna</a:t>
            </a:r>
            <a:r>
              <a:rPr lang="en-US" dirty="0"/>
              <a:t>);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--Crear llave primaria</a:t>
            </a:r>
          </a:p>
          <a:p>
            <a:pPr marL="0" indent="0">
              <a:buNone/>
            </a:pPr>
            <a:r>
              <a:rPr lang="es-ES" b="1" dirty="0"/>
              <a:t>ALTER TABLE </a:t>
            </a:r>
            <a:r>
              <a:rPr lang="es-ES" dirty="0" err="1"/>
              <a:t>nombretabla</a:t>
            </a:r>
            <a:r>
              <a:rPr lang="es-ES" dirty="0"/>
              <a:t> </a:t>
            </a:r>
            <a:r>
              <a:rPr lang="es-ES" b="1" dirty="0"/>
              <a:t>DROP PRIMARY KEY;</a:t>
            </a:r>
          </a:p>
          <a:p>
            <a:pPr marL="0" indent="0">
              <a:buNone/>
            </a:pPr>
            <a:r>
              <a:rPr lang="en-US" b="1" dirty="0"/>
              <a:t>ALTER TABLE</a:t>
            </a:r>
            <a:r>
              <a:rPr lang="en-US" dirty="0"/>
              <a:t> </a:t>
            </a:r>
            <a:r>
              <a:rPr lang="en-US" dirty="0" err="1"/>
              <a:t>libros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PRIMARY KEY </a:t>
            </a:r>
            <a:r>
              <a:rPr lang="en-US" dirty="0"/>
              <a:t>(</a:t>
            </a:r>
            <a:r>
              <a:rPr lang="en-US" dirty="0" err="1"/>
              <a:t>codigo</a:t>
            </a:r>
            <a:r>
              <a:rPr lang="en-US" dirty="0"/>
              <a:t>);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--Borrar llave foránea</a:t>
            </a:r>
          </a:p>
          <a:p>
            <a:pPr marL="0" indent="0">
              <a:buNone/>
            </a:pPr>
            <a:r>
              <a:rPr lang="en-US" b="1" dirty="0"/>
              <a:t>ALTER TABLE DROP FOREIGN KEY </a:t>
            </a:r>
            <a:r>
              <a:rPr lang="en-US" dirty="0" err="1"/>
              <a:t>nombreconstraint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631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DDL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5500" y="1252728"/>
            <a:ext cx="9001000" cy="5605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-- Agregar la llave foránea usando ALTER</a:t>
            </a:r>
          </a:p>
          <a:p>
            <a:pPr marL="0" indent="0">
              <a:buNone/>
            </a:pPr>
            <a:r>
              <a:rPr lang="es-CO" b="1" dirty="0"/>
              <a:t>ALTER TABLE </a:t>
            </a:r>
            <a:r>
              <a:rPr lang="es-CO" dirty="0"/>
              <a:t>comentarios</a:t>
            </a:r>
          </a:p>
          <a:p>
            <a:pPr marL="0" indent="0">
              <a:buNone/>
            </a:pPr>
            <a:r>
              <a:rPr lang="es-CO" dirty="0"/>
              <a:t>        </a:t>
            </a:r>
            <a:r>
              <a:rPr lang="es-CO" b="1" dirty="0"/>
              <a:t>ADD CONSTRAINT </a:t>
            </a:r>
            <a:r>
              <a:rPr lang="es-CO" dirty="0" err="1"/>
              <a:t>com_usr_FK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        </a:t>
            </a:r>
            <a:r>
              <a:rPr lang="es-CO" b="1" dirty="0"/>
              <a:t>FOREIGN KEY </a:t>
            </a:r>
            <a:r>
              <a:rPr lang="es-CO" dirty="0"/>
              <a:t>(</a:t>
            </a:r>
            <a:r>
              <a:rPr lang="es-CO" dirty="0" err="1"/>
              <a:t>id_usr</a:t>
            </a:r>
            <a:r>
              <a:rPr lang="es-CO" dirty="0"/>
              <a:t>)</a:t>
            </a:r>
          </a:p>
          <a:p>
            <a:pPr marL="0" indent="0">
              <a:buNone/>
            </a:pPr>
            <a:r>
              <a:rPr lang="es-CO" dirty="0"/>
              <a:t>       </a:t>
            </a:r>
            <a:r>
              <a:rPr lang="es-CO" b="1" dirty="0"/>
              <a:t> REFERENCES </a:t>
            </a:r>
            <a:r>
              <a:rPr lang="es-CO" dirty="0"/>
              <a:t>usuarios(</a:t>
            </a:r>
            <a:r>
              <a:rPr lang="es-CO" dirty="0" err="1"/>
              <a:t>id_usr</a:t>
            </a:r>
            <a:r>
              <a:rPr lang="es-CO" dirty="0"/>
              <a:t>)</a:t>
            </a:r>
          </a:p>
          <a:p>
            <a:pPr marL="0" indent="0">
              <a:buNone/>
            </a:pPr>
            <a:r>
              <a:rPr lang="es-CO" b="1" dirty="0"/>
              <a:t>        ON UPDATE CASCADE</a:t>
            </a:r>
          </a:p>
          <a:p>
            <a:pPr marL="0" indent="0">
              <a:buNone/>
            </a:pPr>
            <a:r>
              <a:rPr lang="es-CO" b="1" dirty="0"/>
              <a:t>        ON DELETE RESTRICT;</a:t>
            </a:r>
          </a:p>
        </p:txBody>
      </p:sp>
    </p:spTree>
    <p:extLst>
      <p:ext uri="{BB962C8B-B14F-4D97-AF65-F5344CB8AC3E}">
        <p14:creationId xmlns:p14="http://schemas.microsoft.com/office/powerpoint/2010/main" val="170842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355</Words>
  <Application>Microsoft Office PowerPoint</Application>
  <PresentationFormat>Panorámica</PresentationFormat>
  <Paragraphs>43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Usos de sentencia ALTER</vt:lpstr>
      <vt:lpstr>ALTER TABLE</vt:lpstr>
      <vt:lpstr>DDL</vt:lpstr>
      <vt:lpstr>DDL</vt:lpstr>
      <vt:lpstr>DDL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Usos de sentencia ALTER</dc:title>
  <dc:creator>Henry Guio Avila</dc:creator>
  <cp:lastModifiedBy>Henry Guio Avila</cp:lastModifiedBy>
  <cp:revision>4</cp:revision>
  <dcterms:created xsi:type="dcterms:W3CDTF">2020-04-01T03:31:12Z</dcterms:created>
  <dcterms:modified xsi:type="dcterms:W3CDTF">2021-10-22T16:33:12Z</dcterms:modified>
</cp:coreProperties>
</file>