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264" r:id="rId5"/>
    <p:sldId id="265" r:id="rId6"/>
    <p:sldId id="279" r:id="rId7"/>
    <p:sldId id="275" r:id="rId8"/>
    <p:sldId id="276" r:id="rId9"/>
    <p:sldId id="277" r:id="rId10"/>
    <p:sldId id="278" r:id="rId11"/>
    <p:sldId id="280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01"/>
  </p:normalViewPr>
  <p:slideViewPr>
    <p:cSldViewPr snapToGrid="0" snapToObjects="1">
      <p:cViewPr varScale="1">
        <p:scale>
          <a:sx n="118" d="100"/>
          <a:sy n="118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8AE3B-3E99-484B-821E-2DFAC9D4DCE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286DE83-A326-43EA-86AA-CF7FC90D12FD}">
      <dgm:prSet phldrT="[Texto]"/>
      <dgm:spPr/>
      <dgm:t>
        <a:bodyPr/>
        <a:lstStyle/>
        <a:p>
          <a:r>
            <a:rPr lang="es-CO" dirty="0"/>
            <a:t>CONOCIMIENTO</a:t>
          </a:r>
        </a:p>
      </dgm:t>
    </dgm:pt>
    <dgm:pt modelId="{2322A74D-6F00-4574-81EB-A5EB1F16216A}" type="parTrans" cxnId="{70A23313-6080-4B1D-A748-12764710A369}">
      <dgm:prSet/>
      <dgm:spPr/>
      <dgm:t>
        <a:bodyPr/>
        <a:lstStyle/>
        <a:p>
          <a:endParaRPr lang="es-CO"/>
        </a:p>
      </dgm:t>
    </dgm:pt>
    <dgm:pt modelId="{F2DB4DB8-CBCF-4835-ACB8-F0B70E00BC15}" type="sibTrans" cxnId="{70A23313-6080-4B1D-A748-12764710A369}">
      <dgm:prSet/>
      <dgm:spPr/>
      <dgm:t>
        <a:bodyPr/>
        <a:lstStyle/>
        <a:p>
          <a:endParaRPr lang="es-CO"/>
        </a:p>
      </dgm:t>
    </dgm:pt>
    <dgm:pt modelId="{42304F3A-F155-4C25-96CA-E1B773896C9E}">
      <dgm:prSet phldrT="[Texto]"/>
      <dgm:spPr/>
      <dgm:t>
        <a:bodyPr/>
        <a:lstStyle/>
        <a:p>
          <a:r>
            <a:rPr lang="es-CO" dirty="0"/>
            <a:t>INFORMACION</a:t>
          </a:r>
        </a:p>
      </dgm:t>
    </dgm:pt>
    <dgm:pt modelId="{A7A28392-8C2A-45CC-B309-5098CD59608F}" type="parTrans" cxnId="{D447C74C-806C-4267-AFC0-0698CA1A4571}">
      <dgm:prSet/>
      <dgm:spPr/>
      <dgm:t>
        <a:bodyPr/>
        <a:lstStyle/>
        <a:p>
          <a:endParaRPr lang="es-CO"/>
        </a:p>
      </dgm:t>
    </dgm:pt>
    <dgm:pt modelId="{3D341D22-FCFC-48A1-BA29-8A0383B6F805}" type="sibTrans" cxnId="{D447C74C-806C-4267-AFC0-0698CA1A4571}">
      <dgm:prSet/>
      <dgm:spPr/>
      <dgm:t>
        <a:bodyPr/>
        <a:lstStyle/>
        <a:p>
          <a:endParaRPr lang="es-CO"/>
        </a:p>
      </dgm:t>
    </dgm:pt>
    <dgm:pt modelId="{07539021-74C2-4D2C-AAD5-3BA1212CEA18}">
      <dgm:prSet phldrT="[Texto]"/>
      <dgm:spPr/>
      <dgm:t>
        <a:bodyPr/>
        <a:lstStyle/>
        <a:p>
          <a:r>
            <a:rPr lang="es-CO" dirty="0"/>
            <a:t>DATO</a:t>
          </a:r>
        </a:p>
      </dgm:t>
    </dgm:pt>
    <dgm:pt modelId="{8A283FAE-3E99-4DED-966D-C3ED9A9B6460}" type="parTrans" cxnId="{5A027FB8-9F15-4E75-93C2-C7F9B7EB60DB}">
      <dgm:prSet/>
      <dgm:spPr/>
      <dgm:t>
        <a:bodyPr/>
        <a:lstStyle/>
        <a:p>
          <a:endParaRPr lang="es-CO"/>
        </a:p>
      </dgm:t>
    </dgm:pt>
    <dgm:pt modelId="{E21C9EF9-A674-4157-B7D6-5CCD98D57119}" type="sibTrans" cxnId="{5A027FB8-9F15-4E75-93C2-C7F9B7EB60DB}">
      <dgm:prSet/>
      <dgm:spPr/>
      <dgm:t>
        <a:bodyPr/>
        <a:lstStyle/>
        <a:p>
          <a:endParaRPr lang="es-CO"/>
        </a:p>
      </dgm:t>
    </dgm:pt>
    <dgm:pt modelId="{29B0C007-3BBA-46CE-8BF8-BB8484FB4F3F}" type="pres">
      <dgm:prSet presAssocID="{D618AE3B-3E99-484B-821E-2DFAC9D4DCED}" presName="compositeShape" presStyleCnt="0">
        <dgm:presLayoutVars>
          <dgm:dir/>
          <dgm:resizeHandles/>
        </dgm:presLayoutVars>
      </dgm:prSet>
      <dgm:spPr/>
    </dgm:pt>
    <dgm:pt modelId="{E9CFD28C-9141-484F-9DF9-D47406C00F44}" type="pres">
      <dgm:prSet presAssocID="{D618AE3B-3E99-484B-821E-2DFAC9D4DCED}" presName="pyramid" presStyleLbl="node1" presStyleIdx="0" presStyleCnt="1" custLinFactNeighborX="-40459"/>
      <dgm:spPr/>
    </dgm:pt>
    <dgm:pt modelId="{D7A21839-C23C-42AA-83C4-2D6E4C2AA4FA}" type="pres">
      <dgm:prSet presAssocID="{D618AE3B-3E99-484B-821E-2DFAC9D4DCED}" presName="theList" presStyleCnt="0"/>
      <dgm:spPr/>
    </dgm:pt>
    <dgm:pt modelId="{7944DA0B-C21A-4A53-9A97-9747523761C8}" type="pres">
      <dgm:prSet presAssocID="{D286DE83-A326-43EA-86AA-CF7FC90D12FD}" presName="aNode" presStyleLbl="fgAcc1" presStyleIdx="0" presStyleCnt="3" custLinFactX="-13658" custLinFactNeighborX="-100000" custLinFactNeighborY="13794">
        <dgm:presLayoutVars>
          <dgm:bulletEnabled val="1"/>
        </dgm:presLayoutVars>
      </dgm:prSet>
      <dgm:spPr/>
    </dgm:pt>
    <dgm:pt modelId="{0BAABD13-B0F7-4D86-B27D-9E3A757EB437}" type="pres">
      <dgm:prSet presAssocID="{D286DE83-A326-43EA-86AA-CF7FC90D12FD}" presName="aSpace" presStyleCnt="0"/>
      <dgm:spPr/>
    </dgm:pt>
    <dgm:pt modelId="{44A5C90C-9E0A-4600-BCAC-46F7E64ECA83}" type="pres">
      <dgm:prSet presAssocID="{42304F3A-F155-4C25-96CA-E1B773896C9E}" presName="aNode" presStyleLbl="fgAcc1" presStyleIdx="1" presStyleCnt="3" custLinFactX="-13658" custLinFactNeighborX="-100000" custLinFactNeighborY="13794">
        <dgm:presLayoutVars>
          <dgm:bulletEnabled val="1"/>
        </dgm:presLayoutVars>
      </dgm:prSet>
      <dgm:spPr/>
    </dgm:pt>
    <dgm:pt modelId="{D740AD97-FBDE-49DF-9D1A-AC6C7E73EDDF}" type="pres">
      <dgm:prSet presAssocID="{42304F3A-F155-4C25-96CA-E1B773896C9E}" presName="aSpace" presStyleCnt="0"/>
      <dgm:spPr/>
    </dgm:pt>
    <dgm:pt modelId="{1D5711A4-4877-433D-B02B-1B69E32B8CB7}" type="pres">
      <dgm:prSet presAssocID="{07539021-74C2-4D2C-AAD5-3BA1212CEA18}" presName="aNode" presStyleLbl="fgAcc1" presStyleIdx="2" presStyleCnt="3" custLinFactX="-13658" custLinFactNeighborX="-100000" custLinFactNeighborY="13794">
        <dgm:presLayoutVars>
          <dgm:bulletEnabled val="1"/>
        </dgm:presLayoutVars>
      </dgm:prSet>
      <dgm:spPr/>
    </dgm:pt>
    <dgm:pt modelId="{E7DA32FD-6183-4233-A1F3-57145C6C392F}" type="pres">
      <dgm:prSet presAssocID="{07539021-74C2-4D2C-AAD5-3BA1212CEA18}" presName="aSpace" presStyleCnt="0"/>
      <dgm:spPr/>
    </dgm:pt>
  </dgm:ptLst>
  <dgm:cxnLst>
    <dgm:cxn modelId="{3A806F0C-9BC3-4FC0-AF83-2BDC549F64C3}" type="presOf" srcId="{D286DE83-A326-43EA-86AA-CF7FC90D12FD}" destId="{7944DA0B-C21A-4A53-9A97-9747523761C8}" srcOrd="0" destOrd="0" presId="urn:microsoft.com/office/officeart/2005/8/layout/pyramid2"/>
    <dgm:cxn modelId="{70A23313-6080-4B1D-A748-12764710A369}" srcId="{D618AE3B-3E99-484B-821E-2DFAC9D4DCED}" destId="{D286DE83-A326-43EA-86AA-CF7FC90D12FD}" srcOrd="0" destOrd="0" parTransId="{2322A74D-6F00-4574-81EB-A5EB1F16216A}" sibTransId="{F2DB4DB8-CBCF-4835-ACB8-F0B70E00BC15}"/>
    <dgm:cxn modelId="{D447C74C-806C-4267-AFC0-0698CA1A4571}" srcId="{D618AE3B-3E99-484B-821E-2DFAC9D4DCED}" destId="{42304F3A-F155-4C25-96CA-E1B773896C9E}" srcOrd="1" destOrd="0" parTransId="{A7A28392-8C2A-45CC-B309-5098CD59608F}" sibTransId="{3D341D22-FCFC-48A1-BA29-8A0383B6F805}"/>
    <dgm:cxn modelId="{5AE20B95-ED03-4F39-9182-F5FEAC788AAA}" type="presOf" srcId="{07539021-74C2-4D2C-AAD5-3BA1212CEA18}" destId="{1D5711A4-4877-433D-B02B-1B69E32B8CB7}" srcOrd="0" destOrd="0" presId="urn:microsoft.com/office/officeart/2005/8/layout/pyramid2"/>
    <dgm:cxn modelId="{5A027FB8-9F15-4E75-93C2-C7F9B7EB60DB}" srcId="{D618AE3B-3E99-484B-821E-2DFAC9D4DCED}" destId="{07539021-74C2-4D2C-AAD5-3BA1212CEA18}" srcOrd="2" destOrd="0" parTransId="{8A283FAE-3E99-4DED-966D-C3ED9A9B6460}" sibTransId="{E21C9EF9-A674-4157-B7D6-5CCD98D57119}"/>
    <dgm:cxn modelId="{9FFB42DA-B45D-4A66-9135-F10128053F30}" type="presOf" srcId="{42304F3A-F155-4C25-96CA-E1B773896C9E}" destId="{44A5C90C-9E0A-4600-BCAC-46F7E64ECA83}" srcOrd="0" destOrd="0" presId="urn:microsoft.com/office/officeart/2005/8/layout/pyramid2"/>
    <dgm:cxn modelId="{C6D54FE4-34AA-4CEA-9F79-7094B12C8AEE}" type="presOf" srcId="{D618AE3B-3E99-484B-821E-2DFAC9D4DCED}" destId="{29B0C007-3BBA-46CE-8BF8-BB8484FB4F3F}" srcOrd="0" destOrd="0" presId="urn:microsoft.com/office/officeart/2005/8/layout/pyramid2"/>
    <dgm:cxn modelId="{47A95A94-84EE-42A3-ACC7-238BECE06424}" type="presParOf" srcId="{29B0C007-3BBA-46CE-8BF8-BB8484FB4F3F}" destId="{E9CFD28C-9141-484F-9DF9-D47406C00F44}" srcOrd="0" destOrd="0" presId="urn:microsoft.com/office/officeart/2005/8/layout/pyramid2"/>
    <dgm:cxn modelId="{6939B8D4-17C1-4348-966D-94AABF25E3F0}" type="presParOf" srcId="{29B0C007-3BBA-46CE-8BF8-BB8484FB4F3F}" destId="{D7A21839-C23C-42AA-83C4-2D6E4C2AA4FA}" srcOrd="1" destOrd="0" presId="urn:microsoft.com/office/officeart/2005/8/layout/pyramid2"/>
    <dgm:cxn modelId="{D3318E48-4330-4C8C-8749-D8F242F7200E}" type="presParOf" srcId="{D7A21839-C23C-42AA-83C4-2D6E4C2AA4FA}" destId="{7944DA0B-C21A-4A53-9A97-9747523761C8}" srcOrd="0" destOrd="0" presId="urn:microsoft.com/office/officeart/2005/8/layout/pyramid2"/>
    <dgm:cxn modelId="{6C1A6B37-6CEE-4A30-A9A4-BA71E3B5A650}" type="presParOf" srcId="{D7A21839-C23C-42AA-83C4-2D6E4C2AA4FA}" destId="{0BAABD13-B0F7-4D86-B27D-9E3A757EB437}" srcOrd="1" destOrd="0" presId="urn:microsoft.com/office/officeart/2005/8/layout/pyramid2"/>
    <dgm:cxn modelId="{7DBD953D-82BE-45A5-8297-283922F82123}" type="presParOf" srcId="{D7A21839-C23C-42AA-83C4-2D6E4C2AA4FA}" destId="{44A5C90C-9E0A-4600-BCAC-46F7E64ECA83}" srcOrd="2" destOrd="0" presId="urn:microsoft.com/office/officeart/2005/8/layout/pyramid2"/>
    <dgm:cxn modelId="{47D14EFE-273F-4A83-A9EB-C393842022E5}" type="presParOf" srcId="{D7A21839-C23C-42AA-83C4-2D6E4C2AA4FA}" destId="{D740AD97-FBDE-49DF-9D1A-AC6C7E73EDDF}" srcOrd="3" destOrd="0" presId="urn:microsoft.com/office/officeart/2005/8/layout/pyramid2"/>
    <dgm:cxn modelId="{5CCB2479-D675-4FA4-B3E5-F90FF2FD9C65}" type="presParOf" srcId="{D7A21839-C23C-42AA-83C4-2D6E4C2AA4FA}" destId="{1D5711A4-4877-433D-B02B-1B69E32B8CB7}" srcOrd="4" destOrd="0" presId="urn:microsoft.com/office/officeart/2005/8/layout/pyramid2"/>
    <dgm:cxn modelId="{EE49049F-7925-4BCE-8DAC-5822A9FDC18E}" type="presParOf" srcId="{D7A21839-C23C-42AA-83C4-2D6E4C2AA4FA}" destId="{E7DA32FD-6183-4233-A1F3-57145C6C392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C5C32-0FD1-4592-924B-C3909A9E6D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16C0182-EA40-4965-9C75-9D7FD78F7BD9}">
      <dgm:prSet phldrT="[Texto]"/>
      <dgm:spPr/>
      <dgm:t>
        <a:bodyPr/>
        <a:lstStyle/>
        <a:p>
          <a:r>
            <a:rPr lang="es-CO" dirty="0"/>
            <a:t>Información útil</a:t>
          </a:r>
        </a:p>
      </dgm:t>
    </dgm:pt>
    <dgm:pt modelId="{BBFEEA7E-B8C3-4C88-ADF7-D84903F25950}" type="parTrans" cxnId="{D04506FF-7D73-40EE-A857-A0AC98ADE22C}">
      <dgm:prSet/>
      <dgm:spPr/>
      <dgm:t>
        <a:bodyPr/>
        <a:lstStyle/>
        <a:p>
          <a:endParaRPr lang="es-CO"/>
        </a:p>
      </dgm:t>
    </dgm:pt>
    <dgm:pt modelId="{DF0974EA-F78E-47D2-ACE8-C7D53BA9982F}" type="sibTrans" cxnId="{D04506FF-7D73-40EE-A857-A0AC98ADE22C}">
      <dgm:prSet/>
      <dgm:spPr/>
      <dgm:t>
        <a:bodyPr/>
        <a:lstStyle/>
        <a:p>
          <a:endParaRPr lang="es-CO"/>
        </a:p>
      </dgm:t>
    </dgm:pt>
    <dgm:pt modelId="{42F12432-5364-4229-A804-74A9808D41BB}">
      <dgm:prSet phldrT="[Texto]"/>
      <dgm:spPr/>
      <dgm:t>
        <a:bodyPr/>
        <a:lstStyle/>
        <a:p>
          <a:r>
            <a:rPr lang="es-CO" dirty="0"/>
            <a:t>Datos contextualizados</a:t>
          </a:r>
        </a:p>
      </dgm:t>
    </dgm:pt>
    <dgm:pt modelId="{4C668620-7D35-4A44-BAA9-8B936C148028}" type="parTrans" cxnId="{A678D3E6-8D55-400C-99EC-29A95A40399A}">
      <dgm:prSet/>
      <dgm:spPr/>
      <dgm:t>
        <a:bodyPr/>
        <a:lstStyle/>
        <a:p>
          <a:endParaRPr lang="es-CO"/>
        </a:p>
      </dgm:t>
    </dgm:pt>
    <dgm:pt modelId="{F05722DA-62BC-41B2-9379-C2E8E3A6B750}" type="sibTrans" cxnId="{A678D3E6-8D55-400C-99EC-29A95A40399A}">
      <dgm:prSet/>
      <dgm:spPr/>
      <dgm:t>
        <a:bodyPr/>
        <a:lstStyle/>
        <a:p>
          <a:endParaRPr lang="es-CO"/>
        </a:p>
      </dgm:t>
    </dgm:pt>
    <dgm:pt modelId="{C56D933C-EC39-46CF-8BB1-F6E67A501309}">
      <dgm:prSet phldrT="[Texto]"/>
      <dgm:spPr/>
      <dgm:t>
        <a:bodyPr/>
        <a:lstStyle/>
        <a:p>
          <a:r>
            <a:rPr lang="es-CO" dirty="0"/>
            <a:t>No tiene significado</a:t>
          </a:r>
        </a:p>
      </dgm:t>
    </dgm:pt>
    <dgm:pt modelId="{B6C541B0-63ED-43C5-9DA6-295BE1602C1E}" type="parTrans" cxnId="{686E6462-976A-4F11-9798-FDF6D4E5E3ED}">
      <dgm:prSet/>
      <dgm:spPr/>
      <dgm:t>
        <a:bodyPr/>
        <a:lstStyle/>
        <a:p>
          <a:endParaRPr lang="es-CO"/>
        </a:p>
      </dgm:t>
    </dgm:pt>
    <dgm:pt modelId="{8298D9A5-B30C-4490-B397-1022ABE478EE}" type="sibTrans" cxnId="{686E6462-976A-4F11-9798-FDF6D4E5E3ED}">
      <dgm:prSet/>
      <dgm:spPr/>
      <dgm:t>
        <a:bodyPr/>
        <a:lstStyle/>
        <a:p>
          <a:endParaRPr lang="es-CO"/>
        </a:p>
      </dgm:t>
    </dgm:pt>
    <dgm:pt modelId="{B5463D6A-5339-4592-A4C5-8C4DDF72C8AC}" type="pres">
      <dgm:prSet presAssocID="{5C9C5C32-0FD1-4592-924B-C3909A9E6D6C}" presName="Name0" presStyleCnt="0">
        <dgm:presLayoutVars>
          <dgm:chMax val="7"/>
          <dgm:chPref val="7"/>
          <dgm:dir/>
        </dgm:presLayoutVars>
      </dgm:prSet>
      <dgm:spPr/>
    </dgm:pt>
    <dgm:pt modelId="{3DDC95BD-0B32-4D09-B9C7-807B1D8C4F11}" type="pres">
      <dgm:prSet presAssocID="{5C9C5C32-0FD1-4592-924B-C3909A9E6D6C}" presName="Name1" presStyleCnt="0"/>
      <dgm:spPr/>
    </dgm:pt>
    <dgm:pt modelId="{D796E355-CA60-4CA9-9841-997CE7E28C55}" type="pres">
      <dgm:prSet presAssocID="{5C9C5C32-0FD1-4592-924B-C3909A9E6D6C}" presName="cycle" presStyleCnt="0"/>
      <dgm:spPr/>
    </dgm:pt>
    <dgm:pt modelId="{7E3B2AC1-BAD7-44B9-AD98-F0D8C10C4FF3}" type="pres">
      <dgm:prSet presAssocID="{5C9C5C32-0FD1-4592-924B-C3909A9E6D6C}" presName="srcNode" presStyleLbl="node1" presStyleIdx="0" presStyleCnt="3"/>
      <dgm:spPr/>
    </dgm:pt>
    <dgm:pt modelId="{328404A9-9E29-4F3E-8215-B384755FB817}" type="pres">
      <dgm:prSet presAssocID="{5C9C5C32-0FD1-4592-924B-C3909A9E6D6C}" presName="conn" presStyleLbl="parChTrans1D2" presStyleIdx="0" presStyleCnt="1"/>
      <dgm:spPr/>
    </dgm:pt>
    <dgm:pt modelId="{83D545B1-3750-48E4-A959-A59683BEA0E5}" type="pres">
      <dgm:prSet presAssocID="{5C9C5C32-0FD1-4592-924B-C3909A9E6D6C}" presName="extraNode" presStyleLbl="node1" presStyleIdx="0" presStyleCnt="3"/>
      <dgm:spPr/>
    </dgm:pt>
    <dgm:pt modelId="{4B2BA4A5-F69C-4915-8E03-97AAABCC5165}" type="pres">
      <dgm:prSet presAssocID="{5C9C5C32-0FD1-4592-924B-C3909A9E6D6C}" presName="dstNode" presStyleLbl="node1" presStyleIdx="0" presStyleCnt="3"/>
      <dgm:spPr/>
    </dgm:pt>
    <dgm:pt modelId="{E70EFB10-3242-415B-B20D-659A70F3C73B}" type="pres">
      <dgm:prSet presAssocID="{016C0182-EA40-4965-9C75-9D7FD78F7BD9}" presName="text_1" presStyleLbl="node1" presStyleIdx="0" presStyleCnt="3">
        <dgm:presLayoutVars>
          <dgm:bulletEnabled val="1"/>
        </dgm:presLayoutVars>
      </dgm:prSet>
      <dgm:spPr/>
    </dgm:pt>
    <dgm:pt modelId="{7A215E93-88A0-4C24-96F1-B239DA629D7B}" type="pres">
      <dgm:prSet presAssocID="{016C0182-EA40-4965-9C75-9D7FD78F7BD9}" presName="accent_1" presStyleCnt="0"/>
      <dgm:spPr/>
    </dgm:pt>
    <dgm:pt modelId="{3A9DAA9B-8521-46E8-B375-890FAB22AA4D}" type="pres">
      <dgm:prSet presAssocID="{016C0182-EA40-4965-9C75-9D7FD78F7BD9}" presName="accentRepeatNode" presStyleLbl="solidFgAcc1" presStyleIdx="0" presStyleCnt="3"/>
      <dgm:spPr/>
    </dgm:pt>
    <dgm:pt modelId="{DD989755-6CA9-4AFD-A638-A44E963723E5}" type="pres">
      <dgm:prSet presAssocID="{42F12432-5364-4229-A804-74A9808D41BB}" presName="text_2" presStyleLbl="node1" presStyleIdx="1" presStyleCnt="3">
        <dgm:presLayoutVars>
          <dgm:bulletEnabled val="1"/>
        </dgm:presLayoutVars>
      </dgm:prSet>
      <dgm:spPr/>
    </dgm:pt>
    <dgm:pt modelId="{9647393E-E548-4E0B-B930-C976258C917B}" type="pres">
      <dgm:prSet presAssocID="{42F12432-5364-4229-A804-74A9808D41BB}" presName="accent_2" presStyleCnt="0"/>
      <dgm:spPr/>
    </dgm:pt>
    <dgm:pt modelId="{07DA467F-473C-45C1-8DFD-E9E39474D78A}" type="pres">
      <dgm:prSet presAssocID="{42F12432-5364-4229-A804-74A9808D41BB}" presName="accentRepeatNode" presStyleLbl="solidFgAcc1" presStyleIdx="1" presStyleCnt="3"/>
      <dgm:spPr/>
    </dgm:pt>
    <dgm:pt modelId="{FFAB94A7-6128-4965-B311-8E266687FC76}" type="pres">
      <dgm:prSet presAssocID="{C56D933C-EC39-46CF-8BB1-F6E67A501309}" presName="text_3" presStyleLbl="node1" presStyleIdx="2" presStyleCnt="3">
        <dgm:presLayoutVars>
          <dgm:bulletEnabled val="1"/>
        </dgm:presLayoutVars>
      </dgm:prSet>
      <dgm:spPr/>
    </dgm:pt>
    <dgm:pt modelId="{A52D5BCD-52D6-4E2C-8821-6582B7EA47ED}" type="pres">
      <dgm:prSet presAssocID="{C56D933C-EC39-46CF-8BB1-F6E67A501309}" presName="accent_3" presStyleCnt="0"/>
      <dgm:spPr/>
    </dgm:pt>
    <dgm:pt modelId="{C6C68847-4E9D-4874-A7BC-8787995789A8}" type="pres">
      <dgm:prSet presAssocID="{C56D933C-EC39-46CF-8BB1-F6E67A501309}" presName="accentRepeatNode" presStyleLbl="solidFgAcc1" presStyleIdx="2" presStyleCnt="3"/>
      <dgm:spPr/>
    </dgm:pt>
  </dgm:ptLst>
  <dgm:cxnLst>
    <dgm:cxn modelId="{EE56DC36-E100-4772-BD9E-233D01219477}" type="presOf" srcId="{C56D933C-EC39-46CF-8BB1-F6E67A501309}" destId="{FFAB94A7-6128-4965-B311-8E266687FC76}" srcOrd="0" destOrd="0" presId="urn:microsoft.com/office/officeart/2008/layout/VerticalCurvedList"/>
    <dgm:cxn modelId="{69ECDC5C-BA77-49BF-856A-039A40EE6AF0}" type="presOf" srcId="{DF0974EA-F78E-47D2-ACE8-C7D53BA9982F}" destId="{328404A9-9E29-4F3E-8215-B384755FB817}" srcOrd="0" destOrd="0" presId="urn:microsoft.com/office/officeart/2008/layout/VerticalCurvedList"/>
    <dgm:cxn modelId="{686E6462-976A-4F11-9798-FDF6D4E5E3ED}" srcId="{5C9C5C32-0FD1-4592-924B-C3909A9E6D6C}" destId="{C56D933C-EC39-46CF-8BB1-F6E67A501309}" srcOrd="2" destOrd="0" parTransId="{B6C541B0-63ED-43C5-9DA6-295BE1602C1E}" sibTransId="{8298D9A5-B30C-4490-B397-1022ABE478EE}"/>
    <dgm:cxn modelId="{16C34398-F8B9-41F6-A400-8A428E4B65AE}" type="presOf" srcId="{42F12432-5364-4229-A804-74A9808D41BB}" destId="{DD989755-6CA9-4AFD-A638-A44E963723E5}" srcOrd="0" destOrd="0" presId="urn:microsoft.com/office/officeart/2008/layout/VerticalCurvedList"/>
    <dgm:cxn modelId="{1C0A129A-A1EB-48BB-85B7-3B2B3842B0DE}" type="presOf" srcId="{5C9C5C32-0FD1-4592-924B-C3909A9E6D6C}" destId="{B5463D6A-5339-4592-A4C5-8C4DDF72C8AC}" srcOrd="0" destOrd="0" presId="urn:microsoft.com/office/officeart/2008/layout/VerticalCurvedList"/>
    <dgm:cxn modelId="{7F4D28D9-C13D-4FE1-B8BB-7BE5A540950A}" type="presOf" srcId="{016C0182-EA40-4965-9C75-9D7FD78F7BD9}" destId="{E70EFB10-3242-415B-B20D-659A70F3C73B}" srcOrd="0" destOrd="0" presId="urn:microsoft.com/office/officeart/2008/layout/VerticalCurvedList"/>
    <dgm:cxn modelId="{A678D3E6-8D55-400C-99EC-29A95A40399A}" srcId="{5C9C5C32-0FD1-4592-924B-C3909A9E6D6C}" destId="{42F12432-5364-4229-A804-74A9808D41BB}" srcOrd="1" destOrd="0" parTransId="{4C668620-7D35-4A44-BAA9-8B936C148028}" sibTransId="{F05722DA-62BC-41B2-9379-C2E8E3A6B750}"/>
    <dgm:cxn modelId="{D04506FF-7D73-40EE-A857-A0AC98ADE22C}" srcId="{5C9C5C32-0FD1-4592-924B-C3909A9E6D6C}" destId="{016C0182-EA40-4965-9C75-9D7FD78F7BD9}" srcOrd="0" destOrd="0" parTransId="{BBFEEA7E-B8C3-4C88-ADF7-D84903F25950}" sibTransId="{DF0974EA-F78E-47D2-ACE8-C7D53BA9982F}"/>
    <dgm:cxn modelId="{F5F57D56-35AF-4E1D-8B04-5D168BEA173C}" type="presParOf" srcId="{B5463D6A-5339-4592-A4C5-8C4DDF72C8AC}" destId="{3DDC95BD-0B32-4D09-B9C7-807B1D8C4F11}" srcOrd="0" destOrd="0" presId="urn:microsoft.com/office/officeart/2008/layout/VerticalCurvedList"/>
    <dgm:cxn modelId="{76F2BA90-55D9-447F-ACF3-3C7064BF0FE0}" type="presParOf" srcId="{3DDC95BD-0B32-4D09-B9C7-807B1D8C4F11}" destId="{D796E355-CA60-4CA9-9841-997CE7E28C55}" srcOrd="0" destOrd="0" presId="urn:microsoft.com/office/officeart/2008/layout/VerticalCurvedList"/>
    <dgm:cxn modelId="{19FD1B25-D504-4DF2-B6D7-C306AF249DEE}" type="presParOf" srcId="{D796E355-CA60-4CA9-9841-997CE7E28C55}" destId="{7E3B2AC1-BAD7-44B9-AD98-F0D8C10C4FF3}" srcOrd="0" destOrd="0" presId="urn:microsoft.com/office/officeart/2008/layout/VerticalCurvedList"/>
    <dgm:cxn modelId="{764FCA9F-5150-400C-B5F2-0A8CE509E6BA}" type="presParOf" srcId="{D796E355-CA60-4CA9-9841-997CE7E28C55}" destId="{328404A9-9E29-4F3E-8215-B384755FB817}" srcOrd="1" destOrd="0" presId="urn:microsoft.com/office/officeart/2008/layout/VerticalCurvedList"/>
    <dgm:cxn modelId="{0A866B60-2524-41BA-878B-EB8E01148D5B}" type="presParOf" srcId="{D796E355-CA60-4CA9-9841-997CE7E28C55}" destId="{83D545B1-3750-48E4-A959-A59683BEA0E5}" srcOrd="2" destOrd="0" presId="urn:microsoft.com/office/officeart/2008/layout/VerticalCurvedList"/>
    <dgm:cxn modelId="{0C999013-BB15-407A-BD61-2D9450FBB2FC}" type="presParOf" srcId="{D796E355-CA60-4CA9-9841-997CE7E28C55}" destId="{4B2BA4A5-F69C-4915-8E03-97AAABCC5165}" srcOrd="3" destOrd="0" presId="urn:microsoft.com/office/officeart/2008/layout/VerticalCurvedList"/>
    <dgm:cxn modelId="{5DFA430A-70FD-4C8A-A46A-03A3DC510536}" type="presParOf" srcId="{3DDC95BD-0B32-4D09-B9C7-807B1D8C4F11}" destId="{E70EFB10-3242-415B-B20D-659A70F3C73B}" srcOrd="1" destOrd="0" presId="urn:microsoft.com/office/officeart/2008/layout/VerticalCurvedList"/>
    <dgm:cxn modelId="{38E2698E-D02D-479D-B671-234A77CBEF7B}" type="presParOf" srcId="{3DDC95BD-0B32-4D09-B9C7-807B1D8C4F11}" destId="{7A215E93-88A0-4C24-96F1-B239DA629D7B}" srcOrd="2" destOrd="0" presId="urn:microsoft.com/office/officeart/2008/layout/VerticalCurvedList"/>
    <dgm:cxn modelId="{68BEF56D-9268-448F-B022-620D245FC026}" type="presParOf" srcId="{7A215E93-88A0-4C24-96F1-B239DA629D7B}" destId="{3A9DAA9B-8521-46E8-B375-890FAB22AA4D}" srcOrd="0" destOrd="0" presId="urn:microsoft.com/office/officeart/2008/layout/VerticalCurvedList"/>
    <dgm:cxn modelId="{E2F25374-3FD2-4E3C-8A29-93F2E9F5B294}" type="presParOf" srcId="{3DDC95BD-0B32-4D09-B9C7-807B1D8C4F11}" destId="{DD989755-6CA9-4AFD-A638-A44E963723E5}" srcOrd="3" destOrd="0" presId="urn:microsoft.com/office/officeart/2008/layout/VerticalCurvedList"/>
    <dgm:cxn modelId="{C73FC96F-D6F8-4A70-8B2E-92CC23A7EE5C}" type="presParOf" srcId="{3DDC95BD-0B32-4D09-B9C7-807B1D8C4F11}" destId="{9647393E-E548-4E0B-B930-C976258C917B}" srcOrd="4" destOrd="0" presId="urn:microsoft.com/office/officeart/2008/layout/VerticalCurvedList"/>
    <dgm:cxn modelId="{470A589B-93B8-4D65-A758-6B1A570ADB8B}" type="presParOf" srcId="{9647393E-E548-4E0B-B930-C976258C917B}" destId="{07DA467F-473C-45C1-8DFD-E9E39474D78A}" srcOrd="0" destOrd="0" presId="urn:microsoft.com/office/officeart/2008/layout/VerticalCurvedList"/>
    <dgm:cxn modelId="{365BDCEC-081B-4E15-9387-56300F80D126}" type="presParOf" srcId="{3DDC95BD-0B32-4D09-B9C7-807B1D8C4F11}" destId="{FFAB94A7-6128-4965-B311-8E266687FC76}" srcOrd="5" destOrd="0" presId="urn:microsoft.com/office/officeart/2008/layout/VerticalCurvedList"/>
    <dgm:cxn modelId="{D7EE9BD2-A4B5-4EAE-9796-FFE90EEA170B}" type="presParOf" srcId="{3DDC95BD-0B32-4D09-B9C7-807B1D8C4F11}" destId="{A52D5BCD-52D6-4E2C-8821-6582B7EA47ED}" srcOrd="6" destOrd="0" presId="urn:microsoft.com/office/officeart/2008/layout/VerticalCurvedList"/>
    <dgm:cxn modelId="{4E495C56-CB3E-4B41-AF8F-070D81C22A38}" type="presParOf" srcId="{A52D5BCD-52D6-4E2C-8821-6582B7EA47ED}" destId="{C6C68847-4E9D-4874-A7BC-8787995789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C5C32-0FD1-4592-924B-C3909A9E6D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16C0182-EA40-4965-9C75-9D7FD78F7BD9}">
      <dgm:prSet phldrT="[Texto]"/>
      <dgm:spPr/>
      <dgm:t>
        <a:bodyPr/>
        <a:lstStyle/>
        <a:p>
          <a:r>
            <a:rPr lang="es-CO" dirty="0"/>
            <a:t>16/10/1975</a:t>
          </a:r>
        </a:p>
      </dgm:t>
    </dgm:pt>
    <dgm:pt modelId="{BBFEEA7E-B8C3-4C88-ADF7-D84903F25950}" type="parTrans" cxnId="{D04506FF-7D73-40EE-A857-A0AC98ADE22C}">
      <dgm:prSet/>
      <dgm:spPr/>
      <dgm:t>
        <a:bodyPr/>
        <a:lstStyle/>
        <a:p>
          <a:endParaRPr lang="es-CO"/>
        </a:p>
      </dgm:t>
    </dgm:pt>
    <dgm:pt modelId="{DF0974EA-F78E-47D2-ACE8-C7D53BA9982F}" type="sibTrans" cxnId="{D04506FF-7D73-40EE-A857-A0AC98ADE22C}">
      <dgm:prSet/>
      <dgm:spPr/>
      <dgm:t>
        <a:bodyPr/>
        <a:lstStyle/>
        <a:p>
          <a:endParaRPr lang="es-CO"/>
        </a:p>
      </dgm:t>
    </dgm:pt>
    <dgm:pt modelId="{42F12432-5364-4229-A804-74A9808D41BB}">
      <dgm:prSet phldrT="[Texto]"/>
      <dgm:spPr/>
      <dgm:t>
        <a:bodyPr/>
        <a:lstStyle/>
        <a:p>
          <a:r>
            <a:rPr lang="es-CO" dirty="0"/>
            <a:t>79689006</a:t>
          </a:r>
        </a:p>
      </dgm:t>
    </dgm:pt>
    <dgm:pt modelId="{4C668620-7D35-4A44-BAA9-8B936C148028}" type="parTrans" cxnId="{A678D3E6-8D55-400C-99EC-29A95A40399A}">
      <dgm:prSet/>
      <dgm:spPr/>
      <dgm:t>
        <a:bodyPr/>
        <a:lstStyle/>
        <a:p>
          <a:endParaRPr lang="es-CO"/>
        </a:p>
      </dgm:t>
    </dgm:pt>
    <dgm:pt modelId="{F05722DA-62BC-41B2-9379-C2E8E3A6B750}" type="sibTrans" cxnId="{A678D3E6-8D55-400C-99EC-29A95A40399A}">
      <dgm:prSet/>
      <dgm:spPr/>
      <dgm:t>
        <a:bodyPr/>
        <a:lstStyle/>
        <a:p>
          <a:endParaRPr lang="es-CO"/>
        </a:p>
      </dgm:t>
    </dgm:pt>
    <dgm:pt modelId="{C56D933C-EC39-46CF-8BB1-F6E67A501309}">
      <dgm:prSet phldrT="[Texto]"/>
      <dgm:spPr/>
      <dgm:t>
        <a:bodyPr/>
        <a:lstStyle/>
        <a:p>
          <a:r>
            <a:rPr lang="es-CO" dirty="0"/>
            <a:t>Henry</a:t>
          </a:r>
        </a:p>
      </dgm:t>
    </dgm:pt>
    <dgm:pt modelId="{B6C541B0-63ED-43C5-9DA6-295BE1602C1E}" type="parTrans" cxnId="{686E6462-976A-4F11-9798-FDF6D4E5E3ED}">
      <dgm:prSet/>
      <dgm:spPr/>
      <dgm:t>
        <a:bodyPr/>
        <a:lstStyle/>
        <a:p>
          <a:endParaRPr lang="es-CO"/>
        </a:p>
      </dgm:t>
    </dgm:pt>
    <dgm:pt modelId="{8298D9A5-B30C-4490-B397-1022ABE478EE}" type="sibTrans" cxnId="{686E6462-976A-4F11-9798-FDF6D4E5E3ED}">
      <dgm:prSet/>
      <dgm:spPr/>
      <dgm:t>
        <a:bodyPr/>
        <a:lstStyle/>
        <a:p>
          <a:endParaRPr lang="es-CO"/>
        </a:p>
      </dgm:t>
    </dgm:pt>
    <dgm:pt modelId="{7A6B52D0-0809-40F0-8BD7-886D9A977F56}">
      <dgm:prSet phldrT="[Texto]"/>
      <dgm:spPr/>
      <dgm:t>
        <a:bodyPr/>
        <a:lstStyle/>
        <a:p>
          <a:r>
            <a:rPr lang="es-CO" dirty="0"/>
            <a:t>Calle 19 No 11 - 64</a:t>
          </a:r>
        </a:p>
      </dgm:t>
    </dgm:pt>
    <dgm:pt modelId="{795659D2-CFEF-48A8-BF88-8991306C55AF}" type="parTrans" cxnId="{40B84332-0654-4AC5-879D-A58D7B659A7F}">
      <dgm:prSet/>
      <dgm:spPr/>
      <dgm:t>
        <a:bodyPr/>
        <a:lstStyle/>
        <a:p>
          <a:endParaRPr lang="es-CO"/>
        </a:p>
      </dgm:t>
    </dgm:pt>
    <dgm:pt modelId="{439462A9-5CD7-482F-B18F-1785279E5D54}" type="sibTrans" cxnId="{40B84332-0654-4AC5-879D-A58D7B659A7F}">
      <dgm:prSet/>
      <dgm:spPr/>
      <dgm:t>
        <a:bodyPr/>
        <a:lstStyle/>
        <a:p>
          <a:endParaRPr lang="es-CO"/>
        </a:p>
      </dgm:t>
    </dgm:pt>
    <dgm:pt modelId="{B5463D6A-5339-4592-A4C5-8C4DDF72C8AC}" type="pres">
      <dgm:prSet presAssocID="{5C9C5C32-0FD1-4592-924B-C3909A9E6D6C}" presName="Name0" presStyleCnt="0">
        <dgm:presLayoutVars>
          <dgm:chMax val="7"/>
          <dgm:chPref val="7"/>
          <dgm:dir/>
        </dgm:presLayoutVars>
      </dgm:prSet>
      <dgm:spPr/>
    </dgm:pt>
    <dgm:pt modelId="{3DDC95BD-0B32-4D09-B9C7-807B1D8C4F11}" type="pres">
      <dgm:prSet presAssocID="{5C9C5C32-0FD1-4592-924B-C3909A9E6D6C}" presName="Name1" presStyleCnt="0"/>
      <dgm:spPr/>
    </dgm:pt>
    <dgm:pt modelId="{D796E355-CA60-4CA9-9841-997CE7E28C55}" type="pres">
      <dgm:prSet presAssocID="{5C9C5C32-0FD1-4592-924B-C3909A9E6D6C}" presName="cycle" presStyleCnt="0"/>
      <dgm:spPr/>
    </dgm:pt>
    <dgm:pt modelId="{7E3B2AC1-BAD7-44B9-AD98-F0D8C10C4FF3}" type="pres">
      <dgm:prSet presAssocID="{5C9C5C32-0FD1-4592-924B-C3909A9E6D6C}" presName="srcNode" presStyleLbl="node1" presStyleIdx="0" presStyleCnt="4"/>
      <dgm:spPr/>
    </dgm:pt>
    <dgm:pt modelId="{328404A9-9E29-4F3E-8215-B384755FB817}" type="pres">
      <dgm:prSet presAssocID="{5C9C5C32-0FD1-4592-924B-C3909A9E6D6C}" presName="conn" presStyleLbl="parChTrans1D2" presStyleIdx="0" presStyleCnt="1"/>
      <dgm:spPr/>
    </dgm:pt>
    <dgm:pt modelId="{83D545B1-3750-48E4-A959-A59683BEA0E5}" type="pres">
      <dgm:prSet presAssocID="{5C9C5C32-0FD1-4592-924B-C3909A9E6D6C}" presName="extraNode" presStyleLbl="node1" presStyleIdx="0" presStyleCnt="4"/>
      <dgm:spPr/>
    </dgm:pt>
    <dgm:pt modelId="{4B2BA4A5-F69C-4915-8E03-97AAABCC5165}" type="pres">
      <dgm:prSet presAssocID="{5C9C5C32-0FD1-4592-924B-C3909A9E6D6C}" presName="dstNode" presStyleLbl="node1" presStyleIdx="0" presStyleCnt="4"/>
      <dgm:spPr/>
    </dgm:pt>
    <dgm:pt modelId="{E70EFB10-3242-415B-B20D-659A70F3C73B}" type="pres">
      <dgm:prSet presAssocID="{016C0182-EA40-4965-9C75-9D7FD78F7BD9}" presName="text_1" presStyleLbl="node1" presStyleIdx="0" presStyleCnt="4">
        <dgm:presLayoutVars>
          <dgm:bulletEnabled val="1"/>
        </dgm:presLayoutVars>
      </dgm:prSet>
      <dgm:spPr/>
    </dgm:pt>
    <dgm:pt modelId="{7A215E93-88A0-4C24-96F1-B239DA629D7B}" type="pres">
      <dgm:prSet presAssocID="{016C0182-EA40-4965-9C75-9D7FD78F7BD9}" presName="accent_1" presStyleCnt="0"/>
      <dgm:spPr/>
    </dgm:pt>
    <dgm:pt modelId="{3A9DAA9B-8521-46E8-B375-890FAB22AA4D}" type="pres">
      <dgm:prSet presAssocID="{016C0182-EA40-4965-9C75-9D7FD78F7BD9}" presName="accentRepeatNode" presStyleLbl="solidFgAcc1" presStyleIdx="0" presStyleCnt="4"/>
      <dgm:spPr/>
    </dgm:pt>
    <dgm:pt modelId="{DD989755-6CA9-4AFD-A638-A44E963723E5}" type="pres">
      <dgm:prSet presAssocID="{42F12432-5364-4229-A804-74A9808D41BB}" presName="text_2" presStyleLbl="node1" presStyleIdx="1" presStyleCnt="4">
        <dgm:presLayoutVars>
          <dgm:bulletEnabled val="1"/>
        </dgm:presLayoutVars>
      </dgm:prSet>
      <dgm:spPr/>
    </dgm:pt>
    <dgm:pt modelId="{9647393E-E548-4E0B-B930-C976258C917B}" type="pres">
      <dgm:prSet presAssocID="{42F12432-5364-4229-A804-74A9808D41BB}" presName="accent_2" presStyleCnt="0"/>
      <dgm:spPr/>
    </dgm:pt>
    <dgm:pt modelId="{07DA467F-473C-45C1-8DFD-E9E39474D78A}" type="pres">
      <dgm:prSet presAssocID="{42F12432-5364-4229-A804-74A9808D41BB}" presName="accentRepeatNode" presStyleLbl="solidFgAcc1" presStyleIdx="1" presStyleCnt="4"/>
      <dgm:spPr/>
    </dgm:pt>
    <dgm:pt modelId="{FFAB94A7-6128-4965-B311-8E266687FC76}" type="pres">
      <dgm:prSet presAssocID="{C56D933C-EC39-46CF-8BB1-F6E67A501309}" presName="text_3" presStyleLbl="node1" presStyleIdx="2" presStyleCnt="4">
        <dgm:presLayoutVars>
          <dgm:bulletEnabled val="1"/>
        </dgm:presLayoutVars>
      </dgm:prSet>
      <dgm:spPr/>
    </dgm:pt>
    <dgm:pt modelId="{A52D5BCD-52D6-4E2C-8821-6582B7EA47ED}" type="pres">
      <dgm:prSet presAssocID="{C56D933C-EC39-46CF-8BB1-F6E67A501309}" presName="accent_3" presStyleCnt="0"/>
      <dgm:spPr/>
    </dgm:pt>
    <dgm:pt modelId="{C6C68847-4E9D-4874-A7BC-8787995789A8}" type="pres">
      <dgm:prSet presAssocID="{C56D933C-EC39-46CF-8BB1-F6E67A501309}" presName="accentRepeatNode" presStyleLbl="solidFgAcc1" presStyleIdx="2" presStyleCnt="4"/>
      <dgm:spPr/>
    </dgm:pt>
    <dgm:pt modelId="{84E00531-6335-444A-8D48-2B98A460B77C}" type="pres">
      <dgm:prSet presAssocID="{7A6B52D0-0809-40F0-8BD7-886D9A977F56}" presName="text_4" presStyleLbl="node1" presStyleIdx="3" presStyleCnt="4">
        <dgm:presLayoutVars>
          <dgm:bulletEnabled val="1"/>
        </dgm:presLayoutVars>
      </dgm:prSet>
      <dgm:spPr/>
    </dgm:pt>
    <dgm:pt modelId="{07FFD221-E137-4F65-97CB-8BF4C3D40DCC}" type="pres">
      <dgm:prSet presAssocID="{7A6B52D0-0809-40F0-8BD7-886D9A977F56}" presName="accent_4" presStyleCnt="0"/>
      <dgm:spPr/>
    </dgm:pt>
    <dgm:pt modelId="{CA57DA8C-32FE-4BF1-B324-6771AF10EC21}" type="pres">
      <dgm:prSet presAssocID="{7A6B52D0-0809-40F0-8BD7-886D9A977F56}" presName="accentRepeatNode" presStyleLbl="solidFgAcc1" presStyleIdx="3" presStyleCnt="4"/>
      <dgm:spPr/>
    </dgm:pt>
  </dgm:ptLst>
  <dgm:cxnLst>
    <dgm:cxn modelId="{40B84332-0654-4AC5-879D-A58D7B659A7F}" srcId="{5C9C5C32-0FD1-4592-924B-C3909A9E6D6C}" destId="{7A6B52D0-0809-40F0-8BD7-886D9A977F56}" srcOrd="3" destOrd="0" parTransId="{795659D2-CFEF-48A8-BF88-8991306C55AF}" sibTransId="{439462A9-5CD7-482F-B18F-1785279E5D54}"/>
    <dgm:cxn modelId="{EE56DC36-E100-4772-BD9E-233D01219477}" type="presOf" srcId="{C56D933C-EC39-46CF-8BB1-F6E67A501309}" destId="{FFAB94A7-6128-4965-B311-8E266687FC76}" srcOrd="0" destOrd="0" presId="urn:microsoft.com/office/officeart/2008/layout/VerticalCurvedList"/>
    <dgm:cxn modelId="{69ECDC5C-BA77-49BF-856A-039A40EE6AF0}" type="presOf" srcId="{DF0974EA-F78E-47D2-ACE8-C7D53BA9982F}" destId="{328404A9-9E29-4F3E-8215-B384755FB817}" srcOrd="0" destOrd="0" presId="urn:microsoft.com/office/officeart/2008/layout/VerticalCurvedList"/>
    <dgm:cxn modelId="{686E6462-976A-4F11-9798-FDF6D4E5E3ED}" srcId="{5C9C5C32-0FD1-4592-924B-C3909A9E6D6C}" destId="{C56D933C-EC39-46CF-8BB1-F6E67A501309}" srcOrd="2" destOrd="0" parTransId="{B6C541B0-63ED-43C5-9DA6-295BE1602C1E}" sibTransId="{8298D9A5-B30C-4490-B397-1022ABE478EE}"/>
    <dgm:cxn modelId="{16C34398-F8B9-41F6-A400-8A428E4B65AE}" type="presOf" srcId="{42F12432-5364-4229-A804-74A9808D41BB}" destId="{DD989755-6CA9-4AFD-A638-A44E963723E5}" srcOrd="0" destOrd="0" presId="urn:microsoft.com/office/officeart/2008/layout/VerticalCurvedList"/>
    <dgm:cxn modelId="{1C0A129A-A1EB-48BB-85B7-3B2B3842B0DE}" type="presOf" srcId="{5C9C5C32-0FD1-4592-924B-C3909A9E6D6C}" destId="{B5463D6A-5339-4592-A4C5-8C4DDF72C8AC}" srcOrd="0" destOrd="0" presId="urn:microsoft.com/office/officeart/2008/layout/VerticalCurvedList"/>
    <dgm:cxn modelId="{7F4D28D9-C13D-4FE1-B8BB-7BE5A540950A}" type="presOf" srcId="{016C0182-EA40-4965-9C75-9D7FD78F7BD9}" destId="{E70EFB10-3242-415B-B20D-659A70F3C73B}" srcOrd="0" destOrd="0" presId="urn:microsoft.com/office/officeart/2008/layout/VerticalCurvedList"/>
    <dgm:cxn modelId="{A678D3E6-8D55-400C-99EC-29A95A40399A}" srcId="{5C9C5C32-0FD1-4592-924B-C3909A9E6D6C}" destId="{42F12432-5364-4229-A804-74A9808D41BB}" srcOrd="1" destOrd="0" parTransId="{4C668620-7D35-4A44-BAA9-8B936C148028}" sibTransId="{F05722DA-62BC-41B2-9379-C2E8E3A6B750}"/>
    <dgm:cxn modelId="{159D71EA-6AA2-497C-B08E-B5F4585A4657}" type="presOf" srcId="{7A6B52D0-0809-40F0-8BD7-886D9A977F56}" destId="{84E00531-6335-444A-8D48-2B98A460B77C}" srcOrd="0" destOrd="0" presId="urn:microsoft.com/office/officeart/2008/layout/VerticalCurvedList"/>
    <dgm:cxn modelId="{D04506FF-7D73-40EE-A857-A0AC98ADE22C}" srcId="{5C9C5C32-0FD1-4592-924B-C3909A9E6D6C}" destId="{016C0182-EA40-4965-9C75-9D7FD78F7BD9}" srcOrd="0" destOrd="0" parTransId="{BBFEEA7E-B8C3-4C88-ADF7-D84903F25950}" sibTransId="{DF0974EA-F78E-47D2-ACE8-C7D53BA9982F}"/>
    <dgm:cxn modelId="{F5F57D56-35AF-4E1D-8B04-5D168BEA173C}" type="presParOf" srcId="{B5463D6A-5339-4592-A4C5-8C4DDF72C8AC}" destId="{3DDC95BD-0B32-4D09-B9C7-807B1D8C4F11}" srcOrd="0" destOrd="0" presId="urn:microsoft.com/office/officeart/2008/layout/VerticalCurvedList"/>
    <dgm:cxn modelId="{76F2BA90-55D9-447F-ACF3-3C7064BF0FE0}" type="presParOf" srcId="{3DDC95BD-0B32-4D09-B9C7-807B1D8C4F11}" destId="{D796E355-CA60-4CA9-9841-997CE7E28C55}" srcOrd="0" destOrd="0" presId="urn:microsoft.com/office/officeart/2008/layout/VerticalCurvedList"/>
    <dgm:cxn modelId="{19FD1B25-D504-4DF2-B6D7-C306AF249DEE}" type="presParOf" srcId="{D796E355-CA60-4CA9-9841-997CE7E28C55}" destId="{7E3B2AC1-BAD7-44B9-AD98-F0D8C10C4FF3}" srcOrd="0" destOrd="0" presId="urn:microsoft.com/office/officeart/2008/layout/VerticalCurvedList"/>
    <dgm:cxn modelId="{764FCA9F-5150-400C-B5F2-0A8CE509E6BA}" type="presParOf" srcId="{D796E355-CA60-4CA9-9841-997CE7E28C55}" destId="{328404A9-9E29-4F3E-8215-B384755FB817}" srcOrd="1" destOrd="0" presId="urn:microsoft.com/office/officeart/2008/layout/VerticalCurvedList"/>
    <dgm:cxn modelId="{0A866B60-2524-41BA-878B-EB8E01148D5B}" type="presParOf" srcId="{D796E355-CA60-4CA9-9841-997CE7E28C55}" destId="{83D545B1-3750-48E4-A959-A59683BEA0E5}" srcOrd="2" destOrd="0" presId="urn:microsoft.com/office/officeart/2008/layout/VerticalCurvedList"/>
    <dgm:cxn modelId="{0C999013-BB15-407A-BD61-2D9450FBB2FC}" type="presParOf" srcId="{D796E355-CA60-4CA9-9841-997CE7E28C55}" destId="{4B2BA4A5-F69C-4915-8E03-97AAABCC5165}" srcOrd="3" destOrd="0" presId="urn:microsoft.com/office/officeart/2008/layout/VerticalCurvedList"/>
    <dgm:cxn modelId="{5DFA430A-70FD-4C8A-A46A-03A3DC510536}" type="presParOf" srcId="{3DDC95BD-0B32-4D09-B9C7-807B1D8C4F11}" destId="{E70EFB10-3242-415B-B20D-659A70F3C73B}" srcOrd="1" destOrd="0" presId="urn:microsoft.com/office/officeart/2008/layout/VerticalCurvedList"/>
    <dgm:cxn modelId="{38E2698E-D02D-479D-B671-234A77CBEF7B}" type="presParOf" srcId="{3DDC95BD-0B32-4D09-B9C7-807B1D8C4F11}" destId="{7A215E93-88A0-4C24-96F1-B239DA629D7B}" srcOrd="2" destOrd="0" presId="urn:microsoft.com/office/officeart/2008/layout/VerticalCurvedList"/>
    <dgm:cxn modelId="{68BEF56D-9268-448F-B022-620D245FC026}" type="presParOf" srcId="{7A215E93-88A0-4C24-96F1-B239DA629D7B}" destId="{3A9DAA9B-8521-46E8-B375-890FAB22AA4D}" srcOrd="0" destOrd="0" presId="urn:microsoft.com/office/officeart/2008/layout/VerticalCurvedList"/>
    <dgm:cxn modelId="{E2F25374-3FD2-4E3C-8A29-93F2E9F5B294}" type="presParOf" srcId="{3DDC95BD-0B32-4D09-B9C7-807B1D8C4F11}" destId="{DD989755-6CA9-4AFD-A638-A44E963723E5}" srcOrd="3" destOrd="0" presId="urn:microsoft.com/office/officeart/2008/layout/VerticalCurvedList"/>
    <dgm:cxn modelId="{C73FC96F-D6F8-4A70-8B2E-92CC23A7EE5C}" type="presParOf" srcId="{3DDC95BD-0B32-4D09-B9C7-807B1D8C4F11}" destId="{9647393E-E548-4E0B-B930-C976258C917B}" srcOrd="4" destOrd="0" presId="urn:microsoft.com/office/officeart/2008/layout/VerticalCurvedList"/>
    <dgm:cxn modelId="{470A589B-93B8-4D65-A758-6B1A570ADB8B}" type="presParOf" srcId="{9647393E-E548-4E0B-B930-C976258C917B}" destId="{07DA467F-473C-45C1-8DFD-E9E39474D78A}" srcOrd="0" destOrd="0" presId="urn:microsoft.com/office/officeart/2008/layout/VerticalCurvedList"/>
    <dgm:cxn modelId="{365BDCEC-081B-4E15-9387-56300F80D126}" type="presParOf" srcId="{3DDC95BD-0B32-4D09-B9C7-807B1D8C4F11}" destId="{FFAB94A7-6128-4965-B311-8E266687FC76}" srcOrd="5" destOrd="0" presId="urn:microsoft.com/office/officeart/2008/layout/VerticalCurvedList"/>
    <dgm:cxn modelId="{D7EE9BD2-A4B5-4EAE-9796-FFE90EEA170B}" type="presParOf" srcId="{3DDC95BD-0B32-4D09-B9C7-807B1D8C4F11}" destId="{A52D5BCD-52D6-4E2C-8821-6582B7EA47ED}" srcOrd="6" destOrd="0" presId="urn:microsoft.com/office/officeart/2008/layout/VerticalCurvedList"/>
    <dgm:cxn modelId="{4E495C56-CB3E-4B41-AF8F-070D81C22A38}" type="presParOf" srcId="{A52D5BCD-52D6-4E2C-8821-6582B7EA47ED}" destId="{C6C68847-4E9D-4874-A7BC-8787995789A8}" srcOrd="0" destOrd="0" presId="urn:microsoft.com/office/officeart/2008/layout/VerticalCurvedList"/>
    <dgm:cxn modelId="{349DC3E3-2CC3-4B87-84BC-D47D146C3902}" type="presParOf" srcId="{3DDC95BD-0B32-4D09-B9C7-807B1D8C4F11}" destId="{84E00531-6335-444A-8D48-2B98A460B77C}" srcOrd="7" destOrd="0" presId="urn:microsoft.com/office/officeart/2008/layout/VerticalCurvedList"/>
    <dgm:cxn modelId="{C306CB71-037C-447B-BC31-24123FDEC301}" type="presParOf" srcId="{3DDC95BD-0B32-4D09-B9C7-807B1D8C4F11}" destId="{07FFD221-E137-4F65-97CB-8BF4C3D40DCC}" srcOrd="8" destOrd="0" presId="urn:microsoft.com/office/officeart/2008/layout/VerticalCurvedList"/>
    <dgm:cxn modelId="{AF3B2683-C1C7-4A92-9E2A-E1C686B95EE9}" type="presParOf" srcId="{07FFD221-E137-4F65-97CB-8BF4C3D40DCC}" destId="{CA57DA8C-32FE-4BF1-B324-6771AF10EC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C5C32-0FD1-4592-924B-C3909A9E6D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16C0182-EA40-4965-9C75-9D7FD78F7BD9}">
      <dgm:prSet phldrT="[Texto]"/>
      <dgm:spPr/>
      <dgm:t>
        <a:bodyPr/>
        <a:lstStyle/>
        <a:p>
          <a:r>
            <a:rPr lang="es-CO" dirty="0"/>
            <a:t>Fecha de nacimiento</a:t>
          </a:r>
        </a:p>
      </dgm:t>
    </dgm:pt>
    <dgm:pt modelId="{BBFEEA7E-B8C3-4C88-ADF7-D84903F25950}" type="parTrans" cxnId="{D04506FF-7D73-40EE-A857-A0AC98ADE22C}">
      <dgm:prSet/>
      <dgm:spPr/>
      <dgm:t>
        <a:bodyPr/>
        <a:lstStyle/>
        <a:p>
          <a:endParaRPr lang="es-CO"/>
        </a:p>
      </dgm:t>
    </dgm:pt>
    <dgm:pt modelId="{DF0974EA-F78E-47D2-ACE8-C7D53BA9982F}" type="sibTrans" cxnId="{D04506FF-7D73-40EE-A857-A0AC98ADE22C}">
      <dgm:prSet/>
      <dgm:spPr/>
      <dgm:t>
        <a:bodyPr/>
        <a:lstStyle/>
        <a:p>
          <a:endParaRPr lang="es-CO"/>
        </a:p>
      </dgm:t>
    </dgm:pt>
    <dgm:pt modelId="{42F12432-5364-4229-A804-74A9808D41BB}">
      <dgm:prSet phldrT="[Texto]"/>
      <dgm:spPr/>
      <dgm:t>
        <a:bodyPr/>
        <a:lstStyle/>
        <a:p>
          <a:r>
            <a:rPr lang="es-CO" dirty="0"/>
            <a:t>Documento de identificación</a:t>
          </a:r>
        </a:p>
      </dgm:t>
    </dgm:pt>
    <dgm:pt modelId="{4C668620-7D35-4A44-BAA9-8B936C148028}" type="parTrans" cxnId="{A678D3E6-8D55-400C-99EC-29A95A40399A}">
      <dgm:prSet/>
      <dgm:spPr/>
      <dgm:t>
        <a:bodyPr/>
        <a:lstStyle/>
        <a:p>
          <a:endParaRPr lang="es-CO"/>
        </a:p>
      </dgm:t>
    </dgm:pt>
    <dgm:pt modelId="{F05722DA-62BC-41B2-9379-C2E8E3A6B750}" type="sibTrans" cxnId="{A678D3E6-8D55-400C-99EC-29A95A40399A}">
      <dgm:prSet/>
      <dgm:spPr/>
      <dgm:t>
        <a:bodyPr/>
        <a:lstStyle/>
        <a:p>
          <a:endParaRPr lang="es-CO"/>
        </a:p>
      </dgm:t>
    </dgm:pt>
    <dgm:pt modelId="{C56D933C-EC39-46CF-8BB1-F6E67A501309}">
      <dgm:prSet phldrT="[Texto]"/>
      <dgm:spPr/>
      <dgm:t>
        <a:bodyPr/>
        <a:lstStyle/>
        <a:p>
          <a:r>
            <a:rPr lang="es-CO" dirty="0"/>
            <a:t>Nombre del docente de BD</a:t>
          </a:r>
        </a:p>
      </dgm:t>
    </dgm:pt>
    <dgm:pt modelId="{B6C541B0-63ED-43C5-9DA6-295BE1602C1E}" type="parTrans" cxnId="{686E6462-976A-4F11-9798-FDF6D4E5E3ED}">
      <dgm:prSet/>
      <dgm:spPr/>
      <dgm:t>
        <a:bodyPr/>
        <a:lstStyle/>
        <a:p>
          <a:endParaRPr lang="es-CO"/>
        </a:p>
      </dgm:t>
    </dgm:pt>
    <dgm:pt modelId="{8298D9A5-B30C-4490-B397-1022ABE478EE}" type="sibTrans" cxnId="{686E6462-976A-4F11-9798-FDF6D4E5E3ED}">
      <dgm:prSet/>
      <dgm:spPr/>
      <dgm:t>
        <a:bodyPr/>
        <a:lstStyle/>
        <a:p>
          <a:endParaRPr lang="es-CO"/>
        </a:p>
      </dgm:t>
    </dgm:pt>
    <dgm:pt modelId="{7A6B52D0-0809-40F0-8BD7-886D9A977F56}">
      <dgm:prSet phldrT="[Texto]"/>
      <dgm:spPr/>
      <dgm:t>
        <a:bodyPr/>
        <a:lstStyle/>
        <a:p>
          <a:r>
            <a:rPr lang="es-CO" dirty="0"/>
            <a:t>Dirección de la Universidad</a:t>
          </a:r>
        </a:p>
      </dgm:t>
    </dgm:pt>
    <dgm:pt modelId="{795659D2-CFEF-48A8-BF88-8991306C55AF}" type="parTrans" cxnId="{40B84332-0654-4AC5-879D-A58D7B659A7F}">
      <dgm:prSet/>
      <dgm:spPr/>
      <dgm:t>
        <a:bodyPr/>
        <a:lstStyle/>
        <a:p>
          <a:endParaRPr lang="es-CO"/>
        </a:p>
      </dgm:t>
    </dgm:pt>
    <dgm:pt modelId="{439462A9-5CD7-482F-B18F-1785279E5D54}" type="sibTrans" cxnId="{40B84332-0654-4AC5-879D-A58D7B659A7F}">
      <dgm:prSet/>
      <dgm:spPr/>
      <dgm:t>
        <a:bodyPr/>
        <a:lstStyle/>
        <a:p>
          <a:endParaRPr lang="es-CO"/>
        </a:p>
      </dgm:t>
    </dgm:pt>
    <dgm:pt modelId="{B5463D6A-5339-4592-A4C5-8C4DDF72C8AC}" type="pres">
      <dgm:prSet presAssocID="{5C9C5C32-0FD1-4592-924B-C3909A9E6D6C}" presName="Name0" presStyleCnt="0">
        <dgm:presLayoutVars>
          <dgm:chMax val="7"/>
          <dgm:chPref val="7"/>
          <dgm:dir/>
        </dgm:presLayoutVars>
      </dgm:prSet>
      <dgm:spPr/>
    </dgm:pt>
    <dgm:pt modelId="{3DDC95BD-0B32-4D09-B9C7-807B1D8C4F11}" type="pres">
      <dgm:prSet presAssocID="{5C9C5C32-0FD1-4592-924B-C3909A9E6D6C}" presName="Name1" presStyleCnt="0"/>
      <dgm:spPr/>
    </dgm:pt>
    <dgm:pt modelId="{D796E355-CA60-4CA9-9841-997CE7E28C55}" type="pres">
      <dgm:prSet presAssocID="{5C9C5C32-0FD1-4592-924B-C3909A9E6D6C}" presName="cycle" presStyleCnt="0"/>
      <dgm:spPr/>
    </dgm:pt>
    <dgm:pt modelId="{7E3B2AC1-BAD7-44B9-AD98-F0D8C10C4FF3}" type="pres">
      <dgm:prSet presAssocID="{5C9C5C32-0FD1-4592-924B-C3909A9E6D6C}" presName="srcNode" presStyleLbl="node1" presStyleIdx="0" presStyleCnt="4"/>
      <dgm:spPr/>
    </dgm:pt>
    <dgm:pt modelId="{328404A9-9E29-4F3E-8215-B384755FB817}" type="pres">
      <dgm:prSet presAssocID="{5C9C5C32-0FD1-4592-924B-C3909A9E6D6C}" presName="conn" presStyleLbl="parChTrans1D2" presStyleIdx="0" presStyleCnt="1"/>
      <dgm:spPr/>
    </dgm:pt>
    <dgm:pt modelId="{83D545B1-3750-48E4-A959-A59683BEA0E5}" type="pres">
      <dgm:prSet presAssocID="{5C9C5C32-0FD1-4592-924B-C3909A9E6D6C}" presName="extraNode" presStyleLbl="node1" presStyleIdx="0" presStyleCnt="4"/>
      <dgm:spPr/>
    </dgm:pt>
    <dgm:pt modelId="{4B2BA4A5-F69C-4915-8E03-97AAABCC5165}" type="pres">
      <dgm:prSet presAssocID="{5C9C5C32-0FD1-4592-924B-C3909A9E6D6C}" presName="dstNode" presStyleLbl="node1" presStyleIdx="0" presStyleCnt="4"/>
      <dgm:spPr/>
    </dgm:pt>
    <dgm:pt modelId="{E70EFB10-3242-415B-B20D-659A70F3C73B}" type="pres">
      <dgm:prSet presAssocID="{016C0182-EA40-4965-9C75-9D7FD78F7BD9}" presName="text_1" presStyleLbl="node1" presStyleIdx="0" presStyleCnt="4">
        <dgm:presLayoutVars>
          <dgm:bulletEnabled val="1"/>
        </dgm:presLayoutVars>
      </dgm:prSet>
      <dgm:spPr/>
    </dgm:pt>
    <dgm:pt modelId="{7A215E93-88A0-4C24-96F1-B239DA629D7B}" type="pres">
      <dgm:prSet presAssocID="{016C0182-EA40-4965-9C75-9D7FD78F7BD9}" presName="accent_1" presStyleCnt="0"/>
      <dgm:spPr/>
    </dgm:pt>
    <dgm:pt modelId="{3A9DAA9B-8521-46E8-B375-890FAB22AA4D}" type="pres">
      <dgm:prSet presAssocID="{016C0182-EA40-4965-9C75-9D7FD78F7BD9}" presName="accentRepeatNode" presStyleLbl="solidFgAcc1" presStyleIdx="0" presStyleCnt="4"/>
      <dgm:spPr/>
    </dgm:pt>
    <dgm:pt modelId="{DD989755-6CA9-4AFD-A638-A44E963723E5}" type="pres">
      <dgm:prSet presAssocID="{42F12432-5364-4229-A804-74A9808D41BB}" presName="text_2" presStyleLbl="node1" presStyleIdx="1" presStyleCnt="4">
        <dgm:presLayoutVars>
          <dgm:bulletEnabled val="1"/>
        </dgm:presLayoutVars>
      </dgm:prSet>
      <dgm:spPr/>
    </dgm:pt>
    <dgm:pt modelId="{9647393E-E548-4E0B-B930-C976258C917B}" type="pres">
      <dgm:prSet presAssocID="{42F12432-5364-4229-A804-74A9808D41BB}" presName="accent_2" presStyleCnt="0"/>
      <dgm:spPr/>
    </dgm:pt>
    <dgm:pt modelId="{07DA467F-473C-45C1-8DFD-E9E39474D78A}" type="pres">
      <dgm:prSet presAssocID="{42F12432-5364-4229-A804-74A9808D41BB}" presName="accentRepeatNode" presStyleLbl="solidFgAcc1" presStyleIdx="1" presStyleCnt="4"/>
      <dgm:spPr/>
    </dgm:pt>
    <dgm:pt modelId="{FFAB94A7-6128-4965-B311-8E266687FC76}" type="pres">
      <dgm:prSet presAssocID="{C56D933C-EC39-46CF-8BB1-F6E67A501309}" presName="text_3" presStyleLbl="node1" presStyleIdx="2" presStyleCnt="4">
        <dgm:presLayoutVars>
          <dgm:bulletEnabled val="1"/>
        </dgm:presLayoutVars>
      </dgm:prSet>
      <dgm:spPr/>
    </dgm:pt>
    <dgm:pt modelId="{A52D5BCD-52D6-4E2C-8821-6582B7EA47ED}" type="pres">
      <dgm:prSet presAssocID="{C56D933C-EC39-46CF-8BB1-F6E67A501309}" presName="accent_3" presStyleCnt="0"/>
      <dgm:spPr/>
    </dgm:pt>
    <dgm:pt modelId="{C6C68847-4E9D-4874-A7BC-8787995789A8}" type="pres">
      <dgm:prSet presAssocID="{C56D933C-EC39-46CF-8BB1-F6E67A501309}" presName="accentRepeatNode" presStyleLbl="solidFgAcc1" presStyleIdx="2" presStyleCnt="4"/>
      <dgm:spPr/>
    </dgm:pt>
    <dgm:pt modelId="{84E00531-6335-444A-8D48-2B98A460B77C}" type="pres">
      <dgm:prSet presAssocID="{7A6B52D0-0809-40F0-8BD7-886D9A977F56}" presName="text_4" presStyleLbl="node1" presStyleIdx="3" presStyleCnt="4">
        <dgm:presLayoutVars>
          <dgm:bulletEnabled val="1"/>
        </dgm:presLayoutVars>
      </dgm:prSet>
      <dgm:spPr/>
    </dgm:pt>
    <dgm:pt modelId="{07FFD221-E137-4F65-97CB-8BF4C3D40DCC}" type="pres">
      <dgm:prSet presAssocID="{7A6B52D0-0809-40F0-8BD7-886D9A977F56}" presName="accent_4" presStyleCnt="0"/>
      <dgm:spPr/>
    </dgm:pt>
    <dgm:pt modelId="{CA57DA8C-32FE-4BF1-B324-6771AF10EC21}" type="pres">
      <dgm:prSet presAssocID="{7A6B52D0-0809-40F0-8BD7-886D9A977F56}" presName="accentRepeatNode" presStyleLbl="solidFgAcc1" presStyleIdx="3" presStyleCnt="4"/>
      <dgm:spPr/>
    </dgm:pt>
  </dgm:ptLst>
  <dgm:cxnLst>
    <dgm:cxn modelId="{40B84332-0654-4AC5-879D-A58D7B659A7F}" srcId="{5C9C5C32-0FD1-4592-924B-C3909A9E6D6C}" destId="{7A6B52D0-0809-40F0-8BD7-886D9A977F56}" srcOrd="3" destOrd="0" parTransId="{795659D2-CFEF-48A8-BF88-8991306C55AF}" sibTransId="{439462A9-5CD7-482F-B18F-1785279E5D54}"/>
    <dgm:cxn modelId="{EE56DC36-E100-4772-BD9E-233D01219477}" type="presOf" srcId="{C56D933C-EC39-46CF-8BB1-F6E67A501309}" destId="{FFAB94A7-6128-4965-B311-8E266687FC76}" srcOrd="0" destOrd="0" presId="urn:microsoft.com/office/officeart/2008/layout/VerticalCurvedList"/>
    <dgm:cxn modelId="{69ECDC5C-BA77-49BF-856A-039A40EE6AF0}" type="presOf" srcId="{DF0974EA-F78E-47D2-ACE8-C7D53BA9982F}" destId="{328404A9-9E29-4F3E-8215-B384755FB817}" srcOrd="0" destOrd="0" presId="urn:microsoft.com/office/officeart/2008/layout/VerticalCurvedList"/>
    <dgm:cxn modelId="{686E6462-976A-4F11-9798-FDF6D4E5E3ED}" srcId="{5C9C5C32-0FD1-4592-924B-C3909A9E6D6C}" destId="{C56D933C-EC39-46CF-8BB1-F6E67A501309}" srcOrd="2" destOrd="0" parTransId="{B6C541B0-63ED-43C5-9DA6-295BE1602C1E}" sibTransId="{8298D9A5-B30C-4490-B397-1022ABE478EE}"/>
    <dgm:cxn modelId="{16C34398-F8B9-41F6-A400-8A428E4B65AE}" type="presOf" srcId="{42F12432-5364-4229-A804-74A9808D41BB}" destId="{DD989755-6CA9-4AFD-A638-A44E963723E5}" srcOrd="0" destOrd="0" presId="urn:microsoft.com/office/officeart/2008/layout/VerticalCurvedList"/>
    <dgm:cxn modelId="{1C0A129A-A1EB-48BB-85B7-3B2B3842B0DE}" type="presOf" srcId="{5C9C5C32-0FD1-4592-924B-C3909A9E6D6C}" destId="{B5463D6A-5339-4592-A4C5-8C4DDF72C8AC}" srcOrd="0" destOrd="0" presId="urn:microsoft.com/office/officeart/2008/layout/VerticalCurvedList"/>
    <dgm:cxn modelId="{7F4D28D9-C13D-4FE1-B8BB-7BE5A540950A}" type="presOf" srcId="{016C0182-EA40-4965-9C75-9D7FD78F7BD9}" destId="{E70EFB10-3242-415B-B20D-659A70F3C73B}" srcOrd="0" destOrd="0" presId="urn:microsoft.com/office/officeart/2008/layout/VerticalCurvedList"/>
    <dgm:cxn modelId="{A678D3E6-8D55-400C-99EC-29A95A40399A}" srcId="{5C9C5C32-0FD1-4592-924B-C3909A9E6D6C}" destId="{42F12432-5364-4229-A804-74A9808D41BB}" srcOrd="1" destOrd="0" parTransId="{4C668620-7D35-4A44-BAA9-8B936C148028}" sibTransId="{F05722DA-62BC-41B2-9379-C2E8E3A6B750}"/>
    <dgm:cxn modelId="{159D71EA-6AA2-497C-B08E-B5F4585A4657}" type="presOf" srcId="{7A6B52D0-0809-40F0-8BD7-886D9A977F56}" destId="{84E00531-6335-444A-8D48-2B98A460B77C}" srcOrd="0" destOrd="0" presId="urn:microsoft.com/office/officeart/2008/layout/VerticalCurvedList"/>
    <dgm:cxn modelId="{D04506FF-7D73-40EE-A857-A0AC98ADE22C}" srcId="{5C9C5C32-0FD1-4592-924B-C3909A9E6D6C}" destId="{016C0182-EA40-4965-9C75-9D7FD78F7BD9}" srcOrd="0" destOrd="0" parTransId="{BBFEEA7E-B8C3-4C88-ADF7-D84903F25950}" sibTransId="{DF0974EA-F78E-47D2-ACE8-C7D53BA9982F}"/>
    <dgm:cxn modelId="{F5F57D56-35AF-4E1D-8B04-5D168BEA173C}" type="presParOf" srcId="{B5463D6A-5339-4592-A4C5-8C4DDF72C8AC}" destId="{3DDC95BD-0B32-4D09-B9C7-807B1D8C4F11}" srcOrd="0" destOrd="0" presId="urn:microsoft.com/office/officeart/2008/layout/VerticalCurvedList"/>
    <dgm:cxn modelId="{76F2BA90-55D9-447F-ACF3-3C7064BF0FE0}" type="presParOf" srcId="{3DDC95BD-0B32-4D09-B9C7-807B1D8C4F11}" destId="{D796E355-CA60-4CA9-9841-997CE7E28C55}" srcOrd="0" destOrd="0" presId="urn:microsoft.com/office/officeart/2008/layout/VerticalCurvedList"/>
    <dgm:cxn modelId="{19FD1B25-D504-4DF2-B6D7-C306AF249DEE}" type="presParOf" srcId="{D796E355-CA60-4CA9-9841-997CE7E28C55}" destId="{7E3B2AC1-BAD7-44B9-AD98-F0D8C10C4FF3}" srcOrd="0" destOrd="0" presId="urn:microsoft.com/office/officeart/2008/layout/VerticalCurvedList"/>
    <dgm:cxn modelId="{764FCA9F-5150-400C-B5F2-0A8CE509E6BA}" type="presParOf" srcId="{D796E355-CA60-4CA9-9841-997CE7E28C55}" destId="{328404A9-9E29-4F3E-8215-B384755FB817}" srcOrd="1" destOrd="0" presId="urn:microsoft.com/office/officeart/2008/layout/VerticalCurvedList"/>
    <dgm:cxn modelId="{0A866B60-2524-41BA-878B-EB8E01148D5B}" type="presParOf" srcId="{D796E355-CA60-4CA9-9841-997CE7E28C55}" destId="{83D545B1-3750-48E4-A959-A59683BEA0E5}" srcOrd="2" destOrd="0" presId="urn:microsoft.com/office/officeart/2008/layout/VerticalCurvedList"/>
    <dgm:cxn modelId="{0C999013-BB15-407A-BD61-2D9450FBB2FC}" type="presParOf" srcId="{D796E355-CA60-4CA9-9841-997CE7E28C55}" destId="{4B2BA4A5-F69C-4915-8E03-97AAABCC5165}" srcOrd="3" destOrd="0" presId="urn:microsoft.com/office/officeart/2008/layout/VerticalCurvedList"/>
    <dgm:cxn modelId="{5DFA430A-70FD-4C8A-A46A-03A3DC510536}" type="presParOf" srcId="{3DDC95BD-0B32-4D09-B9C7-807B1D8C4F11}" destId="{E70EFB10-3242-415B-B20D-659A70F3C73B}" srcOrd="1" destOrd="0" presId="urn:microsoft.com/office/officeart/2008/layout/VerticalCurvedList"/>
    <dgm:cxn modelId="{38E2698E-D02D-479D-B671-234A77CBEF7B}" type="presParOf" srcId="{3DDC95BD-0B32-4D09-B9C7-807B1D8C4F11}" destId="{7A215E93-88A0-4C24-96F1-B239DA629D7B}" srcOrd="2" destOrd="0" presId="urn:microsoft.com/office/officeart/2008/layout/VerticalCurvedList"/>
    <dgm:cxn modelId="{68BEF56D-9268-448F-B022-620D245FC026}" type="presParOf" srcId="{7A215E93-88A0-4C24-96F1-B239DA629D7B}" destId="{3A9DAA9B-8521-46E8-B375-890FAB22AA4D}" srcOrd="0" destOrd="0" presId="urn:microsoft.com/office/officeart/2008/layout/VerticalCurvedList"/>
    <dgm:cxn modelId="{E2F25374-3FD2-4E3C-8A29-93F2E9F5B294}" type="presParOf" srcId="{3DDC95BD-0B32-4D09-B9C7-807B1D8C4F11}" destId="{DD989755-6CA9-4AFD-A638-A44E963723E5}" srcOrd="3" destOrd="0" presId="urn:microsoft.com/office/officeart/2008/layout/VerticalCurvedList"/>
    <dgm:cxn modelId="{C73FC96F-D6F8-4A70-8B2E-92CC23A7EE5C}" type="presParOf" srcId="{3DDC95BD-0B32-4D09-B9C7-807B1D8C4F11}" destId="{9647393E-E548-4E0B-B930-C976258C917B}" srcOrd="4" destOrd="0" presId="urn:microsoft.com/office/officeart/2008/layout/VerticalCurvedList"/>
    <dgm:cxn modelId="{470A589B-93B8-4D65-A758-6B1A570ADB8B}" type="presParOf" srcId="{9647393E-E548-4E0B-B930-C976258C917B}" destId="{07DA467F-473C-45C1-8DFD-E9E39474D78A}" srcOrd="0" destOrd="0" presId="urn:microsoft.com/office/officeart/2008/layout/VerticalCurvedList"/>
    <dgm:cxn modelId="{365BDCEC-081B-4E15-9387-56300F80D126}" type="presParOf" srcId="{3DDC95BD-0B32-4D09-B9C7-807B1D8C4F11}" destId="{FFAB94A7-6128-4965-B311-8E266687FC76}" srcOrd="5" destOrd="0" presId="urn:microsoft.com/office/officeart/2008/layout/VerticalCurvedList"/>
    <dgm:cxn modelId="{D7EE9BD2-A4B5-4EAE-9796-FFE90EEA170B}" type="presParOf" srcId="{3DDC95BD-0B32-4D09-B9C7-807B1D8C4F11}" destId="{A52D5BCD-52D6-4E2C-8821-6582B7EA47ED}" srcOrd="6" destOrd="0" presId="urn:microsoft.com/office/officeart/2008/layout/VerticalCurvedList"/>
    <dgm:cxn modelId="{4E495C56-CB3E-4B41-AF8F-070D81C22A38}" type="presParOf" srcId="{A52D5BCD-52D6-4E2C-8821-6582B7EA47ED}" destId="{C6C68847-4E9D-4874-A7BC-8787995789A8}" srcOrd="0" destOrd="0" presId="urn:microsoft.com/office/officeart/2008/layout/VerticalCurvedList"/>
    <dgm:cxn modelId="{349DC3E3-2CC3-4B87-84BC-D47D146C3902}" type="presParOf" srcId="{3DDC95BD-0B32-4D09-B9C7-807B1D8C4F11}" destId="{84E00531-6335-444A-8D48-2B98A460B77C}" srcOrd="7" destOrd="0" presId="urn:microsoft.com/office/officeart/2008/layout/VerticalCurvedList"/>
    <dgm:cxn modelId="{C306CB71-037C-447B-BC31-24123FDEC301}" type="presParOf" srcId="{3DDC95BD-0B32-4D09-B9C7-807B1D8C4F11}" destId="{07FFD221-E137-4F65-97CB-8BF4C3D40DCC}" srcOrd="8" destOrd="0" presId="urn:microsoft.com/office/officeart/2008/layout/VerticalCurvedList"/>
    <dgm:cxn modelId="{AF3B2683-C1C7-4A92-9E2A-E1C686B95EE9}" type="presParOf" srcId="{07FFD221-E137-4F65-97CB-8BF4C3D40DCC}" destId="{CA57DA8C-32FE-4BF1-B324-6771AF10EC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9C5C32-0FD1-4592-924B-C3909A9E6D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16C0182-EA40-4965-9C75-9D7FD78F7BD9}">
      <dgm:prSet phldrT="[Texto]"/>
      <dgm:spPr/>
      <dgm:t>
        <a:bodyPr/>
        <a:lstStyle/>
        <a:p>
          <a:r>
            <a:rPr lang="es-CO" dirty="0"/>
            <a:t>Edad del docente</a:t>
          </a:r>
        </a:p>
      </dgm:t>
    </dgm:pt>
    <dgm:pt modelId="{BBFEEA7E-B8C3-4C88-ADF7-D84903F25950}" type="parTrans" cxnId="{D04506FF-7D73-40EE-A857-A0AC98ADE22C}">
      <dgm:prSet/>
      <dgm:spPr/>
      <dgm:t>
        <a:bodyPr/>
        <a:lstStyle/>
        <a:p>
          <a:endParaRPr lang="es-CO"/>
        </a:p>
      </dgm:t>
    </dgm:pt>
    <dgm:pt modelId="{DF0974EA-F78E-47D2-ACE8-C7D53BA9982F}" type="sibTrans" cxnId="{D04506FF-7D73-40EE-A857-A0AC98ADE22C}">
      <dgm:prSet/>
      <dgm:spPr/>
      <dgm:t>
        <a:bodyPr/>
        <a:lstStyle/>
        <a:p>
          <a:endParaRPr lang="es-CO"/>
        </a:p>
      </dgm:t>
    </dgm:pt>
    <dgm:pt modelId="{42F12432-5364-4229-A804-74A9808D41BB}">
      <dgm:prSet phldrT="[Texto]"/>
      <dgm:spPr/>
      <dgm:t>
        <a:bodyPr/>
        <a:lstStyle/>
        <a:p>
          <a:r>
            <a:rPr lang="es-CO" dirty="0"/>
            <a:t>Identificación del estudiante</a:t>
          </a:r>
        </a:p>
      </dgm:t>
    </dgm:pt>
    <dgm:pt modelId="{4C668620-7D35-4A44-BAA9-8B936C148028}" type="parTrans" cxnId="{A678D3E6-8D55-400C-99EC-29A95A40399A}">
      <dgm:prSet/>
      <dgm:spPr/>
      <dgm:t>
        <a:bodyPr/>
        <a:lstStyle/>
        <a:p>
          <a:endParaRPr lang="es-CO"/>
        </a:p>
      </dgm:t>
    </dgm:pt>
    <dgm:pt modelId="{F05722DA-62BC-41B2-9379-C2E8E3A6B750}" type="sibTrans" cxnId="{A678D3E6-8D55-400C-99EC-29A95A40399A}">
      <dgm:prSet/>
      <dgm:spPr/>
      <dgm:t>
        <a:bodyPr/>
        <a:lstStyle/>
        <a:p>
          <a:endParaRPr lang="es-CO"/>
        </a:p>
      </dgm:t>
    </dgm:pt>
    <dgm:pt modelId="{C56D933C-EC39-46CF-8BB1-F6E67A501309}">
      <dgm:prSet phldrT="[Texto]"/>
      <dgm:spPr/>
      <dgm:t>
        <a:bodyPr/>
        <a:lstStyle/>
        <a:p>
          <a:r>
            <a:rPr lang="es-CO" dirty="0"/>
            <a:t>Docente de la </a:t>
          </a:r>
          <a:r>
            <a:rPr lang="es-CO" dirty="0" err="1"/>
            <a:t>Fac</a:t>
          </a:r>
          <a:r>
            <a:rPr lang="es-CO" dirty="0"/>
            <a:t> de Ing. De Sistemas</a:t>
          </a:r>
        </a:p>
      </dgm:t>
    </dgm:pt>
    <dgm:pt modelId="{B6C541B0-63ED-43C5-9DA6-295BE1602C1E}" type="parTrans" cxnId="{686E6462-976A-4F11-9798-FDF6D4E5E3ED}">
      <dgm:prSet/>
      <dgm:spPr/>
      <dgm:t>
        <a:bodyPr/>
        <a:lstStyle/>
        <a:p>
          <a:endParaRPr lang="es-CO"/>
        </a:p>
      </dgm:t>
    </dgm:pt>
    <dgm:pt modelId="{8298D9A5-B30C-4490-B397-1022ABE478EE}" type="sibTrans" cxnId="{686E6462-976A-4F11-9798-FDF6D4E5E3ED}">
      <dgm:prSet/>
      <dgm:spPr/>
      <dgm:t>
        <a:bodyPr/>
        <a:lstStyle/>
        <a:p>
          <a:endParaRPr lang="es-CO"/>
        </a:p>
      </dgm:t>
    </dgm:pt>
    <dgm:pt modelId="{7A6B52D0-0809-40F0-8BD7-886D9A977F56}">
      <dgm:prSet phldrT="[Texto]"/>
      <dgm:spPr/>
      <dgm:t>
        <a:bodyPr/>
        <a:lstStyle/>
        <a:p>
          <a:r>
            <a:rPr lang="es-CO" dirty="0"/>
            <a:t>Campus sede centro histórico</a:t>
          </a:r>
        </a:p>
      </dgm:t>
    </dgm:pt>
    <dgm:pt modelId="{795659D2-CFEF-48A8-BF88-8991306C55AF}" type="parTrans" cxnId="{40B84332-0654-4AC5-879D-A58D7B659A7F}">
      <dgm:prSet/>
      <dgm:spPr/>
      <dgm:t>
        <a:bodyPr/>
        <a:lstStyle/>
        <a:p>
          <a:endParaRPr lang="es-CO"/>
        </a:p>
      </dgm:t>
    </dgm:pt>
    <dgm:pt modelId="{439462A9-5CD7-482F-B18F-1785279E5D54}" type="sibTrans" cxnId="{40B84332-0654-4AC5-879D-A58D7B659A7F}">
      <dgm:prSet/>
      <dgm:spPr/>
      <dgm:t>
        <a:bodyPr/>
        <a:lstStyle/>
        <a:p>
          <a:endParaRPr lang="es-CO"/>
        </a:p>
      </dgm:t>
    </dgm:pt>
    <dgm:pt modelId="{B5463D6A-5339-4592-A4C5-8C4DDF72C8AC}" type="pres">
      <dgm:prSet presAssocID="{5C9C5C32-0FD1-4592-924B-C3909A9E6D6C}" presName="Name0" presStyleCnt="0">
        <dgm:presLayoutVars>
          <dgm:chMax val="7"/>
          <dgm:chPref val="7"/>
          <dgm:dir/>
        </dgm:presLayoutVars>
      </dgm:prSet>
      <dgm:spPr/>
    </dgm:pt>
    <dgm:pt modelId="{3DDC95BD-0B32-4D09-B9C7-807B1D8C4F11}" type="pres">
      <dgm:prSet presAssocID="{5C9C5C32-0FD1-4592-924B-C3909A9E6D6C}" presName="Name1" presStyleCnt="0"/>
      <dgm:spPr/>
    </dgm:pt>
    <dgm:pt modelId="{D796E355-CA60-4CA9-9841-997CE7E28C55}" type="pres">
      <dgm:prSet presAssocID="{5C9C5C32-0FD1-4592-924B-C3909A9E6D6C}" presName="cycle" presStyleCnt="0"/>
      <dgm:spPr/>
    </dgm:pt>
    <dgm:pt modelId="{7E3B2AC1-BAD7-44B9-AD98-F0D8C10C4FF3}" type="pres">
      <dgm:prSet presAssocID="{5C9C5C32-0FD1-4592-924B-C3909A9E6D6C}" presName="srcNode" presStyleLbl="node1" presStyleIdx="0" presStyleCnt="4"/>
      <dgm:spPr/>
    </dgm:pt>
    <dgm:pt modelId="{328404A9-9E29-4F3E-8215-B384755FB817}" type="pres">
      <dgm:prSet presAssocID="{5C9C5C32-0FD1-4592-924B-C3909A9E6D6C}" presName="conn" presStyleLbl="parChTrans1D2" presStyleIdx="0" presStyleCnt="1"/>
      <dgm:spPr/>
    </dgm:pt>
    <dgm:pt modelId="{83D545B1-3750-48E4-A959-A59683BEA0E5}" type="pres">
      <dgm:prSet presAssocID="{5C9C5C32-0FD1-4592-924B-C3909A9E6D6C}" presName="extraNode" presStyleLbl="node1" presStyleIdx="0" presStyleCnt="4"/>
      <dgm:spPr/>
    </dgm:pt>
    <dgm:pt modelId="{4B2BA4A5-F69C-4915-8E03-97AAABCC5165}" type="pres">
      <dgm:prSet presAssocID="{5C9C5C32-0FD1-4592-924B-C3909A9E6D6C}" presName="dstNode" presStyleLbl="node1" presStyleIdx="0" presStyleCnt="4"/>
      <dgm:spPr/>
    </dgm:pt>
    <dgm:pt modelId="{E70EFB10-3242-415B-B20D-659A70F3C73B}" type="pres">
      <dgm:prSet presAssocID="{016C0182-EA40-4965-9C75-9D7FD78F7BD9}" presName="text_1" presStyleLbl="node1" presStyleIdx="0" presStyleCnt="4">
        <dgm:presLayoutVars>
          <dgm:bulletEnabled val="1"/>
        </dgm:presLayoutVars>
      </dgm:prSet>
      <dgm:spPr/>
    </dgm:pt>
    <dgm:pt modelId="{7A215E93-88A0-4C24-96F1-B239DA629D7B}" type="pres">
      <dgm:prSet presAssocID="{016C0182-EA40-4965-9C75-9D7FD78F7BD9}" presName="accent_1" presStyleCnt="0"/>
      <dgm:spPr/>
    </dgm:pt>
    <dgm:pt modelId="{3A9DAA9B-8521-46E8-B375-890FAB22AA4D}" type="pres">
      <dgm:prSet presAssocID="{016C0182-EA40-4965-9C75-9D7FD78F7BD9}" presName="accentRepeatNode" presStyleLbl="solidFgAcc1" presStyleIdx="0" presStyleCnt="4"/>
      <dgm:spPr/>
    </dgm:pt>
    <dgm:pt modelId="{DD989755-6CA9-4AFD-A638-A44E963723E5}" type="pres">
      <dgm:prSet presAssocID="{42F12432-5364-4229-A804-74A9808D41BB}" presName="text_2" presStyleLbl="node1" presStyleIdx="1" presStyleCnt="4">
        <dgm:presLayoutVars>
          <dgm:bulletEnabled val="1"/>
        </dgm:presLayoutVars>
      </dgm:prSet>
      <dgm:spPr/>
    </dgm:pt>
    <dgm:pt modelId="{9647393E-E548-4E0B-B930-C976258C917B}" type="pres">
      <dgm:prSet presAssocID="{42F12432-5364-4229-A804-74A9808D41BB}" presName="accent_2" presStyleCnt="0"/>
      <dgm:spPr/>
    </dgm:pt>
    <dgm:pt modelId="{07DA467F-473C-45C1-8DFD-E9E39474D78A}" type="pres">
      <dgm:prSet presAssocID="{42F12432-5364-4229-A804-74A9808D41BB}" presName="accentRepeatNode" presStyleLbl="solidFgAcc1" presStyleIdx="1" presStyleCnt="4"/>
      <dgm:spPr/>
    </dgm:pt>
    <dgm:pt modelId="{FFAB94A7-6128-4965-B311-8E266687FC76}" type="pres">
      <dgm:prSet presAssocID="{C56D933C-EC39-46CF-8BB1-F6E67A501309}" presName="text_3" presStyleLbl="node1" presStyleIdx="2" presStyleCnt="4">
        <dgm:presLayoutVars>
          <dgm:bulletEnabled val="1"/>
        </dgm:presLayoutVars>
      </dgm:prSet>
      <dgm:spPr/>
    </dgm:pt>
    <dgm:pt modelId="{A52D5BCD-52D6-4E2C-8821-6582B7EA47ED}" type="pres">
      <dgm:prSet presAssocID="{C56D933C-EC39-46CF-8BB1-F6E67A501309}" presName="accent_3" presStyleCnt="0"/>
      <dgm:spPr/>
    </dgm:pt>
    <dgm:pt modelId="{C6C68847-4E9D-4874-A7BC-8787995789A8}" type="pres">
      <dgm:prSet presAssocID="{C56D933C-EC39-46CF-8BB1-F6E67A501309}" presName="accentRepeatNode" presStyleLbl="solidFgAcc1" presStyleIdx="2" presStyleCnt="4"/>
      <dgm:spPr/>
    </dgm:pt>
    <dgm:pt modelId="{84E00531-6335-444A-8D48-2B98A460B77C}" type="pres">
      <dgm:prSet presAssocID="{7A6B52D0-0809-40F0-8BD7-886D9A977F56}" presName="text_4" presStyleLbl="node1" presStyleIdx="3" presStyleCnt="4">
        <dgm:presLayoutVars>
          <dgm:bulletEnabled val="1"/>
        </dgm:presLayoutVars>
      </dgm:prSet>
      <dgm:spPr/>
    </dgm:pt>
    <dgm:pt modelId="{07FFD221-E137-4F65-97CB-8BF4C3D40DCC}" type="pres">
      <dgm:prSet presAssocID="{7A6B52D0-0809-40F0-8BD7-886D9A977F56}" presName="accent_4" presStyleCnt="0"/>
      <dgm:spPr/>
    </dgm:pt>
    <dgm:pt modelId="{CA57DA8C-32FE-4BF1-B324-6771AF10EC21}" type="pres">
      <dgm:prSet presAssocID="{7A6B52D0-0809-40F0-8BD7-886D9A977F56}" presName="accentRepeatNode" presStyleLbl="solidFgAcc1" presStyleIdx="3" presStyleCnt="4"/>
      <dgm:spPr/>
    </dgm:pt>
  </dgm:ptLst>
  <dgm:cxnLst>
    <dgm:cxn modelId="{40B84332-0654-4AC5-879D-A58D7B659A7F}" srcId="{5C9C5C32-0FD1-4592-924B-C3909A9E6D6C}" destId="{7A6B52D0-0809-40F0-8BD7-886D9A977F56}" srcOrd="3" destOrd="0" parTransId="{795659D2-CFEF-48A8-BF88-8991306C55AF}" sibTransId="{439462A9-5CD7-482F-B18F-1785279E5D54}"/>
    <dgm:cxn modelId="{EE56DC36-E100-4772-BD9E-233D01219477}" type="presOf" srcId="{C56D933C-EC39-46CF-8BB1-F6E67A501309}" destId="{FFAB94A7-6128-4965-B311-8E266687FC76}" srcOrd="0" destOrd="0" presId="urn:microsoft.com/office/officeart/2008/layout/VerticalCurvedList"/>
    <dgm:cxn modelId="{69ECDC5C-BA77-49BF-856A-039A40EE6AF0}" type="presOf" srcId="{DF0974EA-F78E-47D2-ACE8-C7D53BA9982F}" destId="{328404A9-9E29-4F3E-8215-B384755FB817}" srcOrd="0" destOrd="0" presId="urn:microsoft.com/office/officeart/2008/layout/VerticalCurvedList"/>
    <dgm:cxn modelId="{686E6462-976A-4F11-9798-FDF6D4E5E3ED}" srcId="{5C9C5C32-0FD1-4592-924B-C3909A9E6D6C}" destId="{C56D933C-EC39-46CF-8BB1-F6E67A501309}" srcOrd="2" destOrd="0" parTransId="{B6C541B0-63ED-43C5-9DA6-295BE1602C1E}" sibTransId="{8298D9A5-B30C-4490-B397-1022ABE478EE}"/>
    <dgm:cxn modelId="{16C34398-F8B9-41F6-A400-8A428E4B65AE}" type="presOf" srcId="{42F12432-5364-4229-A804-74A9808D41BB}" destId="{DD989755-6CA9-4AFD-A638-A44E963723E5}" srcOrd="0" destOrd="0" presId="urn:microsoft.com/office/officeart/2008/layout/VerticalCurvedList"/>
    <dgm:cxn modelId="{1C0A129A-A1EB-48BB-85B7-3B2B3842B0DE}" type="presOf" srcId="{5C9C5C32-0FD1-4592-924B-C3909A9E6D6C}" destId="{B5463D6A-5339-4592-A4C5-8C4DDF72C8AC}" srcOrd="0" destOrd="0" presId="urn:microsoft.com/office/officeart/2008/layout/VerticalCurvedList"/>
    <dgm:cxn modelId="{7F4D28D9-C13D-4FE1-B8BB-7BE5A540950A}" type="presOf" srcId="{016C0182-EA40-4965-9C75-9D7FD78F7BD9}" destId="{E70EFB10-3242-415B-B20D-659A70F3C73B}" srcOrd="0" destOrd="0" presId="urn:microsoft.com/office/officeart/2008/layout/VerticalCurvedList"/>
    <dgm:cxn modelId="{A678D3E6-8D55-400C-99EC-29A95A40399A}" srcId="{5C9C5C32-0FD1-4592-924B-C3909A9E6D6C}" destId="{42F12432-5364-4229-A804-74A9808D41BB}" srcOrd="1" destOrd="0" parTransId="{4C668620-7D35-4A44-BAA9-8B936C148028}" sibTransId="{F05722DA-62BC-41B2-9379-C2E8E3A6B750}"/>
    <dgm:cxn modelId="{159D71EA-6AA2-497C-B08E-B5F4585A4657}" type="presOf" srcId="{7A6B52D0-0809-40F0-8BD7-886D9A977F56}" destId="{84E00531-6335-444A-8D48-2B98A460B77C}" srcOrd="0" destOrd="0" presId="urn:microsoft.com/office/officeart/2008/layout/VerticalCurvedList"/>
    <dgm:cxn modelId="{D04506FF-7D73-40EE-A857-A0AC98ADE22C}" srcId="{5C9C5C32-0FD1-4592-924B-C3909A9E6D6C}" destId="{016C0182-EA40-4965-9C75-9D7FD78F7BD9}" srcOrd="0" destOrd="0" parTransId="{BBFEEA7E-B8C3-4C88-ADF7-D84903F25950}" sibTransId="{DF0974EA-F78E-47D2-ACE8-C7D53BA9982F}"/>
    <dgm:cxn modelId="{F5F57D56-35AF-4E1D-8B04-5D168BEA173C}" type="presParOf" srcId="{B5463D6A-5339-4592-A4C5-8C4DDF72C8AC}" destId="{3DDC95BD-0B32-4D09-B9C7-807B1D8C4F11}" srcOrd="0" destOrd="0" presId="urn:microsoft.com/office/officeart/2008/layout/VerticalCurvedList"/>
    <dgm:cxn modelId="{76F2BA90-55D9-447F-ACF3-3C7064BF0FE0}" type="presParOf" srcId="{3DDC95BD-0B32-4D09-B9C7-807B1D8C4F11}" destId="{D796E355-CA60-4CA9-9841-997CE7E28C55}" srcOrd="0" destOrd="0" presId="urn:microsoft.com/office/officeart/2008/layout/VerticalCurvedList"/>
    <dgm:cxn modelId="{19FD1B25-D504-4DF2-B6D7-C306AF249DEE}" type="presParOf" srcId="{D796E355-CA60-4CA9-9841-997CE7E28C55}" destId="{7E3B2AC1-BAD7-44B9-AD98-F0D8C10C4FF3}" srcOrd="0" destOrd="0" presId="urn:microsoft.com/office/officeart/2008/layout/VerticalCurvedList"/>
    <dgm:cxn modelId="{764FCA9F-5150-400C-B5F2-0A8CE509E6BA}" type="presParOf" srcId="{D796E355-CA60-4CA9-9841-997CE7E28C55}" destId="{328404A9-9E29-4F3E-8215-B384755FB817}" srcOrd="1" destOrd="0" presId="urn:microsoft.com/office/officeart/2008/layout/VerticalCurvedList"/>
    <dgm:cxn modelId="{0A866B60-2524-41BA-878B-EB8E01148D5B}" type="presParOf" srcId="{D796E355-CA60-4CA9-9841-997CE7E28C55}" destId="{83D545B1-3750-48E4-A959-A59683BEA0E5}" srcOrd="2" destOrd="0" presId="urn:microsoft.com/office/officeart/2008/layout/VerticalCurvedList"/>
    <dgm:cxn modelId="{0C999013-BB15-407A-BD61-2D9450FBB2FC}" type="presParOf" srcId="{D796E355-CA60-4CA9-9841-997CE7E28C55}" destId="{4B2BA4A5-F69C-4915-8E03-97AAABCC5165}" srcOrd="3" destOrd="0" presId="urn:microsoft.com/office/officeart/2008/layout/VerticalCurvedList"/>
    <dgm:cxn modelId="{5DFA430A-70FD-4C8A-A46A-03A3DC510536}" type="presParOf" srcId="{3DDC95BD-0B32-4D09-B9C7-807B1D8C4F11}" destId="{E70EFB10-3242-415B-B20D-659A70F3C73B}" srcOrd="1" destOrd="0" presId="urn:microsoft.com/office/officeart/2008/layout/VerticalCurvedList"/>
    <dgm:cxn modelId="{38E2698E-D02D-479D-B671-234A77CBEF7B}" type="presParOf" srcId="{3DDC95BD-0B32-4D09-B9C7-807B1D8C4F11}" destId="{7A215E93-88A0-4C24-96F1-B239DA629D7B}" srcOrd="2" destOrd="0" presId="urn:microsoft.com/office/officeart/2008/layout/VerticalCurvedList"/>
    <dgm:cxn modelId="{68BEF56D-9268-448F-B022-620D245FC026}" type="presParOf" srcId="{7A215E93-88A0-4C24-96F1-B239DA629D7B}" destId="{3A9DAA9B-8521-46E8-B375-890FAB22AA4D}" srcOrd="0" destOrd="0" presId="urn:microsoft.com/office/officeart/2008/layout/VerticalCurvedList"/>
    <dgm:cxn modelId="{E2F25374-3FD2-4E3C-8A29-93F2E9F5B294}" type="presParOf" srcId="{3DDC95BD-0B32-4D09-B9C7-807B1D8C4F11}" destId="{DD989755-6CA9-4AFD-A638-A44E963723E5}" srcOrd="3" destOrd="0" presId="urn:microsoft.com/office/officeart/2008/layout/VerticalCurvedList"/>
    <dgm:cxn modelId="{C73FC96F-D6F8-4A70-8B2E-92CC23A7EE5C}" type="presParOf" srcId="{3DDC95BD-0B32-4D09-B9C7-807B1D8C4F11}" destId="{9647393E-E548-4E0B-B930-C976258C917B}" srcOrd="4" destOrd="0" presId="urn:microsoft.com/office/officeart/2008/layout/VerticalCurvedList"/>
    <dgm:cxn modelId="{470A589B-93B8-4D65-A758-6B1A570ADB8B}" type="presParOf" srcId="{9647393E-E548-4E0B-B930-C976258C917B}" destId="{07DA467F-473C-45C1-8DFD-E9E39474D78A}" srcOrd="0" destOrd="0" presId="urn:microsoft.com/office/officeart/2008/layout/VerticalCurvedList"/>
    <dgm:cxn modelId="{365BDCEC-081B-4E15-9387-56300F80D126}" type="presParOf" srcId="{3DDC95BD-0B32-4D09-B9C7-807B1D8C4F11}" destId="{FFAB94A7-6128-4965-B311-8E266687FC76}" srcOrd="5" destOrd="0" presId="urn:microsoft.com/office/officeart/2008/layout/VerticalCurvedList"/>
    <dgm:cxn modelId="{D7EE9BD2-A4B5-4EAE-9796-FFE90EEA170B}" type="presParOf" srcId="{3DDC95BD-0B32-4D09-B9C7-807B1D8C4F11}" destId="{A52D5BCD-52D6-4E2C-8821-6582B7EA47ED}" srcOrd="6" destOrd="0" presId="urn:microsoft.com/office/officeart/2008/layout/VerticalCurvedList"/>
    <dgm:cxn modelId="{4E495C56-CB3E-4B41-AF8F-070D81C22A38}" type="presParOf" srcId="{A52D5BCD-52D6-4E2C-8821-6582B7EA47ED}" destId="{C6C68847-4E9D-4874-A7BC-8787995789A8}" srcOrd="0" destOrd="0" presId="urn:microsoft.com/office/officeart/2008/layout/VerticalCurvedList"/>
    <dgm:cxn modelId="{349DC3E3-2CC3-4B87-84BC-D47D146C3902}" type="presParOf" srcId="{3DDC95BD-0B32-4D09-B9C7-807B1D8C4F11}" destId="{84E00531-6335-444A-8D48-2B98A460B77C}" srcOrd="7" destOrd="0" presId="urn:microsoft.com/office/officeart/2008/layout/VerticalCurvedList"/>
    <dgm:cxn modelId="{C306CB71-037C-447B-BC31-24123FDEC301}" type="presParOf" srcId="{3DDC95BD-0B32-4D09-B9C7-807B1D8C4F11}" destId="{07FFD221-E137-4F65-97CB-8BF4C3D40DCC}" srcOrd="8" destOrd="0" presId="urn:microsoft.com/office/officeart/2008/layout/VerticalCurvedList"/>
    <dgm:cxn modelId="{AF3B2683-C1C7-4A92-9E2A-E1C686B95EE9}" type="presParOf" srcId="{07FFD221-E137-4F65-97CB-8BF4C3D40DCC}" destId="{CA57DA8C-32FE-4BF1-B324-6771AF10EC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FD28C-9141-484F-9DF9-D47406C00F44}">
      <dsp:nvSpPr>
        <dsp:cNvPr id="0" name=""/>
        <dsp:cNvSpPr/>
      </dsp:nvSpPr>
      <dsp:spPr>
        <a:xfrm>
          <a:off x="8" y="0"/>
          <a:ext cx="4667250" cy="466725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4DA0B-C21A-4A53-9A97-9747523761C8}">
      <dsp:nvSpPr>
        <dsp:cNvPr id="0" name=""/>
        <dsp:cNvSpPr/>
      </dsp:nvSpPr>
      <dsp:spPr>
        <a:xfrm>
          <a:off x="773899" y="488281"/>
          <a:ext cx="3033712" cy="11048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CONOCIMIENTO</a:t>
          </a:r>
        </a:p>
      </dsp:txBody>
      <dsp:txXfrm>
        <a:off x="827832" y="542214"/>
        <a:ext cx="2925846" cy="996959"/>
      </dsp:txXfrm>
    </dsp:sp>
    <dsp:sp modelId="{44A5C90C-9E0A-4600-BCAC-46F7E64ECA83}">
      <dsp:nvSpPr>
        <dsp:cNvPr id="0" name=""/>
        <dsp:cNvSpPr/>
      </dsp:nvSpPr>
      <dsp:spPr>
        <a:xfrm>
          <a:off x="773899" y="1731210"/>
          <a:ext cx="3033712" cy="11048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INFORMACION</a:t>
          </a:r>
        </a:p>
      </dsp:txBody>
      <dsp:txXfrm>
        <a:off x="827832" y="1785143"/>
        <a:ext cx="2925846" cy="996959"/>
      </dsp:txXfrm>
    </dsp:sp>
    <dsp:sp modelId="{1D5711A4-4877-433D-B02B-1B69E32B8CB7}">
      <dsp:nvSpPr>
        <dsp:cNvPr id="0" name=""/>
        <dsp:cNvSpPr/>
      </dsp:nvSpPr>
      <dsp:spPr>
        <a:xfrm>
          <a:off x="773899" y="2974139"/>
          <a:ext cx="3033712" cy="11048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DATO</a:t>
          </a:r>
        </a:p>
      </dsp:txBody>
      <dsp:txXfrm>
        <a:off x="827832" y="3028072"/>
        <a:ext cx="2925846" cy="99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04A9-9E29-4F3E-8215-B384755FB817}">
      <dsp:nvSpPr>
        <dsp:cNvPr id="0" name=""/>
        <dsp:cNvSpPr/>
      </dsp:nvSpPr>
      <dsp:spPr>
        <a:xfrm>
          <a:off x="-4177647" y="-641060"/>
          <a:ext cx="4977820" cy="4977820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EFB10-3242-415B-B20D-659A70F3C73B}">
      <dsp:nvSpPr>
        <dsp:cNvPr id="0" name=""/>
        <dsp:cNvSpPr/>
      </dsp:nvSpPr>
      <dsp:spPr>
        <a:xfrm>
          <a:off x="514594" y="369570"/>
          <a:ext cx="4389036" cy="739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Información útil</a:t>
          </a:r>
        </a:p>
      </dsp:txBody>
      <dsp:txXfrm>
        <a:off x="514594" y="369570"/>
        <a:ext cx="4389036" cy="739140"/>
      </dsp:txXfrm>
    </dsp:sp>
    <dsp:sp modelId="{3A9DAA9B-8521-46E8-B375-890FAB22AA4D}">
      <dsp:nvSpPr>
        <dsp:cNvPr id="0" name=""/>
        <dsp:cNvSpPr/>
      </dsp:nvSpPr>
      <dsp:spPr>
        <a:xfrm>
          <a:off x="52631" y="27717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9755-6CA9-4AFD-A638-A44E963723E5}">
      <dsp:nvSpPr>
        <dsp:cNvPr id="0" name=""/>
        <dsp:cNvSpPr/>
      </dsp:nvSpPr>
      <dsp:spPr>
        <a:xfrm>
          <a:off x="783271" y="1478280"/>
          <a:ext cx="4120358" cy="739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Datos contextualizados</a:t>
          </a:r>
        </a:p>
      </dsp:txBody>
      <dsp:txXfrm>
        <a:off x="783271" y="1478280"/>
        <a:ext cx="4120358" cy="739140"/>
      </dsp:txXfrm>
    </dsp:sp>
    <dsp:sp modelId="{07DA467F-473C-45C1-8DFD-E9E39474D78A}">
      <dsp:nvSpPr>
        <dsp:cNvPr id="0" name=""/>
        <dsp:cNvSpPr/>
      </dsp:nvSpPr>
      <dsp:spPr>
        <a:xfrm>
          <a:off x="321309" y="138588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B94A7-6128-4965-B311-8E266687FC76}">
      <dsp:nvSpPr>
        <dsp:cNvPr id="0" name=""/>
        <dsp:cNvSpPr/>
      </dsp:nvSpPr>
      <dsp:spPr>
        <a:xfrm>
          <a:off x="514594" y="2586990"/>
          <a:ext cx="4389036" cy="739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No tiene significado</a:t>
          </a:r>
        </a:p>
      </dsp:txBody>
      <dsp:txXfrm>
        <a:off x="514594" y="2586990"/>
        <a:ext cx="4389036" cy="739140"/>
      </dsp:txXfrm>
    </dsp:sp>
    <dsp:sp modelId="{C6C68847-4E9D-4874-A7BC-8787995789A8}">
      <dsp:nvSpPr>
        <dsp:cNvPr id="0" name=""/>
        <dsp:cNvSpPr/>
      </dsp:nvSpPr>
      <dsp:spPr>
        <a:xfrm>
          <a:off x="52631" y="249459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04A9-9E29-4F3E-8215-B384755FB817}">
      <dsp:nvSpPr>
        <dsp:cNvPr id="0" name=""/>
        <dsp:cNvSpPr/>
      </dsp:nvSpPr>
      <dsp:spPr>
        <a:xfrm>
          <a:off x="-5273649" y="-807681"/>
          <a:ext cx="6279791" cy="6279791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EFB10-3242-415B-B20D-659A70F3C73B}">
      <dsp:nvSpPr>
        <dsp:cNvPr id="0" name=""/>
        <dsp:cNvSpPr/>
      </dsp:nvSpPr>
      <dsp:spPr>
        <a:xfrm>
          <a:off x="526779" y="358601"/>
          <a:ext cx="7638149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16/10/1975</a:t>
          </a:r>
        </a:p>
      </dsp:txBody>
      <dsp:txXfrm>
        <a:off x="526779" y="358601"/>
        <a:ext cx="7638149" cy="717575"/>
      </dsp:txXfrm>
    </dsp:sp>
    <dsp:sp modelId="{3A9DAA9B-8521-46E8-B375-890FAB22AA4D}">
      <dsp:nvSpPr>
        <dsp:cNvPr id="0" name=""/>
        <dsp:cNvSpPr/>
      </dsp:nvSpPr>
      <dsp:spPr>
        <a:xfrm>
          <a:off x="78295" y="26890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9755-6CA9-4AFD-A638-A44E963723E5}">
      <dsp:nvSpPr>
        <dsp:cNvPr id="0" name=""/>
        <dsp:cNvSpPr/>
      </dsp:nvSpPr>
      <dsp:spPr>
        <a:xfrm>
          <a:off x="938182" y="1435151"/>
          <a:ext cx="7226746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79689006</a:t>
          </a:r>
        </a:p>
      </dsp:txBody>
      <dsp:txXfrm>
        <a:off x="938182" y="1435151"/>
        <a:ext cx="7226746" cy="717575"/>
      </dsp:txXfrm>
    </dsp:sp>
    <dsp:sp modelId="{07DA467F-473C-45C1-8DFD-E9E39474D78A}">
      <dsp:nvSpPr>
        <dsp:cNvPr id="0" name=""/>
        <dsp:cNvSpPr/>
      </dsp:nvSpPr>
      <dsp:spPr>
        <a:xfrm>
          <a:off x="489697" y="134545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B94A7-6128-4965-B311-8E266687FC76}">
      <dsp:nvSpPr>
        <dsp:cNvPr id="0" name=""/>
        <dsp:cNvSpPr/>
      </dsp:nvSpPr>
      <dsp:spPr>
        <a:xfrm>
          <a:off x="938182" y="2511701"/>
          <a:ext cx="7226746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Henry</a:t>
          </a:r>
        </a:p>
      </dsp:txBody>
      <dsp:txXfrm>
        <a:off x="938182" y="2511701"/>
        <a:ext cx="7226746" cy="717575"/>
      </dsp:txXfrm>
    </dsp:sp>
    <dsp:sp modelId="{C6C68847-4E9D-4874-A7BC-8787995789A8}">
      <dsp:nvSpPr>
        <dsp:cNvPr id="0" name=""/>
        <dsp:cNvSpPr/>
      </dsp:nvSpPr>
      <dsp:spPr>
        <a:xfrm>
          <a:off x="489697" y="242200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00531-6335-444A-8D48-2B98A460B77C}">
      <dsp:nvSpPr>
        <dsp:cNvPr id="0" name=""/>
        <dsp:cNvSpPr/>
      </dsp:nvSpPr>
      <dsp:spPr>
        <a:xfrm>
          <a:off x="526779" y="3588251"/>
          <a:ext cx="7638149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Calle 19 No 11 - 64</a:t>
          </a:r>
        </a:p>
      </dsp:txBody>
      <dsp:txXfrm>
        <a:off x="526779" y="3588251"/>
        <a:ext cx="7638149" cy="717575"/>
      </dsp:txXfrm>
    </dsp:sp>
    <dsp:sp modelId="{CA57DA8C-32FE-4BF1-B324-6771AF10EC21}">
      <dsp:nvSpPr>
        <dsp:cNvPr id="0" name=""/>
        <dsp:cNvSpPr/>
      </dsp:nvSpPr>
      <dsp:spPr>
        <a:xfrm>
          <a:off x="78295" y="349855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04A9-9E29-4F3E-8215-B384755FB817}">
      <dsp:nvSpPr>
        <dsp:cNvPr id="0" name=""/>
        <dsp:cNvSpPr/>
      </dsp:nvSpPr>
      <dsp:spPr>
        <a:xfrm>
          <a:off x="-5273649" y="-807681"/>
          <a:ext cx="6279791" cy="6279791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EFB10-3242-415B-B20D-659A70F3C73B}">
      <dsp:nvSpPr>
        <dsp:cNvPr id="0" name=""/>
        <dsp:cNvSpPr/>
      </dsp:nvSpPr>
      <dsp:spPr>
        <a:xfrm>
          <a:off x="526779" y="358601"/>
          <a:ext cx="7638149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Fecha de nacimiento</a:t>
          </a:r>
        </a:p>
      </dsp:txBody>
      <dsp:txXfrm>
        <a:off x="526779" y="358601"/>
        <a:ext cx="7638149" cy="717575"/>
      </dsp:txXfrm>
    </dsp:sp>
    <dsp:sp modelId="{3A9DAA9B-8521-46E8-B375-890FAB22AA4D}">
      <dsp:nvSpPr>
        <dsp:cNvPr id="0" name=""/>
        <dsp:cNvSpPr/>
      </dsp:nvSpPr>
      <dsp:spPr>
        <a:xfrm>
          <a:off x="78295" y="26890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9755-6CA9-4AFD-A638-A44E963723E5}">
      <dsp:nvSpPr>
        <dsp:cNvPr id="0" name=""/>
        <dsp:cNvSpPr/>
      </dsp:nvSpPr>
      <dsp:spPr>
        <a:xfrm>
          <a:off x="938182" y="1435151"/>
          <a:ext cx="7226746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Documento de identificación</a:t>
          </a:r>
        </a:p>
      </dsp:txBody>
      <dsp:txXfrm>
        <a:off x="938182" y="1435151"/>
        <a:ext cx="7226746" cy="717575"/>
      </dsp:txXfrm>
    </dsp:sp>
    <dsp:sp modelId="{07DA467F-473C-45C1-8DFD-E9E39474D78A}">
      <dsp:nvSpPr>
        <dsp:cNvPr id="0" name=""/>
        <dsp:cNvSpPr/>
      </dsp:nvSpPr>
      <dsp:spPr>
        <a:xfrm>
          <a:off x="489697" y="134545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B94A7-6128-4965-B311-8E266687FC76}">
      <dsp:nvSpPr>
        <dsp:cNvPr id="0" name=""/>
        <dsp:cNvSpPr/>
      </dsp:nvSpPr>
      <dsp:spPr>
        <a:xfrm>
          <a:off x="938182" y="2511701"/>
          <a:ext cx="7226746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Nombre del docente de BD</a:t>
          </a:r>
        </a:p>
      </dsp:txBody>
      <dsp:txXfrm>
        <a:off x="938182" y="2511701"/>
        <a:ext cx="7226746" cy="717575"/>
      </dsp:txXfrm>
    </dsp:sp>
    <dsp:sp modelId="{C6C68847-4E9D-4874-A7BC-8787995789A8}">
      <dsp:nvSpPr>
        <dsp:cNvPr id="0" name=""/>
        <dsp:cNvSpPr/>
      </dsp:nvSpPr>
      <dsp:spPr>
        <a:xfrm>
          <a:off x="489697" y="242200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00531-6335-444A-8D48-2B98A460B77C}">
      <dsp:nvSpPr>
        <dsp:cNvPr id="0" name=""/>
        <dsp:cNvSpPr/>
      </dsp:nvSpPr>
      <dsp:spPr>
        <a:xfrm>
          <a:off x="526779" y="3588251"/>
          <a:ext cx="7638149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Dirección de la Universidad</a:t>
          </a:r>
        </a:p>
      </dsp:txBody>
      <dsp:txXfrm>
        <a:off x="526779" y="3588251"/>
        <a:ext cx="7638149" cy="717575"/>
      </dsp:txXfrm>
    </dsp:sp>
    <dsp:sp modelId="{CA57DA8C-32FE-4BF1-B324-6771AF10EC21}">
      <dsp:nvSpPr>
        <dsp:cNvPr id="0" name=""/>
        <dsp:cNvSpPr/>
      </dsp:nvSpPr>
      <dsp:spPr>
        <a:xfrm>
          <a:off x="78295" y="349855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04A9-9E29-4F3E-8215-B384755FB817}">
      <dsp:nvSpPr>
        <dsp:cNvPr id="0" name=""/>
        <dsp:cNvSpPr/>
      </dsp:nvSpPr>
      <dsp:spPr>
        <a:xfrm>
          <a:off x="-5273649" y="-807681"/>
          <a:ext cx="6279791" cy="6279791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EFB10-3242-415B-B20D-659A70F3C73B}">
      <dsp:nvSpPr>
        <dsp:cNvPr id="0" name=""/>
        <dsp:cNvSpPr/>
      </dsp:nvSpPr>
      <dsp:spPr>
        <a:xfrm>
          <a:off x="526779" y="358601"/>
          <a:ext cx="7638149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Edad del docente</a:t>
          </a:r>
        </a:p>
      </dsp:txBody>
      <dsp:txXfrm>
        <a:off x="526779" y="358601"/>
        <a:ext cx="7638149" cy="717575"/>
      </dsp:txXfrm>
    </dsp:sp>
    <dsp:sp modelId="{3A9DAA9B-8521-46E8-B375-890FAB22AA4D}">
      <dsp:nvSpPr>
        <dsp:cNvPr id="0" name=""/>
        <dsp:cNvSpPr/>
      </dsp:nvSpPr>
      <dsp:spPr>
        <a:xfrm>
          <a:off x="78295" y="26890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9755-6CA9-4AFD-A638-A44E963723E5}">
      <dsp:nvSpPr>
        <dsp:cNvPr id="0" name=""/>
        <dsp:cNvSpPr/>
      </dsp:nvSpPr>
      <dsp:spPr>
        <a:xfrm>
          <a:off x="938182" y="1435151"/>
          <a:ext cx="7226746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Identificación del estudiante</a:t>
          </a:r>
        </a:p>
      </dsp:txBody>
      <dsp:txXfrm>
        <a:off x="938182" y="1435151"/>
        <a:ext cx="7226746" cy="717575"/>
      </dsp:txXfrm>
    </dsp:sp>
    <dsp:sp modelId="{07DA467F-473C-45C1-8DFD-E9E39474D78A}">
      <dsp:nvSpPr>
        <dsp:cNvPr id="0" name=""/>
        <dsp:cNvSpPr/>
      </dsp:nvSpPr>
      <dsp:spPr>
        <a:xfrm>
          <a:off x="489697" y="134545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B94A7-6128-4965-B311-8E266687FC76}">
      <dsp:nvSpPr>
        <dsp:cNvPr id="0" name=""/>
        <dsp:cNvSpPr/>
      </dsp:nvSpPr>
      <dsp:spPr>
        <a:xfrm>
          <a:off x="938182" y="2511701"/>
          <a:ext cx="7226746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Docente de la </a:t>
          </a:r>
          <a:r>
            <a:rPr lang="es-CO" sz="3300" kern="1200" dirty="0" err="1"/>
            <a:t>Fac</a:t>
          </a:r>
          <a:r>
            <a:rPr lang="es-CO" sz="3300" kern="1200" dirty="0"/>
            <a:t> de Ing. De Sistemas</a:t>
          </a:r>
        </a:p>
      </dsp:txBody>
      <dsp:txXfrm>
        <a:off x="938182" y="2511701"/>
        <a:ext cx="7226746" cy="717575"/>
      </dsp:txXfrm>
    </dsp:sp>
    <dsp:sp modelId="{C6C68847-4E9D-4874-A7BC-8787995789A8}">
      <dsp:nvSpPr>
        <dsp:cNvPr id="0" name=""/>
        <dsp:cNvSpPr/>
      </dsp:nvSpPr>
      <dsp:spPr>
        <a:xfrm>
          <a:off x="489697" y="242200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00531-6335-444A-8D48-2B98A460B77C}">
      <dsp:nvSpPr>
        <dsp:cNvPr id="0" name=""/>
        <dsp:cNvSpPr/>
      </dsp:nvSpPr>
      <dsp:spPr>
        <a:xfrm>
          <a:off x="526779" y="3588251"/>
          <a:ext cx="7638149" cy="71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576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Campus sede centro histórico</a:t>
          </a:r>
        </a:p>
      </dsp:txBody>
      <dsp:txXfrm>
        <a:off x="526779" y="3588251"/>
        <a:ext cx="7638149" cy="717575"/>
      </dsp:txXfrm>
    </dsp:sp>
    <dsp:sp modelId="{CA57DA8C-32FE-4BF1-B324-6771AF10EC21}">
      <dsp:nvSpPr>
        <dsp:cNvPr id="0" name=""/>
        <dsp:cNvSpPr/>
      </dsp:nvSpPr>
      <dsp:spPr>
        <a:xfrm>
          <a:off x="78295" y="3498554"/>
          <a:ext cx="896969" cy="8969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960F-30F8-154D-A327-101BC055F189}" type="datetimeFigureOut">
              <a:rPr lang="es-ES_tradnl" smtClean="0"/>
              <a:t>01/08/2021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3E41-1EDC-CA42-88E7-CFBB53F0E0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038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B835-5F73-4EE1-B563-D22257C32916}" type="datetimeFigureOut">
              <a:rPr lang="es-CO" smtClean="0"/>
              <a:t>1/08/2021</a:t>
            </a:fld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0F2B-5D56-49F6-B9CD-0F0001DEC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12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E73B65-98C8-FC48-AB11-7D53D343A1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71E99-10A1-B04F-993F-85673285A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E23EB8-D9C7-3545-BE95-EBFE33A10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93663A-D959-F642-A65C-22BFCE25A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392E35-FE45-7D4A-B070-EF8B82B98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B8E6E8-5DD8-4642-8DB0-6073891F18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A80157-771F-BE45-BE6E-57A55D030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33E0B9-5807-444D-9B8E-665ECC4DD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7C1D-160E-8A43-8FDF-FD447521907B}" type="datetimeFigureOut">
              <a:rPr lang="es-ES" smtClean="0"/>
              <a:t>01/08/2021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1480-B185-EB4D-A9D7-672A29DF1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48579"/>
      </p:ext>
    </p:extLst>
  </p:cSld>
  <p:clrMapOvr>
    <a:masterClrMapping/>
  </p:clrMapOvr>
  <p:transition spd="slow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94D5C1E-8B1C-4980-871E-290E77879E0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878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EJEMPLO DE CONOCIMIENTO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DE6F2A-AAE7-4FB7-9D30-8E5C799C9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388737"/>
              </p:ext>
            </p:extLst>
          </p:nvPr>
        </p:nvGraphicFramePr>
        <p:xfrm>
          <a:off x="457199" y="993422"/>
          <a:ext cx="8229599" cy="466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21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308253-3ADA-4C91-BA98-CFBB145D9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"/>
          <a:stretch/>
        </p:blipFill>
        <p:spPr>
          <a:xfrm>
            <a:off x="1588821" y="0"/>
            <a:ext cx="5823347" cy="59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0F7BB003-8D02-4FAF-BC8A-85FFB4B1901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752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/>
              <a:t>CONCEPTOS BÁSICOS DEL MODELO E-R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B8A0454F-64C1-49AC-89CE-9A205253CA37}"/>
              </a:ext>
            </a:extLst>
          </p:cNvPr>
          <p:cNvSpPr txBox="1">
            <a:spLocks/>
          </p:cNvSpPr>
          <p:nvPr/>
        </p:nvSpPr>
        <p:spPr>
          <a:xfrm>
            <a:off x="457200" y="1049867"/>
            <a:ext cx="8363272" cy="485313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b="1" dirty="0"/>
              <a:t>El modelo de datos entidad-relación (E-R) </a:t>
            </a:r>
            <a:r>
              <a:rPr lang="es-CO" dirty="0"/>
              <a:t>está basado en una percepción del mundo real consistente en objetos básicos llamados </a:t>
            </a: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entidades</a:t>
            </a:r>
            <a:r>
              <a:rPr lang="es-CO" dirty="0"/>
              <a:t> y de </a:t>
            </a: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relaciones</a:t>
            </a:r>
            <a:r>
              <a:rPr lang="es-CO" dirty="0"/>
              <a:t> entre estos objetos.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Se desarrolló para facilitar el diseño de bases de datos permitiendo la especificación de un esquema que represente la estructura lógica de la forma como se relacionan las diferentes entidades y sus atributos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El modelo E-R (Entidad-Relación) además de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entidades</a:t>
            </a:r>
            <a:r>
              <a:rPr lang="es-CO" dirty="0"/>
              <a:t> y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relaciones</a:t>
            </a:r>
            <a:r>
              <a:rPr lang="es-CO" dirty="0"/>
              <a:t> representan las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cardinalidades</a:t>
            </a:r>
            <a:r>
              <a:rPr lang="es-CO" dirty="0"/>
              <a:t> que hay entre entidades</a:t>
            </a:r>
          </a:p>
        </p:txBody>
      </p:sp>
    </p:spTree>
    <p:extLst>
      <p:ext uri="{BB962C8B-B14F-4D97-AF65-F5344CB8AC3E}">
        <p14:creationId xmlns:p14="http://schemas.microsoft.com/office/powerpoint/2010/main" val="141379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E586B86-C064-4BB2-9ACB-BBF17334596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/>
              <a:t>CONCEPTOS BÁSICOS DEL MODELO E-R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BE41E07-9A86-4284-8563-C4F6E310724D}"/>
              </a:ext>
            </a:extLst>
          </p:cNvPr>
          <p:cNvSpPr txBox="1">
            <a:spLocks/>
          </p:cNvSpPr>
          <p:nvPr/>
        </p:nvSpPr>
        <p:spPr>
          <a:xfrm>
            <a:off x="457200" y="960438"/>
            <a:ext cx="8229600" cy="485313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CO" b="1" dirty="0"/>
              <a:t>Modelos de datos: </a:t>
            </a:r>
            <a:r>
              <a:rPr lang="es-CO" dirty="0"/>
              <a:t>Bajo la estructura de la base de datos se encuentra el modelo de datos: una colección de herramientas conceptuales para describir los datos, las relaciones, la semántica y las restricciones de consistencia.</a:t>
            </a:r>
          </a:p>
          <a:p>
            <a:pPr marL="0" indent="0" algn="just" fontAlgn="base">
              <a:buFont typeface="Arial"/>
              <a:buNone/>
            </a:pPr>
            <a:endParaRPr lang="es-CO" b="1" dirty="0"/>
          </a:p>
          <a:p>
            <a:pPr algn="just" fontAlgn="base"/>
            <a:r>
              <a:rPr lang="es-CO" b="1" dirty="0"/>
              <a:t>Entidad:</a:t>
            </a:r>
            <a:r>
              <a:rPr lang="es-CO" dirty="0"/>
              <a:t> Se puede definir cono Entidad a cualquier objeto, real o abstracto, que existe en un contexto determinado o puede llegar a existir y del cual deseamos guardar información. Una entidad tiene propiedades y valores que identifican a un sujeto u objeto el cual existe y es distinguible de otros objetos, se representan por un conjunto de atributos.</a:t>
            </a:r>
          </a:p>
          <a:p>
            <a:pPr algn="just" fontAlgn="base"/>
            <a:endParaRPr lang="es-CO" dirty="0"/>
          </a:p>
          <a:p>
            <a:pPr algn="just" fontAlgn="base"/>
            <a:r>
              <a:rPr lang="es-CO" b="1" dirty="0"/>
              <a:t>Atributos:</a:t>
            </a:r>
            <a:r>
              <a:rPr lang="es-CO" dirty="0"/>
              <a:t> Los Atributos son características o propiedades asociadas a la entidad que toman valor en una instancia particular. Ejemplo: nombre, cédula, teléfono. Cada entidad tiene un valor para cada uno de sus atributos.</a:t>
            </a:r>
          </a:p>
          <a:p>
            <a:pPr algn="just" fontAlgn="base"/>
            <a:endParaRPr lang="es-CO" dirty="0"/>
          </a:p>
          <a:p>
            <a:pPr algn="just" fontAlgn="base"/>
            <a:r>
              <a:rPr lang="es-CO" b="1" dirty="0"/>
              <a:t>Dominio del atributo:</a:t>
            </a:r>
            <a:r>
              <a:rPr lang="es-CO" dirty="0"/>
              <a:t> Para cada atributo hay un conjunto de valores permitidos, llamados el dominio, o el conjunto de valores, de ese atributo.</a:t>
            </a:r>
          </a:p>
        </p:txBody>
      </p:sp>
    </p:spTree>
    <p:extLst>
      <p:ext uri="{BB962C8B-B14F-4D97-AF65-F5344CB8AC3E}">
        <p14:creationId xmlns:p14="http://schemas.microsoft.com/office/powerpoint/2010/main" val="344692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F392E32-F3D4-428C-9CCD-AE5978405BD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74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/>
              <a:t>CONCEPTOS BÁSICOS DEL MODELO E-R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5B5D0C5-733E-4A2F-8333-8A2F219AE710}"/>
              </a:ext>
            </a:extLst>
          </p:cNvPr>
          <p:cNvSpPr txBox="1">
            <a:spLocks/>
          </p:cNvSpPr>
          <p:nvPr/>
        </p:nvSpPr>
        <p:spPr>
          <a:xfrm>
            <a:off x="426368" y="982133"/>
            <a:ext cx="8291264" cy="485313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CO" dirty="0"/>
              <a:t>Un </a:t>
            </a:r>
            <a:r>
              <a:rPr lang="es-CO" u="sng" dirty="0">
                <a:solidFill>
                  <a:schemeClr val="accent5">
                    <a:lumMod val="75000"/>
                  </a:schemeClr>
                </a:solidFill>
              </a:rPr>
              <a:t>atributo</a:t>
            </a:r>
            <a:r>
              <a:rPr lang="es-CO" dirty="0"/>
              <a:t>, como se usa en el modelo E-R, se puede caracterizar por los siguientes tipos:</a:t>
            </a:r>
          </a:p>
          <a:p>
            <a:pPr marL="0" indent="0" algn="just" fontAlgn="base">
              <a:buFont typeface="Arial"/>
              <a:buNone/>
            </a:pPr>
            <a:endParaRPr lang="es-CO" dirty="0"/>
          </a:p>
          <a:p>
            <a:pPr lvl="1" algn="just" fontAlgn="base"/>
            <a:r>
              <a:rPr lang="es-CO" b="1" dirty="0"/>
              <a:t>Atributos simples:</a:t>
            </a:r>
            <a:r>
              <a:rPr lang="es-CO" dirty="0"/>
              <a:t> Un atributo simple es aquel que no se puede subdividir, por ejemplo la edad y el sexo de una persona.</a:t>
            </a:r>
          </a:p>
          <a:p>
            <a:pPr marL="400050" lvl="1" indent="0" algn="just" fontAlgn="base">
              <a:buFont typeface="Arial"/>
              <a:buNone/>
            </a:pPr>
            <a:endParaRPr lang="es-CO" dirty="0"/>
          </a:p>
          <a:p>
            <a:pPr lvl="1" algn="just" fontAlgn="base"/>
            <a:r>
              <a:rPr lang="es-CO" b="1" dirty="0"/>
              <a:t>Atributos compuestos:</a:t>
            </a:r>
            <a:r>
              <a:rPr lang="es-CO" dirty="0"/>
              <a:t> Un atributo compuesto, es un atributo que puede ser subdividido en otros atributos adicionales, por ejemplo la dirección de una persona, puede subdividirse en calle, número, código postal, etc.</a:t>
            </a:r>
          </a:p>
          <a:p>
            <a:pPr lvl="1" algn="just" fontAlgn="base"/>
            <a:endParaRPr lang="es-CO" dirty="0"/>
          </a:p>
          <a:p>
            <a:pPr lvl="1" algn="just" fontAlgn="base"/>
            <a:r>
              <a:rPr lang="es-CO" b="1" dirty="0"/>
              <a:t>Atributo </a:t>
            </a:r>
            <a:r>
              <a:rPr lang="es-CO" b="1" dirty="0" err="1"/>
              <a:t>monovalorado</a:t>
            </a:r>
            <a:r>
              <a:rPr lang="es-CO" b="1" dirty="0"/>
              <a:t>: </a:t>
            </a:r>
            <a:r>
              <a:rPr lang="es-CO" dirty="0"/>
              <a:t>Un único valor para una tupla Ej. fecha de nacimiento</a:t>
            </a:r>
          </a:p>
          <a:p>
            <a:pPr lvl="1" algn="just" fontAlgn="base"/>
            <a:endParaRPr lang="es-CO" dirty="0"/>
          </a:p>
          <a:p>
            <a:pPr lvl="1" algn="just" fontAlgn="base"/>
            <a:r>
              <a:rPr lang="es-CO" b="1" dirty="0"/>
              <a:t>Atributo </a:t>
            </a:r>
            <a:r>
              <a:rPr lang="es-CO" b="1" dirty="0" err="1"/>
              <a:t>multivalorado</a:t>
            </a:r>
            <a:r>
              <a:rPr lang="es-CO" b="1" dirty="0"/>
              <a:t>:</a:t>
            </a:r>
            <a:r>
              <a:rPr lang="es-CO" dirty="0"/>
              <a:t> Varios valores posibles para una tupla Ej. teléfono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750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A66BFB6-9875-4BF5-85B2-2E864D89B00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/>
              <a:t>CONCEPTOS BÁSICOS DEL MODELO E-R</a:t>
            </a:r>
            <a:endParaRPr lang="es-CO" sz="3600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407E47DC-4EB5-4F60-BA5D-F9BCBB1FB10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CO" b="1" dirty="0"/>
              <a:t>Cardinalidad:</a:t>
            </a:r>
            <a:r>
              <a:rPr lang="es-CO" dirty="0"/>
              <a:t> Número específico de ocurrencias o ejemplares de una entidad, asociadas con una ocurrencia o ejemplar de la entidad relacionada, esto es el número máximo de instancias de un conjunto de objetos que puede estar relacionado con una sola instancia de otro conjunto de objetos.</a:t>
            </a:r>
          </a:p>
          <a:p>
            <a:pPr marL="0" indent="0" algn="just" fontAlgn="base">
              <a:buFont typeface="Arial"/>
              <a:buNone/>
            </a:pPr>
            <a:endParaRPr lang="es-CO" dirty="0"/>
          </a:p>
          <a:p>
            <a:pPr algn="just" fontAlgn="base"/>
            <a:r>
              <a:rPr lang="es-CO" b="1" dirty="0"/>
              <a:t>Relación:</a:t>
            </a:r>
            <a:r>
              <a:rPr lang="es-CO" dirty="0"/>
              <a:t> Una relación es una asociación entre entidades.</a:t>
            </a:r>
          </a:p>
        </p:txBody>
      </p:sp>
    </p:spTree>
    <p:extLst>
      <p:ext uri="{BB962C8B-B14F-4D97-AF65-F5344CB8AC3E}">
        <p14:creationId xmlns:p14="http://schemas.microsoft.com/office/powerpoint/2010/main" val="258746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6A17E9A-2594-469E-BF82-AAD31E62AE6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/>
              <a:t>CONCEPTOS BÁSICOS DEL MODELO E-R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9BC10F0-E613-4F03-B3EE-7EDFA9C788B0}"/>
              </a:ext>
            </a:extLst>
          </p:cNvPr>
          <p:cNvSpPr txBox="1">
            <a:spLocks/>
          </p:cNvSpPr>
          <p:nvPr/>
        </p:nvSpPr>
        <p:spPr>
          <a:xfrm>
            <a:off x="323528" y="927354"/>
            <a:ext cx="8568952" cy="504056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CO" b="1" dirty="0"/>
              <a:t>Reglas de cardinalidad:</a:t>
            </a:r>
          </a:p>
          <a:p>
            <a:pPr algn="just" fontAlgn="base"/>
            <a:endParaRPr lang="es-CO" dirty="0"/>
          </a:p>
          <a:p>
            <a:pPr algn="just" fontAlgn="base"/>
            <a:r>
              <a:rPr lang="es-CO" b="1" dirty="0"/>
              <a:t>Cardinalidad de uno a uno:</a:t>
            </a:r>
            <a:r>
              <a:rPr lang="es-CO" dirty="0"/>
              <a:t> Una cardinalidad de la interrelación que es 1 en ambas direcciones. Cuando un registro de una tabla sólo puede estar relacionado con un único registro de la otra tabla y viceversa. En este caso la clave foránea se ubica en alguna de las 2 tablas.</a:t>
            </a:r>
          </a:p>
          <a:p>
            <a:pPr marL="0" indent="0" algn="just" fontAlgn="base">
              <a:buFont typeface="Arial"/>
              <a:buNone/>
            </a:pPr>
            <a:endParaRPr lang="es-CO" dirty="0"/>
          </a:p>
          <a:p>
            <a:pPr algn="just" fontAlgn="base"/>
            <a:r>
              <a:rPr lang="es-CO" b="1" dirty="0"/>
              <a:t>Cardinalidad de uno a muchos:</a:t>
            </a:r>
            <a:r>
              <a:rPr lang="es-CO" dirty="0"/>
              <a:t> Cuando un registro de una tabla (tabla secundaria) sólo puede estar relacionado con un único registro de la otra tabla (tabla principal) y un registro de la tabla principal puede tener más de un registro relacionado en la tabla secundaria. En este caso la clave foránea se ubica en la tabla secundaria.</a:t>
            </a:r>
          </a:p>
        </p:txBody>
      </p:sp>
    </p:spTree>
    <p:extLst>
      <p:ext uri="{BB962C8B-B14F-4D97-AF65-F5344CB8AC3E}">
        <p14:creationId xmlns:p14="http://schemas.microsoft.com/office/powerpoint/2010/main" val="186111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6A17E9A-2594-469E-BF82-AAD31E62AE6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/>
              <a:t>CONCEPTOS BÁSICOS DEL MODELO E-R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9BC10F0-E613-4F03-B3EE-7EDFA9C788B0}"/>
              </a:ext>
            </a:extLst>
          </p:cNvPr>
          <p:cNvSpPr txBox="1">
            <a:spLocks/>
          </p:cNvSpPr>
          <p:nvPr/>
        </p:nvSpPr>
        <p:spPr>
          <a:xfrm>
            <a:off x="323528" y="927354"/>
            <a:ext cx="8568952" cy="504056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/>
              <a:buNone/>
            </a:pPr>
            <a:endParaRPr lang="es-CO" dirty="0"/>
          </a:p>
          <a:p>
            <a:pPr algn="just" fontAlgn="base"/>
            <a:r>
              <a:rPr lang="es-CO" b="1" dirty="0"/>
              <a:t>Cardinalidad de muchos a muchos:</a:t>
            </a:r>
            <a:r>
              <a:rPr lang="es-CO" dirty="0"/>
              <a:t> Cuando un registro de una tabla puede estar relacionado con más de un registro de la otra tabla y viceversa. En este caso las dos tablas no pueden estar relacionadas directamente, se tiene que añadir una tabla entre las dos (Tabla débil o de vinculación) que incluya los pares de valores relacionados entre sí.</a:t>
            </a:r>
          </a:p>
          <a:p>
            <a:pPr marL="0" indent="0" algn="just" fontAlgn="base">
              <a:buFont typeface="Arial"/>
              <a:buNone/>
            </a:pPr>
            <a:endParaRPr lang="es-CO" dirty="0"/>
          </a:p>
          <a:p>
            <a:pPr algn="just" fontAlgn="base"/>
            <a:r>
              <a:rPr lang="es-CO" dirty="0"/>
              <a:t>Se llama </a:t>
            </a:r>
            <a:r>
              <a:rPr lang="es-CO" b="1" dirty="0"/>
              <a:t>tabla débil </a:t>
            </a:r>
            <a:r>
              <a:rPr lang="es-CO" dirty="0"/>
              <a:t>porque con sus atributos propios no se puede encontrar la clave ya que está asociada a otras entidades. La clave de esta tabla se conforma por la unión de los campos claves de las tablas que relaciona.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606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987AD8A-C772-47D3-B356-44C40BB487A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300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Diagramas E-R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E01F9-24CA-4BE1-AF89-58DD9CE00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0" t="30542" r="4022" b="43944"/>
          <a:stretch/>
        </p:blipFill>
        <p:spPr bwMode="auto">
          <a:xfrm>
            <a:off x="409823" y="1142064"/>
            <a:ext cx="824388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3C67AA-F396-477A-9894-48059955B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0" t="57065" r="43290" b="19771"/>
          <a:stretch/>
        </p:blipFill>
        <p:spPr bwMode="auto">
          <a:xfrm>
            <a:off x="457200" y="3590336"/>
            <a:ext cx="3456384" cy="176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documents.lucidchart.com/documents/7baa9eae-ea41-4886-a23f-1a157c15c196/pages/0_0?a=473&amp;x=-14&amp;y=-49&amp;w=748&amp;h=638&amp;store=1&amp;accept=image%2F*&amp;auth=LCA%202e7de8107f19de7da215760a3763a7e50d945e50-ts%3D1549247794">
            <a:extLst>
              <a:ext uri="{FF2B5EF4-FFF2-40B4-BE49-F238E27FC236}">
                <a16:creationId xmlns:a16="http://schemas.microsoft.com/office/drawing/2014/main" id="{FE76AEC8-4097-49E4-86F4-0E70AFAC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2732231"/>
            <a:ext cx="3687341" cy="31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1C3501C-D723-4AAB-8890-01AB669A786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/>
              <a:t>Diagramas E-R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6F56A-0C38-48FB-AB36-758B9A199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1" t="35062" r="3556" b="40000"/>
          <a:stretch/>
        </p:blipFill>
        <p:spPr bwMode="auto">
          <a:xfrm>
            <a:off x="33714" y="1745835"/>
            <a:ext cx="9036496" cy="18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2 CuadroTexto">
            <a:extLst>
              <a:ext uri="{FF2B5EF4-FFF2-40B4-BE49-F238E27FC236}">
                <a16:creationId xmlns:a16="http://schemas.microsoft.com/office/drawing/2014/main" id="{2A0A95BD-4262-4995-B44A-49C937FBB616}"/>
              </a:ext>
            </a:extLst>
          </p:cNvPr>
          <p:cNvSpPr txBox="1"/>
          <p:nvPr/>
        </p:nvSpPr>
        <p:spPr>
          <a:xfrm>
            <a:off x="323528" y="4725144"/>
            <a:ext cx="8039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Ejercicio No. 3:</a:t>
            </a:r>
          </a:p>
          <a:p>
            <a:r>
              <a:rPr lang="es-CO" sz="2000" dirty="0"/>
              <a:t>Representar en diagrama E-R el ejemplo de base de datos de la Universidad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C2B145A-7629-49CB-B4F3-67C1E1D78478}"/>
              </a:ext>
            </a:extLst>
          </p:cNvPr>
          <p:cNvCxnSpPr/>
          <p:nvPr/>
        </p:nvCxnSpPr>
        <p:spPr>
          <a:xfrm>
            <a:off x="3219061" y="2957804"/>
            <a:ext cx="0" cy="195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3C495E8-1E90-4228-AF8A-663B487047F6}"/>
              </a:ext>
            </a:extLst>
          </p:cNvPr>
          <p:cNvCxnSpPr/>
          <p:nvPr/>
        </p:nvCxnSpPr>
        <p:spPr>
          <a:xfrm flipV="1">
            <a:off x="6783355" y="2957804"/>
            <a:ext cx="205274" cy="93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724A70-0C6B-4F3D-9F86-106AB06E7364}"/>
              </a:ext>
            </a:extLst>
          </p:cNvPr>
          <p:cNvCxnSpPr/>
          <p:nvPr/>
        </p:nvCxnSpPr>
        <p:spPr>
          <a:xfrm>
            <a:off x="6783355" y="3051110"/>
            <a:ext cx="205274" cy="10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B47A93C-CA3B-43A8-9A55-E2037BDF3192}"/>
              </a:ext>
            </a:extLst>
          </p:cNvPr>
          <p:cNvCxnSpPr/>
          <p:nvPr/>
        </p:nvCxnSpPr>
        <p:spPr>
          <a:xfrm>
            <a:off x="6774025" y="2957804"/>
            <a:ext cx="0" cy="195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8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E63EB4E-56EA-4DE6-9BC9-309BBF0A1D67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CONCEPTOS BÁSICOS EN UNA BASE DE DATOS</a:t>
            </a:r>
            <a:endParaRPr lang="es-CO" dirty="0"/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46FAD9EA-2771-4921-A117-90593FC76EA4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Facultad de Ingeniería de Sistemas</a:t>
            </a:r>
          </a:p>
          <a:p>
            <a:pPr marL="0" indent="0" algn="ctr">
              <a:buNone/>
            </a:pPr>
            <a:r>
              <a:rPr lang="es-CO" dirty="0"/>
              <a:t>20212</a:t>
            </a:r>
          </a:p>
        </p:txBody>
      </p:sp>
    </p:spTree>
    <p:extLst>
      <p:ext uri="{BB962C8B-B14F-4D97-AF65-F5344CB8AC3E}">
        <p14:creationId xmlns:p14="http://schemas.microsoft.com/office/powerpoint/2010/main" val="11550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EE11639-A0B2-4778-A84A-F9B2C830D26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511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IMPLEMENTACIÓN DE CONCEPTOS EN EXCEL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601A9B4B-797E-42B1-B50B-D42721E9EBF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s-CO" b="1" dirty="0"/>
              <a:t>Ejercicio No. 1: </a:t>
            </a:r>
            <a:r>
              <a:rPr lang="es-CO" dirty="0"/>
              <a:t>Crear un archivo en </a:t>
            </a:r>
            <a:r>
              <a:rPr lang="es-CO" dirty="0" err="1"/>
              <a:t>excel</a:t>
            </a:r>
            <a:r>
              <a:rPr lang="es-CO" dirty="0"/>
              <a:t> con las hojas de cálculo necesarias para representar la estructura de programas y planes de estudio de la Universidad</a:t>
            </a:r>
          </a:p>
          <a:p>
            <a:pPr marL="0" indent="0" algn="just">
              <a:buFont typeface="Arial"/>
              <a:buNone/>
            </a:pPr>
            <a:r>
              <a:rPr lang="es-CO" b="1" dirty="0"/>
              <a:t>Objetivo: </a:t>
            </a:r>
            <a:r>
              <a:rPr lang="es-CO" dirty="0"/>
              <a:t>Identificar los conceptos de:</a:t>
            </a:r>
          </a:p>
          <a:p>
            <a:pPr lvl="1" algn="just"/>
            <a:r>
              <a:rPr lang="es-CO" dirty="0"/>
              <a:t>Entidad</a:t>
            </a:r>
          </a:p>
          <a:p>
            <a:pPr lvl="1" algn="just"/>
            <a:r>
              <a:rPr lang="es-CO" dirty="0"/>
              <a:t>Relación</a:t>
            </a:r>
          </a:p>
          <a:p>
            <a:pPr lvl="1" algn="just"/>
            <a:r>
              <a:rPr lang="es-CO" dirty="0"/>
              <a:t>Atributos (columnas)</a:t>
            </a:r>
          </a:p>
          <a:p>
            <a:pPr lvl="1" algn="just"/>
            <a:r>
              <a:rPr lang="es-CO" dirty="0"/>
              <a:t>Dominio del atributo (valores posibles)</a:t>
            </a:r>
          </a:p>
          <a:p>
            <a:pPr lvl="1" algn="just"/>
            <a:r>
              <a:rPr lang="es-CO" dirty="0"/>
              <a:t>Registros (filas)</a:t>
            </a:r>
          </a:p>
          <a:p>
            <a:pPr lvl="1" algn="just"/>
            <a:r>
              <a:rPr lang="es-CO" dirty="0"/>
              <a:t>Llave primaria (identificador único)</a:t>
            </a:r>
          </a:p>
          <a:p>
            <a:pPr lvl="1" algn="just"/>
            <a:r>
              <a:rPr lang="es-CO" dirty="0"/>
              <a:t>Llave foránea (vínculo entre tablas)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66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E585D15-BBED-4DE7-A9ED-7D8AC574C93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0244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IMPLEMENTACIÓN DE CONCEPTOS EN EXCEL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FF5C4A1-1AA0-450D-AB19-BC3374A74FA9}"/>
              </a:ext>
            </a:extLst>
          </p:cNvPr>
          <p:cNvSpPr txBox="1">
            <a:spLocks/>
          </p:cNvSpPr>
          <p:nvPr/>
        </p:nvSpPr>
        <p:spPr>
          <a:xfrm>
            <a:off x="457200" y="1171220"/>
            <a:ext cx="8219256" cy="4925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b="1" dirty="0"/>
              <a:t>Desarrollo: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Nombrar cada hoja de cálculo de la siguiente manera:</a:t>
            </a:r>
          </a:p>
          <a:p>
            <a:pPr lvl="1"/>
            <a:r>
              <a:rPr lang="es-CO" dirty="0"/>
              <a:t>Seccionales</a:t>
            </a:r>
          </a:p>
          <a:p>
            <a:pPr lvl="1"/>
            <a:r>
              <a:rPr lang="es-CO" dirty="0"/>
              <a:t>Divisiones</a:t>
            </a:r>
          </a:p>
          <a:p>
            <a:pPr lvl="1"/>
            <a:r>
              <a:rPr lang="es-CO" dirty="0"/>
              <a:t>Facultades</a:t>
            </a:r>
          </a:p>
          <a:p>
            <a:pPr lvl="1"/>
            <a:r>
              <a:rPr lang="es-CO" dirty="0"/>
              <a:t>Programas</a:t>
            </a:r>
          </a:p>
          <a:p>
            <a:pPr lvl="1"/>
            <a:r>
              <a:rPr lang="es-CO" dirty="0"/>
              <a:t>Pensum</a:t>
            </a:r>
          </a:p>
          <a:p>
            <a:pPr lvl="1"/>
            <a:r>
              <a:rPr lang="es-CO" dirty="0"/>
              <a:t>Asignaturas</a:t>
            </a:r>
          </a:p>
          <a:p>
            <a:pPr lvl="1"/>
            <a:r>
              <a:rPr lang="es-CO" dirty="0"/>
              <a:t>Estudiantes</a:t>
            </a:r>
          </a:p>
        </p:txBody>
      </p:sp>
    </p:spTree>
    <p:extLst>
      <p:ext uri="{BB962C8B-B14F-4D97-AF65-F5344CB8AC3E}">
        <p14:creationId xmlns:p14="http://schemas.microsoft.com/office/powerpoint/2010/main" val="65799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29EF94E-31C7-46BB-8D5A-CF40791A732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878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IMPLEMENTACIÓN DE CONCEPTOS EN EXCEL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BEEF595E-26AE-4991-B273-5ADCC4DC0E8D}"/>
              </a:ext>
            </a:extLst>
          </p:cNvPr>
          <p:cNvSpPr txBox="1">
            <a:spLocks/>
          </p:cNvSpPr>
          <p:nvPr/>
        </p:nvSpPr>
        <p:spPr>
          <a:xfrm>
            <a:off x="457200" y="1103489"/>
            <a:ext cx="8291264" cy="49971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 startAt="2"/>
            </a:pPr>
            <a:r>
              <a:rPr lang="es-CO" dirty="0"/>
              <a:t>En cada hoja ubicar en columnas características propias que pueda tener cada elemento</a:t>
            </a:r>
          </a:p>
          <a:p>
            <a:pPr marL="514350" indent="-514350">
              <a:buFont typeface="Arial"/>
              <a:buAutoNum type="arabicPeriod" startAt="2"/>
            </a:pPr>
            <a:r>
              <a:rPr lang="es-CO" dirty="0"/>
              <a:t>Tener en cuenta crear una columna con identificador único para cada fila</a:t>
            </a:r>
          </a:p>
          <a:p>
            <a:pPr marL="514350" indent="-514350">
              <a:buFont typeface="Arial"/>
              <a:buAutoNum type="arabicPeriod" startAt="2"/>
            </a:pPr>
            <a:r>
              <a:rPr lang="es-CO" dirty="0"/>
              <a:t>Diligenciar con datos reales cada una de las  hojas de cálculo</a:t>
            </a:r>
          </a:p>
          <a:p>
            <a:pPr marL="514350" indent="-514350">
              <a:buFont typeface="Arial"/>
              <a:buAutoNum type="arabicPeriod" startAt="2"/>
            </a:pPr>
            <a:r>
              <a:rPr lang="es-CO" dirty="0"/>
              <a:t>Crear validación de datos para cada hoja con el identificador único de la hoja relacionada</a:t>
            </a:r>
          </a:p>
          <a:p>
            <a:pPr marL="514350" indent="-514350">
              <a:buFont typeface="Arial"/>
              <a:buAutoNum type="arabicPeriod" startAt="2"/>
            </a:pPr>
            <a:r>
              <a:rPr lang="es-CO" dirty="0"/>
              <a:t>Ubicar el nombre del atributo con </a:t>
            </a:r>
            <a:r>
              <a:rPr lang="es-CO" dirty="0" err="1"/>
              <a:t>buscarv</a:t>
            </a:r>
            <a:endParaRPr lang="es-CO" dirty="0"/>
          </a:p>
          <a:p>
            <a:pPr marL="514350" indent="-514350">
              <a:buFont typeface="Arial"/>
              <a:buAutoNum type="arabicPeriod" startAt="2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130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29EF94E-31C7-46BB-8D5A-CF40791A732A}"/>
              </a:ext>
            </a:extLst>
          </p:cNvPr>
          <p:cNvSpPr txBox="1">
            <a:spLocks/>
          </p:cNvSpPr>
          <p:nvPr/>
        </p:nvSpPr>
        <p:spPr>
          <a:xfrm>
            <a:off x="133350" y="274638"/>
            <a:ext cx="8877300" cy="71878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IMPLEMENTACIÓN DE CONCEPTOS EN EL MOTOR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BEEF595E-26AE-4991-B273-5ADCC4DC0E8D}"/>
              </a:ext>
            </a:extLst>
          </p:cNvPr>
          <p:cNvSpPr txBox="1">
            <a:spLocks/>
          </p:cNvSpPr>
          <p:nvPr/>
        </p:nvSpPr>
        <p:spPr>
          <a:xfrm>
            <a:off x="457200" y="1103489"/>
            <a:ext cx="8291264" cy="49971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s-CO" dirty="0"/>
              <a:t>Cada hoja de cálculo se convierte en un archivo </a:t>
            </a:r>
            <a:r>
              <a:rPr lang="es-CO" dirty="0" err="1"/>
              <a:t>csv</a:t>
            </a:r>
            <a:r>
              <a:rPr lang="es-CO" dirty="0"/>
              <a:t> con el nombre de la entidad</a:t>
            </a:r>
          </a:p>
          <a:p>
            <a:pPr marL="514350" indent="-514350">
              <a:buAutoNum type="arabicPeriod"/>
            </a:pPr>
            <a:r>
              <a:rPr lang="es-CO" dirty="0"/>
              <a:t>Crear base de datos, tablas, PK y FK en XAMPP</a:t>
            </a:r>
          </a:p>
          <a:p>
            <a:pPr marL="514350" indent="-514350">
              <a:buAutoNum type="arabicPeriod"/>
            </a:pPr>
            <a:r>
              <a:rPr lang="es-CO" dirty="0"/>
              <a:t>Importar los archivos </a:t>
            </a:r>
            <a:r>
              <a:rPr lang="es-CO" dirty="0" err="1"/>
              <a:t>csv</a:t>
            </a:r>
            <a:r>
              <a:rPr lang="es-CO" dirty="0"/>
              <a:t> en la BD en cada tabla</a:t>
            </a:r>
          </a:p>
          <a:p>
            <a:pPr marL="514350" indent="-514350">
              <a:buAutoNum type="arabicPeriod"/>
            </a:pPr>
            <a:r>
              <a:rPr lang="es-CO" dirty="0"/>
              <a:t>Visualizar el resultado en el diseñador de XAMP</a:t>
            </a:r>
          </a:p>
          <a:p>
            <a:pPr marL="514350" indent="-51435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622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94D5C1E-8B1C-4980-871E-290E77879E0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878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DATOS – INFORMACION - CONOCIMIENTO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CBC1326-A09B-44C7-BD16-8F4F4D02D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41377"/>
              </p:ext>
            </p:extLst>
          </p:nvPr>
        </p:nvGraphicFramePr>
        <p:xfrm>
          <a:off x="0" y="1095375"/>
          <a:ext cx="91440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DE6F2A-AAE7-4FB7-9D30-8E5C799C9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250663"/>
              </p:ext>
            </p:extLst>
          </p:nvPr>
        </p:nvGraphicFramePr>
        <p:xfrm>
          <a:off x="4191000" y="1581150"/>
          <a:ext cx="495300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665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94D5C1E-8B1C-4980-871E-290E77879E0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878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EJEMPLO DE DATOS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DE6F2A-AAE7-4FB7-9D30-8E5C799C9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726542"/>
              </p:ext>
            </p:extLst>
          </p:nvPr>
        </p:nvGraphicFramePr>
        <p:xfrm>
          <a:off x="457199" y="993422"/>
          <a:ext cx="8229599" cy="466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64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94D5C1E-8B1C-4980-871E-290E77879E0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878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/>
              <a:t>EJEMPLO DE INFORMACION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DE6F2A-AAE7-4FB7-9D30-8E5C799C9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449086"/>
              </p:ext>
            </p:extLst>
          </p:nvPr>
        </p:nvGraphicFramePr>
        <p:xfrm>
          <a:off x="457199" y="993422"/>
          <a:ext cx="8229599" cy="466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932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1003</Words>
  <Application>Microsoft Office PowerPoint</Application>
  <PresentationFormat>Presentación en pantalla (4:3)</PresentationFormat>
  <Paragraphs>100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Henry Guio Avila</cp:lastModifiedBy>
  <cp:revision>80</cp:revision>
  <dcterms:created xsi:type="dcterms:W3CDTF">2016-03-28T17:24:36Z</dcterms:created>
  <dcterms:modified xsi:type="dcterms:W3CDTF">2021-08-02T03:36:56Z</dcterms:modified>
</cp:coreProperties>
</file>