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57" r:id="rId9"/>
    <p:sldId id="266" r:id="rId10"/>
    <p:sldId id="267" r:id="rId11"/>
    <p:sldId id="268" r:id="rId12"/>
    <p:sldId id="262" r:id="rId13"/>
    <p:sldId id="26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3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90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9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16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40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5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3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09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28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C556-161F-4579-BA2A-C12A8AAFF428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29B8-B986-4743-9F3B-816A339F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3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PASO DE MODELO CONCEPTUAL A MODELO RELACIONAL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  <a:p>
            <a:r>
              <a:rPr lang="es-CO" dirty="0"/>
              <a:t>20201</a:t>
            </a:r>
          </a:p>
        </p:txBody>
      </p:sp>
    </p:spTree>
    <p:extLst>
      <p:ext uri="{BB962C8B-B14F-4D97-AF65-F5344CB8AC3E}">
        <p14:creationId xmlns:p14="http://schemas.microsoft.com/office/powerpoint/2010/main" val="128163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49F7-0570-4186-B7C2-18CB1242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Conversión de modelo conceptual a modelo lógico (</a:t>
            </a:r>
            <a:r>
              <a:rPr lang="es-CO" dirty="0" err="1"/>
              <a:t>n:m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E1092-8B8A-4A36-A4B3-2A1745C7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s-CO" sz="2800" dirty="0"/>
              <a:t>Las cardinalidades de muchos a muchos generan una entidad débil</a:t>
            </a:r>
          </a:p>
          <a:p>
            <a:r>
              <a:rPr lang="es-CO" sz="2800" dirty="0"/>
              <a:t>Esta nueva entidad débil “hereda” las llaves primarias de las entidades involucradas en la cardinalidad muchos a muchos</a:t>
            </a:r>
          </a:p>
          <a:p>
            <a:r>
              <a:rPr lang="es-CO" sz="2800" dirty="0"/>
              <a:t>Si los hay, se incluyen los atributos necesarios que permitan describir la nueva entidad débil</a:t>
            </a:r>
          </a:p>
          <a:p>
            <a:r>
              <a:rPr lang="es-CO" sz="2800" dirty="0"/>
              <a:t>La llave primaria de la nueva entidad débil, puede ser compuesta por las dos llaves primarias “heredadas”, o puede ser artificial.</a:t>
            </a:r>
          </a:p>
          <a:p>
            <a:r>
              <a:rPr lang="es-CO" sz="2800" dirty="0"/>
              <a:t>Las dos llaves primarias “heredadas”, también son foráneas</a:t>
            </a:r>
          </a:p>
          <a:p>
            <a:r>
              <a:rPr lang="es-CO" sz="2800" dirty="0"/>
              <a:t>Las entidades débiles también reciben el nombre de “rompimiento” o de “intersección”.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849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49F7-0570-4186-B7C2-18CB1242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Conversión de modelo conceptual a modelo lógico (1:m)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E1092-8B8A-4A36-A4B3-2A1745C7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s-CO" dirty="0"/>
              <a:t>Se propaga o genera la llave foránea para la relación del extremo m, y debe quedar igual a la llave primaria de la relación del extremo 1</a:t>
            </a:r>
          </a:p>
          <a:p>
            <a:r>
              <a:rPr lang="es-CO" dirty="0"/>
              <a:t>La llave primaria de la relación del extremo 1, debe ser idéntica a la llave foránea de la relación del extremo m, en nombre, tipo de dato y modificadores</a:t>
            </a:r>
          </a:p>
          <a:p>
            <a:r>
              <a:rPr lang="es-CO" dirty="0"/>
              <a:t>Las cardinalidades 1:1 se tratan de la misma manera</a:t>
            </a:r>
          </a:p>
        </p:txBody>
      </p:sp>
    </p:spTree>
    <p:extLst>
      <p:ext uri="{BB962C8B-B14F-4D97-AF65-F5344CB8AC3E}">
        <p14:creationId xmlns:p14="http://schemas.microsoft.com/office/powerpoint/2010/main" val="12594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DESARROLLAR MODELO CONCEPTUAL Y LLEVARLO A MODELO LÓGICO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Un restaurante desea que sus menús puedan ser consultados desde terminales y para ello ha decidido diseñar una base de datos relacional. </a:t>
            </a:r>
          </a:p>
          <a:p>
            <a:pPr algn="just"/>
            <a:r>
              <a:rPr lang="es-CO" sz="2000" dirty="0"/>
              <a:t>En el restaurante se ofertan varios menús de los que se quiere saber el código, nombre, el precio y los platos que lo componen (al menos uno); </a:t>
            </a:r>
          </a:p>
          <a:p>
            <a:pPr algn="just"/>
            <a:r>
              <a:rPr lang="es-CO" sz="2000" dirty="0"/>
              <a:t>De los platos se desea saber, además del nombre y las calorías aproximadas, los ingredientes necesarios (indicando la cantidad) y el vino que se recomienda para su acompañamiento (si es que hay alguna recomendación);</a:t>
            </a:r>
          </a:p>
          <a:p>
            <a:pPr algn="just"/>
            <a:r>
              <a:rPr lang="es-CO" sz="2000" dirty="0"/>
              <a:t>Los platos han sido diseñados por un cocinero del restaurante (que tiene identificación, nombre, país de origen y edad como datos de interés); </a:t>
            </a:r>
          </a:p>
          <a:p>
            <a:pPr algn="just"/>
            <a:r>
              <a:rPr lang="es-CO" sz="2000" dirty="0"/>
              <a:t>De los vinos disponibles en el restaurante se quiere conocer su código (interno al restaurante), el tipo, el nombre y el año. </a:t>
            </a:r>
          </a:p>
          <a:p>
            <a:pPr algn="just"/>
            <a:r>
              <a:rPr lang="es-CO" sz="2000" dirty="0"/>
              <a:t>De cada ingrediente se requiere almacenar su nombre, el precio (en mercado), una breve descripción, las calorías por cada 100 gr. y las existencias que quedan.</a:t>
            </a:r>
          </a:p>
        </p:txBody>
      </p:sp>
    </p:spTree>
    <p:extLst>
      <p:ext uri="{BB962C8B-B14F-4D97-AF65-F5344CB8AC3E}">
        <p14:creationId xmlns:p14="http://schemas.microsoft.com/office/powerpoint/2010/main" val="28941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029A937-F1BF-47DD-92E5-F1442BBABB1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DESARROLLAR MODELO CONCEPTUAL, LÓGICO Y LLEVARLO A XAMPP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9A386A8-B9A9-4E8B-B4AA-7DD2C18835C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9971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000" dirty="0"/>
              <a:t>Por favor indicar que ajustes sería necesario hacer para manejar toda la información que se genera en el Restaurante.</a:t>
            </a:r>
          </a:p>
        </p:txBody>
      </p:sp>
    </p:spTree>
    <p:extLst>
      <p:ext uri="{BB962C8B-B14F-4D97-AF65-F5344CB8AC3E}">
        <p14:creationId xmlns:p14="http://schemas.microsoft.com/office/powerpoint/2010/main" val="7003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CONCEPTUAL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352928" cy="4853136"/>
          </a:xfrm>
        </p:spPr>
        <p:txBody>
          <a:bodyPr>
            <a:normAutofit fontScale="92500"/>
          </a:bodyPr>
          <a:lstStyle/>
          <a:p>
            <a:pPr algn="just"/>
            <a:r>
              <a:rPr lang="es-CO" dirty="0"/>
              <a:t>El </a:t>
            </a:r>
            <a:r>
              <a:rPr lang="es-CO" b="1" dirty="0">
                <a:solidFill>
                  <a:srgbClr val="FF0000"/>
                </a:solidFill>
              </a:rPr>
              <a:t>modelo conceptual </a:t>
            </a:r>
            <a:r>
              <a:rPr lang="es-CO" dirty="0"/>
              <a:t>explica de manera general un sistema. Es un conjunto de elementos coordinados que responden a unas reglas, o que, ordenadamente relacionados entre sí, contribuyen a cumplir un determinado objetivo. </a:t>
            </a:r>
          </a:p>
          <a:p>
            <a:pPr algn="just"/>
            <a:r>
              <a:rPr lang="es-CO" dirty="0"/>
              <a:t>Ayuda a tener una visión simplificada sin entrar en especificaciones.</a:t>
            </a:r>
          </a:p>
          <a:p>
            <a:pPr algn="just"/>
            <a:r>
              <a:rPr lang="es-CO" b="1" dirty="0">
                <a:solidFill>
                  <a:srgbClr val="FF0000"/>
                </a:solidFill>
              </a:rPr>
              <a:t>Este modelo puede ser fácilmente entendible por cualquier persona</a:t>
            </a:r>
            <a:r>
              <a:rPr lang="es-CO" dirty="0"/>
              <a:t> ya que tan solo muestra una aproximación inicial de lo que se está modelando.</a:t>
            </a:r>
          </a:p>
        </p:txBody>
      </p:sp>
    </p:spTree>
    <p:extLst>
      <p:ext uri="{BB962C8B-B14F-4D97-AF65-F5344CB8AC3E}">
        <p14:creationId xmlns:p14="http://schemas.microsoft.com/office/powerpoint/2010/main" val="3307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CONCEPTUAL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En el contexto de las bases de datos este debe ser el primer paso en su modelado </a:t>
            </a:r>
          </a:p>
          <a:p>
            <a:pPr algn="just"/>
            <a:r>
              <a:rPr lang="es-CO" sz="2400" dirty="0"/>
              <a:t>Es el proceso que permite describir las entidades,  las relaciones entre ellas y sus características.</a:t>
            </a:r>
          </a:p>
          <a:p>
            <a:pPr algn="just"/>
            <a:r>
              <a:rPr lang="es-CO" sz="2400" dirty="0"/>
              <a:t>Este modelo no depende de un sistema</a:t>
            </a:r>
          </a:p>
        </p:txBody>
      </p:sp>
      <p:pic>
        <p:nvPicPr>
          <p:cNvPr id="1026" name="Picture 2" descr="Diagrama conceptual de una ca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99" y="3789039"/>
            <a:ext cx="3031399" cy="29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CONCEPTUAL</a:t>
            </a:r>
          </a:p>
        </p:txBody>
      </p:sp>
      <p:pic>
        <p:nvPicPr>
          <p:cNvPr id="3" name="Picture 2" descr="Resultado de imagen para diagrama 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72336" cy="52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331640" y="6467973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https://www.flickr.com/photos/clunavargas/6165439720</a:t>
            </a:r>
          </a:p>
        </p:txBody>
      </p:sp>
    </p:spTree>
    <p:extLst>
      <p:ext uri="{BB962C8B-B14F-4D97-AF65-F5344CB8AC3E}">
        <p14:creationId xmlns:p14="http://schemas.microsoft.com/office/powerpoint/2010/main" val="35835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LÓGICO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s-CO" dirty="0"/>
              <a:t>Representa un sistema de manera más formal y técnica que el modelo conceptual. </a:t>
            </a:r>
          </a:p>
          <a:p>
            <a:r>
              <a:rPr lang="es-CO" dirty="0"/>
              <a:t>Describe el sistema de manera más específica y se acerca mucho más a la realidad de su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9504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LÓGICO</a:t>
            </a:r>
          </a:p>
        </p:txBody>
      </p:sp>
      <p:pic>
        <p:nvPicPr>
          <p:cNvPr id="5" name="Picture 2" descr="Diagrama lÃ³gico de una c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29970" y="-61618"/>
            <a:ext cx="4808132" cy="83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1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LÓGICO</a:t>
            </a:r>
          </a:p>
        </p:txBody>
      </p:sp>
      <p:pic>
        <p:nvPicPr>
          <p:cNvPr id="1026" name="Picture 2" descr="G:\Mi unidad\memoria USB\informacion\ingenieria de sistemas 20192\Motores de bases de datos\plsql jardineria\Ejercicios propuestos y resueltos PL SQL _ Disco Duro de Roer_files\jardineria.jpg">
            <a:extLst>
              <a:ext uri="{FF2B5EF4-FFF2-40B4-BE49-F238E27FC236}">
                <a16:creationId xmlns:a16="http://schemas.microsoft.com/office/drawing/2014/main" id="{B66BAF55-00CD-42FC-AE4D-5E3E2BD4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1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COMPARATIVA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181289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MODELO CONCEPTUAL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MODELO</a:t>
                      </a:r>
                      <a:r>
                        <a:rPr lang="es-CO" baseline="0" dirty="0"/>
                        <a:t> LÓGICO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Se</a:t>
                      </a:r>
                      <a:r>
                        <a:rPr lang="es-CO" baseline="0" dirty="0"/>
                        <a:t> representa mediante diagrama E -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representa</a:t>
                      </a:r>
                      <a:r>
                        <a:rPr lang="es-CO" baseline="0" dirty="0"/>
                        <a:t> mediante diagrama relacional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Instancias o</a:t>
                      </a:r>
                      <a:r>
                        <a:rPr lang="es-CO" baseline="0" dirty="0"/>
                        <a:t> ejemplares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Relaciones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Llaves foráneas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Llave primaria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Llave primaria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49F7-0570-4186-B7C2-18CB1242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Conversión de modelo conceptual a modelo 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E1092-8B8A-4A36-A4B3-2A1745C7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Todas las entidades se convierten a relaciones (estructura de columnas y filas)</a:t>
            </a:r>
          </a:p>
          <a:p>
            <a:r>
              <a:rPr lang="es-CO" dirty="0"/>
              <a:t>Los atributos </a:t>
            </a:r>
            <a:r>
              <a:rPr lang="es-CO" dirty="0" err="1"/>
              <a:t>multivalorados</a:t>
            </a:r>
            <a:r>
              <a:rPr lang="es-CO" dirty="0"/>
              <a:t> se convierten en una relación aparte</a:t>
            </a:r>
          </a:p>
          <a:p>
            <a:r>
              <a:rPr lang="es-CO" dirty="0"/>
              <a:t>Los atributos compuestos se descomponen en columnas según corresponda</a:t>
            </a:r>
          </a:p>
          <a:p>
            <a:r>
              <a:rPr lang="es-CO" dirty="0"/>
              <a:t>Los atributos calculados se convierten en una columna que puede recibir </a:t>
            </a:r>
            <a:r>
              <a:rPr lang="es-CO" dirty="0" err="1"/>
              <a:t>null</a:t>
            </a:r>
            <a:r>
              <a:rPr lang="es-CO" dirty="0"/>
              <a:t>, y con el uso de la BD, se actualizará de manera automática por programación (</a:t>
            </a:r>
            <a:r>
              <a:rPr lang="es-CO" dirty="0" err="1"/>
              <a:t>trigger</a:t>
            </a:r>
            <a:r>
              <a:rPr lang="es-CO" dirty="0"/>
              <a:t> o disparador)</a:t>
            </a:r>
          </a:p>
        </p:txBody>
      </p:sp>
    </p:spTree>
    <p:extLst>
      <p:ext uri="{BB962C8B-B14F-4D97-AF65-F5344CB8AC3E}">
        <p14:creationId xmlns:p14="http://schemas.microsoft.com/office/powerpoint/2010/main" val="1626673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693</Words>
  <Application>Microsoft Office PowerPoint</Application>
  <PresentationFormat>Presentación en pantalla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PASO DE MODELO CONCEPTUAL A MODELO RELACIONAL</vt:lpstr>
      <vt:lpstr>MODELO CONCEPTUAL</vt:lpstr>
      <vt:lpstr>MODELO CONCEPTUAL</vt:lpstr>
      <vt:lpstr>MODELO CONCEPTUAL</vt:lpstr>
      <vt:lpstr>MODELO LÓGICO</vt:lpstr>
      <vt:lpstr>MODELO LÓGICO</vt:lpstr>
      <vt:lpstr>MODELO LÓGICO</vt:lpstr>
      <vt:lpstr>TABLA COMPARATIVA</vt:lpstr>
      <vt:lpstr>Conversión de modelo conceptual a modelo lógico</vt:lpstr>
      <vt:lpstr>Conversión de modelo conceptual a modelo lógico (n:m)</vt:lpstr>
      <vt:lpstr>Conversión de modelo conceptual a modelo lógico (1:m)</vt:lpstr>
      <vt:lpstr>DESARROLLAR MODELO CONCEPTUAL Y LLEVARLO A MODELO LÓGICO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DE MODELO CONCEPTUAL A MODELO RELACIONAL</dc:title>
  <dc:creator>Henry</dc:creator>
  <cp:lastModifiedBy>Henry Guio Avila</cp:lastModifiedBy>
  <cp:revision>45</cp:revision>
  <dcterms:created xsi:type="dcterms:W3CDTF">2019-02-25T02:06:43Z</dcterms:created>
  <dcterms:modified xsi:type="dcterms:W3CDTF">2020-03-03T04:26:51Z</dcterms:modified>
</cp:coreProperties>
</file>