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62" r:id="rId3"/>
    <p:sldId id="263" r:id="rId4"/>
    <p:sldId id="273" r:id="rId5"/>
    <p:sldId id="272" r:id="rId6"/>
    <p:sldId id="275" r:id="rId7"/>
    <p:sldId id="276" r:id="rId8"/>
    <p:sldId id="277" r:id="rId9"/>
    <p:sldId id="274" r:id="rId10"/>
    <p:sldId id="269" r:id="rId11"/>
    <p:sldId id="270" r:id="rId12"/>
    <p:sldId id="271" r:id="rId13"/>
    <p:sldId id="264" r:id="rId14"/>
    <p:sldId id="278" r:id="rId15"/>
    <p:sldId id="279" r:id="rId16"/>
    <p:sldId id="265" r:id="rId17"/>
    <p:sldId id="280" r:id="rId1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4"/>
    <p:restoredTop sz="94601"/>
  </p:normalViewPr>
  <p:slideViewPr>
    <p:cSldViewPr snapToGrid="0" snapToObjects="1">
      <p:cViewPr varScale="1">
        <p:scale>
          <a:sx n="78" d="100"/>
          <a:sy n="78" d="100"/>
        </p:scale>
        <p:origin x="20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70" d="100"/>
          <a:sy n="170" d="100"/>
        </p:scale>
        <p:origin x="537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4960F-30F8-154D-A327-101BC055F189}" type="datetimeFigureOut">
              <a:rPr lang="es-ES_tradnl" smtClean="0"/>
              <a:t>21/10/2019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03E41-1EDC-CA42-88E7-CFBB53F0E0C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038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BB835-5F73-4EE1-B563-D22257C32916}" type="datetimeFigureOut">
              <a:rPr lang="es-CO" smtClean="0"/>
              <a:t>21/10/2019</a:t>
            </a:fld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0F2B-5D56-49F6-B9CD-0F0001DECB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712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B0F2B-5D56-49F6-B9CD-0F0001DECBC4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972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5E73B65-98C8-FC48-AB11-7D53D343A1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1"/>
            <a:ext cx="9144000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6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6571E99-10A1-B04F-993F-85673285AB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1"/>
            <a:ext cx="9144000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9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1E23EB8-D9C7-3545-BE95-EBFE33A109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1"/>
            <a:ext cx="9144000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5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B93663A-D959-F642-A65C-22BFCE25AC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1"/>
            <a:ext cx="9144000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4392E35-FE45-7D4A-B070-EF8B82B98C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1"/>
            <a:ext cx="9144000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0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AB8E6E8-5DD8-4642-8DB0-6073891F18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1"/>
            <a:ext cx="9144000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4A80157-771F-BE45-BE6E-57A55D030B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1"/>
            <a:ext cx="9144000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2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533E0B9-5807-444D-9B8E-665ECC4DD4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1"/>
            <a:ext cx="9144000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6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47C1D-160E-8A43-8FDF-FD447521907B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91480-B185-EB4D-A9D7-672A29DF1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84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chaunter.org/desarrollo-web/joins-mysql-bien-explicado-lo-necesitas-sab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D214A33-7046-4737-8390-F628C0A374A7}"/>
              </a:ext>
            </a:extLst>
          </p:cNvPr>
          <p:cNvSpPr/>
          <p:nvPr/>
        </p:nvSpPr>
        <p:spPr>
          <a:xfrm>
            <a:off x="3630877" y="1639980"/>
            <a:ext cx="18822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1139448579"/>
      </p:ext>
    </p:extLst>
  </p:cSld>
  <p:clrMapOvr>
    <a:masterClrMapping/>
  </p:clrMapOvr>
  <p:transition spd="slow" advClick="0" advTm="10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C5566F6-C9D9-4681-9306-EECDB710D409}"/>
              </a:ext>
            </a:extLst>
          </p:cNvPr>
          <p:cNvSpPr/>
          <p:nvPr/>
        </p:nvSpPr>
        <p:spPr>
          <a:xfrm>
            <a:off x="1616772" y="106599"/>
            <a:ext cx="5910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DATOS DE EJEMPLO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0C357C4-383C-4D20-B609-3D42ACEA7CD1}"/>
              </a:ext>
            </a:extLst>
          </p:cNvPr>
          <p:cNvSpPr/>
          <p:nvPr/>
        </p:nvSpPr>
        <p:spPr>
          <a:xfrm>
            <a:off x="265471" y="1166842"/>
            <a:ext cx="62975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CREATE TABLE usuarios (</a:t>
            </a:r>
          </a:p>
          <a:p>
            <a:r>
              <a:rPr lang="es-CO" dirty="0" err="1"/>
              <a:t>Id_usuario</a:t>
            </a:r>
            <a:r>
              <a:rPr lang="es-CO" dirty="0"/>
              <a:t> </a:t>
            </a:r>
            <a:r>
              <a:rPr lang="es-CO" dirty="0" err="1"/>
              <a:t>tinyint</a:t>
            </a:r>
            <a:r>
              <a:rPr lang="es-CO" dirty="0"/>
              <a:t>(1) NOT NULL,</a:t>
            </a:r>
          </a:p>
          <a:p>
            <a:r>
              <a:rPr lang="es-CO" dirty="0" err="1"/>
              <a:t>username</a:t>
            </a:r>
            <a:r>
              <a:rPr lang="es-CO" dirty="0"/>
              <a:t> </a:t>
            </a:r>
            <a:r>
              <a:rPr lang="es-CO" dirty="0" err="1"/>
              <a:t>varchar</a:t>
            </a:r>
            <a:r>
              <a:rPr lang="es-CO" dirty="0"/>
              <a:t>(20) DEFAULT NULL, </a:t>
            </a:r>
          </a:p>
          <a:p>
            <a:r>
              <a:rPr lang="es-CO" dirty="0"/>
              <a:t>PRIMARY KEY (</a:t>
            </a:r>
            <a:r>
              <a:rPr lang="es-CO" dirty="0" err="1"/>
              <a:t>Id_usuario</a:t>
            </a:r>
            <a:r>
              <a:rPr lang="es-CO" dirty="0"/>
              <a:t>) </a:t>
            </a:r>
          </a:p>
          <a:p>
            <a:r>
              <a:rPr lang="es-CO" dirty="0"/>
              <a:t>) ENGINE=</a:t>
            </a:r>
            <a:r>
              <a:rPr lang="es-CO" dirty="0" err="1"/>
              <a:t>InnoDB</a:t>
            </a:r>
            <a:r>
              <a:rPr lang="es-CO" dirty="0"/>
              <a:t>;</a:t>
            </a:r>
          </a:p>
          <a:p>
            <a:endParaRPr lang="es-CO" dirty="0"/>
          </a:p>
          <a:p>
            <a:r>
              <a:rPr lang="es-CO" dirty="0"/>
              <a:t>INSERT INTO usuarios VALUES (1, '</a:t>
            </a:r>
            <a:r>
              <a:rPr lang="es-CO" dirty="0" err="1"/>
              <a:t>vichaunter</a:t>
            </a:r>
            <a:r>
              <a:rPr lang="es-CO" dirty="0"/>
              <a:t>');</a:t>
            </a:r>
          </a:p>
          <a:p>
            <a:r>
              <a:rPr lang="es-CO" dirty="0"/>
              <a:t>INSERT INTO usuarios VALUES (2, 'pepito');</a:t>
            </a:r>
          </a:p>
          <a:p>
            <a:r>
              <a:rPr lang="es-CO" dirty="0"/>
              <a:t>INSERT INTO usuarios VALUES (3, '</a:t>
            </a:r>
            <a:r>
              <a:rPr lang="es-CO" dirty="0" err="1"/>
              <a:t>jaimito</a:t>
            </a:r>
            <a:r>
              <a:rPr lang="es-CO" dirty="0"/>
              <a:t>');</a:t>
            </a:r>
          </a:p>
          <a:p>
            <a:r>
              <a:rPr lang="es-CO" dirty="0"/>
              <a:t>INSERT INTO usuarios VALUES (4, '</a:t>
            </a:r>
            <a:r>
              <a:rPr lang="es-CO" dirty="0" err="1"/>
              <a:t>ataulfo</a:t>
            </a:r>
            <a:r>
              <a:rPr lang="es-CO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75627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C5566F6-C9D9-4681-9306-EECDB710D409}"/>
              </a:ext>
            </a:extLst>
          </p:cNvPr>
          <p:cNvSpPr/>
          <p:nvPr/>
        </p:nvSpPr>
        <p:spPr>
          <a:xfrm>
            <a:off x="1616772" y="106599"/>
            <a:ext cx="5910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DATOS DE EJEMPLO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0C357C4-383C-4D20-B609-3D42ACEA7CD1}"/>
              </a:ext>
            </a:extLst>
          </p:cNvPr>
          <p:cNvSpPr/>
          <p:nvPr/>
        </p:nvSpPr>
        <p:spPr>
          <a:xfrm>
            <a:off x="265471" y="911203"/>
            <a:ext cx="6297561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700" dirty="0"/>
              <a:t>CREATE TABLE </a:t>
            </a:r>
            <a:r>
              <a:rPr lang="es-CO" sz="1700" dirty="0" err="1"/>
              <a:t>juegousuario</a:t>
            </a:r>
            <a:r>
              <a:rPr lang="es-CO" sz="1700" dirty="0"/>
              <a:t> (</a:t>
            </a:r>
          </a:p>
          <a:p>
            <a:r>
              <a:rPr lang="es-CO" sz="1700" dirty="0" err="1"/>
              <a:t>Id_usuario</a:t>
            </a:r>
            <a:r>
              <a:rPr lang="es-CO" sz="1700" dirty="0"/>
              <a:t> </a:t>
            </a:r>
            <a:r>
              <a:rPr lang="es-CO" sz="1700" dirty="0" err="1"/>
              <a:t>tinyint</a:t>
            </a:r>
            <a:r>
              <a:rPr lang="es-CO" sz="1700" dirty="0"/>
              <a:t>(1) NOT NULL,</a:t>
            </a:r>
          </a:p>
          <a:p>
            <a:r>
              <a:rPr lang="es-CO" sz="1700" dirty="0" err="1"/>
              <a:t>Id_juego</a:t>
            </a:r>
            <a:r>
              <a:rPr lang="es-CO" sz="1700" dirty="0"/>
              <a:t> </a:t>
            </a:r>
            <a:r>
              <a:rPr lang="es-CO" sz="1700" dirty="0" err="1"/>
              <a:t>tinyint</a:t>
            </a:r>
            <a:r>
              <a:rPr lang="es-CO" sz="1700" dirty="0"/>
              <a:t>(1) NOT NULL,</a:t>
            </a:r>
          </a:p>
          <a:p>
            <a:r>
              <a:rPr lang="es-CO" sz="1700" dirty="0"/>
              <a:t>UNIQUE KEY </a:t>
            </a:r>
            <a:r>
              <a:rPr lang="es-CO" sz="1700" dirty="0" err="1"/>
              <a:t>id_user_juego</a:t>
            </a:r>
            <a:r>
              <a:rPr lang="es-CO" sz="1700" dirty="0"/>
              <a:t> (</a:t>
            </a:r>
            <a:r>
              <a:rPr lang="es-CO" sz="1700" dirty="0" err="1"/>
              <a:t>Id_usuario,Id_juego</a:t>
            </a:r>
            <a:r>
              <a:rPr lang="es-CO" sz="1700" dirty="0"/>
              <a:t>) </a:t>
            </a:r>
          </a:p>
          <a:p>
            <a:r>
              <a:rPr lang="es-CO" sz="1700" dirty="0"/>
              <a:t>) ENGINE=</a:t>
            </a:r>
            <a:r>
              <a:rPr lang="es-CO" sz="1700" dirty="0" err="1"/>
              <a:t>InnoDB</a:t>
            </a:r>
            <a:r>
              <a:rPr lang="es-CO" sz="1700" dirty="0"/>
              <a:t>; </a:t>
            </a:r>
          </a:p>
          <a:p>
            <a:endParaRPr lang="es-CO" sz="1700" dirty="0"/>
          </a:p>
          <a:p>
            <a:r>
              <a:rPr lang="es-CO" sz="1700" dirty="0"/>
              <a:t>ALTER TABLE </a:t>
            </a:r>
            <a:r>
              <a:rPr lang="es-CO" sz="1700" dirty="0" err="1"/>
              <a:t>juegousuario</a:t>
            </a:r>
            <a:endParaRPr lang="es-CO" sz="1700" dirty="0"/>
          </a:p>
          <a:p>
            <a:r>
              <a:rPr lang="es-CO" sz="1700" dirty="0"/>
              <a:t>ADD CONSTRAINT </a:t>
            </a:r>
            <a:r>
              <a:rPr lang="es-CO" sz="1700" dirty="0" err="1"/>
              <a:t>ju_juegos_FK</a:t>
            </a:r>
            <a:r>
              <a:rPr lang="es-CO" sz="1700" dirty="0"/>
              <a:t> </a:t>
            </a:r>
          </a:p>
          <a:p>
            <a:r>
              <a:rPr lang="es-CO" sz="1700" dirty="0"/>
              <a:t>FOREIGN KEY (</a:t>
            </a:r>
            <a:r>
              <a:rPr lang="es-CO" sz="1700" dirty="0" err="1"/>
              <a:t>Id_juego</a:t>
            </a:r>
            <a:r>
              <a:rPr lang="es-CO" sz="1700" dirty="0"/>
              <a:t>)</a:t>
            </a:r>
          </a:p>
          <a:p>
            <a:r>
              <a:rPr lang="es-CO" sz="1700" dirty="0"/>
              <a:t>REFERENCES juegos(</a:t>
            </a:r>
            <a:r>
              <a:rPr lang="es-CO" sz="1700" dirty="0" err="1"/>
              <a:t>Id_juego</a:t>
            </a:r>
            <a:r>
              <a:rPr lang="es-CO" sz="1700" dirty="0"/>
              <a:t>)</a:t>
            </a:r>
          </a:p>
          <a:p>
            <a:r>
              <a:rPr lang="es-CO" sz="1700" dirty="0"/>
              <a:t>ON UPDATE CASCADE</a:t>
            </a:r>
          </a:p>
          <a:p>
            <a:r>
              <a:rPr lang="es-CO" sz="1700" dirty="0"/>
              <a:t>ON DELETE RESTRICT;</a:t>
            </a:r>
          </a:p>
          <a:p>
            <a:endParaRPr lang="es-CO" sz="1700" dirty="0"/>
          </a:p>
          <a:p>
            <a:r>
              <a:rPr lang="es-CO" sz="1700" dirty="0"/>
              <a:t>ALTER TABLE </a:t>
            </a:r>
            <a:r>
              <a:rPr lang="es-CO" sz="1700" dirty="0" err="1"/>
              <a:t>juegousuario</a:t>
            </a:r>
            <a:endParaRPr lang="es-CO" sz="1700" dirty="0"/>
          </a:p>
          <a:p>
            <a:r>
              <a:rPr lang="es-CO" sz="1700" dirty="0"/>
              <a:t>ADD CONSTRAINT </a:t>
            </a:r>
            <a:r>
              <a:rPr lang="es-CO" sz="1700" dirty="0" err="1"/>
              <a:t>ju_usuarios_FK</a:t>
            </a:r>
            <a:r>
              <a:rPr lang="es-CO" sz="1700" dirty="0"/>
              <a:t> </a:t>
            </a:r>
          </a:p>
          <a:p>
            <a:r>
              <a:rPr lang="es-CO" sz="1700" dirty="0"/>
              <a:t>FOREIGN KEY (</a:t>
            </a:r>
            <a:r>
              <a:rPr lang="es-CO" sz="1700" dirty="0" err="1"/>
              <a:t>Id_usuario</a:t>
            </a:r>
            <a:r>
              <a:rPr lang="es-CO" sz="1700" dirty="0"/>
              <a:t>)</a:t>
            </a:r>
          </a:p>
          <a:p>
            <a:r>
              <a:rPr lang="es-CO" sz="1700" dirty="0"/>
              <a:t>REFERENCES usuarios(</a:t>
            </a:r>
            <a:r>
              <a:rPr lang="es-CO" sz="1700" dirty="0" err="1"/>
              <a:t>Id_usuario</a:t>
            </a:r>
            <a:r>
              <a:rPr lang="es-CO" sz="1700" dirty="0"/>
              <a:t>)</a:t>
            </a:r>
          </a:p>
          <a:p>
            <a:r>
              <a:rPr lang="es-CO" sz="1700" dirty="0"/>
              <a:t>ON UPDATE CASCADE</a:t>
            </a:r>
          </a:p>
          <a:p>
            <a:r>
              <a:rPr lang="es-CO" sz="1700" dirty="0"/>
              <a:t>ON DELETE RESTRICT;</a:t>
            </a:r>
          </a:p>
        </p:txBody>
      </p:sp>
    </p:spTree>
    <p:extLst>
      <p:ext uri="{BB962C8B-B14F-4D97-AF65-F5344CB8AC3E}">
        <p14:creationId xmlns:p14="http://schemas.microsoft.com/office/powerpoint/2010/main" val="294338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C5566F6-C9D9-4681-9306-EECDB710D409}"/>
              </a:ext>
            </a:extLst>
          </p:cNvPr>
          <p:cNvSpPr/>
          <p:nvPr/>
        </p:nvSpPr>
        <p:spPr>
          <a:xfrm>
            <a:off x="1616772" y="106599"/>
            <a:ext cx="5910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DATOS DE EJEMPLO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0C357C4-383C-4D20-B609-3D42ACEA7CD1}"/>
              </a:ext>
            </a:extLst>
          </p:cNvPr>
          <p:cNvSpPr/>
          <p:nvPr/>
        </p:nvSpPr>
        <p:spPr>
          <a:xfrm>
            <a:off x="265471" y="1274997"/>
            <a:ext cx="6297561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INSERT INTO </a:t>
            </a:r>
            <a:r>
              <a:rPr lang="en-US" sz="1700" dirty="0" err="1"/>
              <a:t>juegousuario</a:t>
            </a:r>
            <a:r>
              <a:rPr lang="en-US" sz="1700" dirty="0"/>
              <a:t> VALUES (1, '1'); </a:t>
            </a:r>
          </a:p>
          <a:p>
            <a:r>
              <a:rPr lang="en-US" sz="1700" dirty="0"/>
              <a:t>INSERT INTO </a:t>
            </a:r>
            <a:r>
              <a:rPr lang="en-US" sz="1700" dirty="0" err="1"/>
              <a:t>juegousuario</a:t>
            </a:r>
            <a:r>
              <a:rPr lang="en-US" sz="1700" dirty="0"/>
              <a:t> VALUES (1, '2'); </a:t>
            </a:r>
          </a:p>
          <a:p>
            <a:r>
              <a:rPr lang="en-US" sz="1700" dirty="0"/>
              <a:t>INSERT INTO </a:t>
            </a:r>
            <a:r>
              <a:rPr lang="en-US" sz="1700" dirty="0" err="1"/>
              <a:t>juegousuario</a:t>
            </a:r>
            <a:r>
              <a:rPr lang="en-US" sz="1700" dirty="0"/>
              <a:t> VALUES (1, '3'); </a:t>
            </a:r>
          </a:p>
          <a:p>
            <a:r>
              <a:rPr lang="en-US" sz="1700" dirty="0"/>
              <a:t>INSERT INTO </a:t>
            </a:r>
            <a:r>
              <a:rPr lang="en-US" sz="1700" dirty="0" err="1"/>
              <a:t>juegousuario</a:t>
            </a:r>
            <a:r>
              <a:rPr lang="en-US" sz="1700" dirty="0"/>
              <a:t> VALUES (1, '4'); </a:t>
            </a:r>
          </a:p>
          <a:p>
            <a:r>
              <a:rPr lang="en-US" sz="1700" dirty="0"/>
              <a:t>#INSERT INTO </a:t>
            </a:r>
            <a:r>
              <a:rPr lang="en-US" sz="1700" dirty="0" err="1"/>
              <a:t>juegousuario</a:t>
            </a:r>
            <a:r>
              <a:rPr lang="en-US" sz="1700" dirty="0"/>
              <a:t> VALUES (1, '5'); </a:t>
            </a:r>
          </a:p>
          <a:p>
            <a:r>
              <a:rPr lang="en-US" sz="1700" dirty="0"/>
              <a:t>INSERT INTO </a:t>
            </a:r>
            <a:r>
              <a:rPr lang="en-US" sz="1700" dirty="0" err="1"/>
              <a:t>juegousuario</a:t>
            </a:r>
            <a:r>
              <a:rPr lang="en-US" sz="1700" dirty="0"/>
              <a:t> VALUES (1, '6'); </a:t>
            </a:r>
          </a:p>
          <a:p>
            <a:r>
              <a:rPr lang="en-US" sz="1700" dirty="0"/>
              <a:t>INSERT INTO </a:t>
            </a:r>
            <a:r>
              <a:rPr lang="en-US" sz="1700" dirty="0" err="1"/>
              <a:t>juegousuario</a:t>
            </a:r>
            <a:r>
              <a:rPr lang="en-US" sz="1700" dirty="0"/>
              <a:t> VALUES (1, '7'); </a:t>
            </a:r>
          </a:p>
          <a:p>
            <a:r>
              <a:rPr lang="en-US" sz="1700" dirty="0"/>
              <a:t>INSERT INTO </a:t>
            </a:r>
            <a:r>
              <a:rPr lang="en-US" sz="1700" dirty="0" err="1"/>
              <a:t>juegousuario</a:t>
            </a:r>
            <a:r>
              <a:rPr lang="en-US" sz="1700" dirty="0"/>
              <a:t> VALUES (2, '3'); </a:t>
            </a:r>
          </a:p>
          <a:p>
            <a:r>
              <a:rPr lang="en-US" sz="1700" dirty="0"/>
              <a:t>INSERT INTO </a:t>
            </a:r>
            <a:r>
              <a:rPr lang="en-US" sz="1700" dirty="0" err="1"/>
              <a:t>juegousuario</a:t>
            </a:r>
            <a:r>
              <a:rPr lang="en-US" sz="1700" dirty="0"/>
              <a:t> VALUES (2, '7'); </a:t>
            </a:r>
          </a:p>
          <a:p>
            <a:r>
              <a:rPr lang="en-US" sz="1700" dirty="0"/>
              <a:t>INSERT INTO </a:t>
            </a:r>
            <a:r>
              <a:rPr lang="en-US" sz="1700" dirty="0" err="1"/>
              <a:t>juegousuario</a:t>
            </a:r>
            <a:r>
              <a:rPr lang="en-US" sz="1700" dirty="0"/>
              <a:t> VALUES (4, '1'); </a:t>
            </a:r>
          </a:p>
          <a:p>
            <a:r>
              <a:rPr lang="en-US" sz="1700" dirty="0"/>
              <a:t>INSERT INTO </a:t>
            </a:r>
            <a:r>
              <a:rPr lang="en-US" sz="1700" dirty="0" err="1"/>
              <a:t>juegousuario</a:t>
            </a:r>
            <a:r>
              <a:rPr lang="en-US" sz="1700" dirty="0"/>
              <a:t> VALUES (4, '2'); </a:t>
            </a:r>
          </a:p>
          <a:p>
            <a:r>
              <a:rPr lang="en-US" sz="1700" dirty="0"/>
              <a:t>INSERT INTO </a:t>
            </a:r>
            <a:r>
              <a:rPr lang="en-US" sz="1700" dirty="0" err="1"/>
              <a:t>juegousuario</a:t>
            </a:r>
            <a:r>
              <a:rPr lang="en-US" sz="1700" dirty="0"/>
              <a:t> VALUES (4, '4'); </a:t>
            </a:r>
          </a:p>
          <a:p>
            <a:r>
              <a:rPr lang="en-US" sz="1700" dirty="0"/>
              <a:t>INSERT INTO </a:t>
            </a:r>
            <a:r>
              <a:rPr lang="en-US" sz="1700" dirty="0" err="1"/>
              <a:t>juegousuario</a:t>
            </a:r>
            <a:r>
              <a:rPr lang="en-US" sz="1700" dirty="0"/>
              <a:t> VALUES (4, '7');</a:t>
            </a:r>
            <a:endParaRPr lang="es-CO" sz="1700" dirty="0"/>
          </a:p>
        </p:txBody>
      </p:sp>
    </p:spTree>
    <p:extLst>
      <p:ext uri="{BB962C8B-B14F-4D97-AF65-F5344CB8AC3E}">
        <p14:creationId xmlns:p14="http://schemas.microsoft.com/office/powerpoint/2010/main" val="181999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DD090D1-E534-4C4B-B874-E0AB6EC29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7"/>
          <a:stretch/>
        </p:blipFill>
        <p:spPr>
          <a:xfrm>
            <a:off x="1671483" y="0"/>
            <a:ext cx="5801032" cy="356137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7139ADA-CEB1-450A-B91D-9E00986E1918}"/>
              </a:ext>
            </a:extLst>
          </p:cNvPr>
          <p:cNvSpPr/>
          <p:nvPr/>
        </p:nvSpPr>
        <p:spPr>
          <a:xfrm>
            <a:off x="1565787" y="3733800"/>
            <a:ext cx="60124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/>
              <a:t>SELECT </a:t>
            </a:r>
            <a:r>
              <a:rPr lang="es-CO" sz="2000" dirty="0" err="1"/>
              <a:t>usuarios.username</a:t>
            </a:r>
            <a:r>
              <a:rPr lang="es-CO" sz="2000" dirty="0"/>
              <a:t>, </a:t>
            </a:r>
            <a:r>
              <a:rPr lang="es-CO" sz="2000" dirty="0" err="1"/>
              <a:t>juegos.juegoname</a:t>
            </a:r>
            <a:r>
              <a:rPr lang="es-CO" sz="2000" dirty="0"/>
              <a:t> </a:t>
            </a:r>
          </a:p>
          <a:p>
            <a:r>
              <a:rPr lang="es-CO" sz="2000" dirty="0"/>
              <a:t>FROM usuarios </a:t>
            </a:r>
          </a:p>
          <a:p>
            <a:r>
              <a:rPr lang="es-CO" sz="2000" dirty="0"/>
              <a:t>INNER JOIN </a:t>
            </a:r>
            <a:r>
              <a:rPr lang="es-CO" sz="2000" dirty="0" err="1"/>
              <a:t>juegousuario</a:t>
            </a:r>
            <a:r>
              <a:rPr lang="es-CO" sz="2000" dirty="0"/>
              <a:t> </a:t>
            </a:r>
          </a:p>
          <a:p>
            <a:r>
              <a:rPr lang="es-CO" sz="2000" dirty="0"/>
              <a:t>       ON </a:t>
            </a:r>
            <a:r>
              <a:rPr lang="es-CO" sz="2000" dirty="0" err="1"/>
              <a:t>usuarios.Id_usuario</a:t>
            </a:r>
            <a:r>
              <a:rPr lang="es-CO" sz="2000" dirty="0"/>
              <a:t> = </a:t>
            </a:r>
            <a:r>
              <a:rPr lang="es-CO" sz="2000" dirty="0" err="1"/>
              <a:t>juegousuario.Id_usuario</a:t>
            </a:r>
            <a:r>
              <a:rPr lang="es-CO" sz="2000" dirty="0"/>
              <a:t> </a:t>
            </a:r>
          </a:p>
          <a:p>
            <a:r>
              <a:rPr lang="es-CO" sz="2000" dirty="0"/>
              <a:t>INNER JOIN juegos </a:t>
            </a:r>
          </a:p>
          <a:p>
            <a:r>
              <a:rPr lang="es-CO" sz="2000" dirty="0"/>
              <a:t>       ON </a:t>
            </a:r>
            <a:r>
              <a:rPr lang="es-CO" sz="2000" dirty="0" err="1"/>
              <a:t>juegousuario.Id_juego</a:t>
            </a:r>
            <a:r>
              <a:rPr lang="es-CO" sz="2000" dirty="0"/>
              <a:t> = </a:t>
            </a:r>
            <a:r>
              <a:rPr lang="es-CO" sz="2000" dirty="0" err="1"/>
              <a:t>juegos.Id_juego</a:t>
            </a:r>
            <a:r>
              <a:rPr lang="es-CO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57990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7139ADA-CEB1-450A-B91D-9E00986E1918}"/>
              </a:ext>
            </a:extLst>
          </p:cNvPr>
          <p:cNvSpPr/>
          <p:nvPr/>
        </p:nvSpPr>
        <p:spPr>
          <a:xfrm>
            <a:off x="1565787" y="3733800"/>
            <a:ext cx="60124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/>
              <a:t>SELECT </a:t>
            </a:r>
            <a:r>
              <a:rPr lang="es-CO" sz="2000" dirty="0" err="1"/>
              <a:t>usuarios.username</a:t>
            </a:r>
            <a:r>
              <a:rPr lang="es-CO" sz="2000" dirty="0"/>
              <a:t>, </a:t>
            </a:r>
            <a:r>
              <a:rPr lang="es-CO" sz="2000" dirty="0" err="1"/>
              <a:t>juegos.juegoname</a:t>
            </a:r>
            <a:r>
              <a:rPr lang="es-CO" sz="2000" dirty="0"/>
              <a:t> </a:t>
            </a:r>
          </a:p>
          <a:p>
            <a:r>
              <a:rPr lang="es-CO" sz="2000" dirty="0"/>
              <a:t>FROM usuarios </a:t>
            </a:r>
          </a:p>
          <a:p>
            <a:r>
              <a:rPr lang="es-CO" sz="2000" dirty="0"/>
              <a:t>LEFT JOIN </a:t>
            </a:r>
            <a:r>
              <a:rPr lang="es-CO" sz="2000" dirty="0" err="1"/>
              <a:t>juegousuario</a:t>
            </a:r>
            <a:r>
              <a:rPr lang="es-CO" sz="2000" dirty="0"/>
              <a:t> </a:t>
            </a:r>
          </a:p>
          <a:p>
            <a:r>
              <a:rPr lang="es-CO" sz="2000" dirty="0"/>
              <a:t>       ON </a:t>
            </a:r>
            <a:r>
              <a:rPr lang="es-CO" sz="2000" dirty="0" err="1"/>
              <a:t>usuarios.Id_usuario</a:t>
            </a:r>
            <a:r>
              <a:rPr lang="es-CO" sz="2000" dirty="0"/>
              <a:t> = </a:t>
            </a:r>
            <a:r>
              <a:rPr lang="es-CO" sz="2000" dirty="0" err="1"/>
              <a:t>juegousuario.Id_usuario</a:t>
            </a:r>
            <a:r>
              <a:rPr lang="es-CO" sz="2000" dirty="0"/>
              <a:t> </a:t>
            </a:r>
          </a:p>
          <a:p>
            <a:r>
              <a:rPr lang="es-CO" sz="2000" dirty="0"/>
              <a:t>LEFT JOIN juegos </a:t>
            </a:r>
          </a:p>
          <a:p>
            <a:r>
              <a:rPr lang="es-CO" sz="2000" dirty="0"/>
              <a:t>       ON </a:t>
            </a:r>
            <a:r>
              <a:rPr lang="es-CO" sz="2000" dirty="0" err="1"/>
              <a:t>juegousuario.Id_juego</a:t>
            </a:r>
            <a:r>
              <a:rPr lang="es-CO" sz="2000" dirty="0"/>
              <a:t> = </a:t>
            </a:r>
            <a:r>
              <a:rPr lang="es-CO" sz="2000" dirty="0" err="1"/>
              <a:t>juegos.Id_juego</a:t>
            </a:r>
            <a:r>
              <a:rPr lang="es-CO" sz="2000" dirty="0"/>
              <a:t>;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81B393-8721-46BC-BB43-64C2E079D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787" y="14004"/>
            <a:ext cx="6242872" cy="371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89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7139ADA-CEB1-450A-B91D-9E00986E1918}"/>
              </a:ext>
            </a:extLst>
          </p:cNvPr>
          <p:cNvSpPr/>
          <p:nvPr/>
        </p:nvSpPr>
        <p:spPr>
          <a:xfrm>
            <a:off x="1565787" y="3733800"/>
            <a:ext cx="60124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/>
              <a:t>SELECT </a:t>
            </a:r>
            <a:r>
              <a:rPr lang="es-CO" sz="2000" dirty="0" err="1"/>
              <a:t>usuarios.username</a:t>
            </a:r>
            <a:r>
              <a:rPr lang="es-CO" sz="2000" dirty="0"/>
              <a:t>, </a:t>
            </a:r>
            <a:r>
              <a:rPr lang="es-CO" sz="2000" dirty="0" err="1"/>
              <a:t>juegos.juegoname</a:t>
            </a:r>
            <a:r>
              <a:rPr lang="es-CO" sz="2000" dirty="0"/>
              <a:t> </a:t>
            </a:r>
          </a:p>
          <a:p>
            <a:r>
              <a:rPr lang="es-CO" sz="2000" dirty="0"/>
              <a:t>FROM usuarios </a:t>
            </a:r>
          </a:p>
          <a:p>
            <a:r>
              <a:rPr lang="es-CO" sz="2000" dirty="0"/>
              <a:t>RIGHT JOIN </a:t>
            </a:r>
            <a:r>
              <a:rPr lang="es-CO" sz="2000" dirty="0" err="1"/>
              <a:t>juegousuario</a:t>
            </a:r>
            <a:r>
              <a:rPr lang="es-CO" sz="2000" dirty="0"/>
              <a:t> </a:t>
            </a:r>
          </a:p>
          <a:p>
            <a:r>
              <a:rPr lang="es-CO" sz="2000" dirty="0"/>
              <a:t>       ON </a:t>
            </a:r>
            <a:r>
              <a:rPr lang="es-CO" sz="2000" dirty="0" err="1"/>
              <a:t>usuarios.Id_usuario</a:t>
            </a:r>
            <a:r>
              <a:rPr lang="es-CO" sz="2000" dirty="0"/>
              <a:t> = </a:t>
            </a:r>
            <a:r>
              <a:rPr lang="es-CO" sz="2000" dirty="0" err="1"/>
              <a:t>juegousuario.Id_usuario</a:t>
            </a:r>
            <a:r>
              <a:rPr lang="es-CO" sz="2000" dirty="0"/>
              <a:t> </a:t>
            </a:r>
          </a:p>
          <a:p>
            <a:r>
              <a:rPr lang="es-CO" sz="2000" dirty="0"/>
              <a:t>RIGHT JOIN juegos </a:t>
            </a:r>
          </a:p>
          <a:p>
            <a:r>
              <a:rPr lang="es-CO" sz="2000" dirty="0"/>
              <a:t>       ON </a:t>
            </a:r>
            <a:r>
              <a:rPr lang="es-CO" sz="2000" dirty="0" err="1"/>
              <a:t>juegousuario.Id_juego</a:t>
            </a:r>
            <a:r>
              <a:rPr lang="es-CO" sz="2000" dirty="0"/>
              <a:t> = </a:t>
            </a:r>
            <a:r>
              <a:rPr lang="es-CO" sz="2000" dirty="0" err="1"/>
              <a:t>juegos.Id_juego</a:t>
            </a:r>
            <a:r>
              <a:rPr lang="es-CO" sz="2000" dirty="0"/>
              <a:t>;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00E3867-D868-4484-ADE6-7814624C0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7" y="72277"/>
            <a:ext cx="5840364" cy="345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68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4196519-104F-435F-9A9F-7E7CA759F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22" y="9832"/>
            <a:ext cx="5895975" cy="352425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2494ED17-0794-47A3-90B6-90313E63D8C6}"/>
              </a:ext>
            </a:extLst>
          </p:cNvPr>
          <p:cNvSpPr/>
          <p:nvPr/>
        </p:nvSpPr>
        <p:spPr>
          <a:xfrm>
            <a:off x="476864" y="3412922"/>
            <a:ext cx="83033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SELECT </a:t>
            </a:r>
            <a:r>
              <a:rPr lang="es-CO" dirty="0" err="1"/>
              <a:t>usuarios.username</a:t>
            </a:r>
            <a:r>
              <a:rPr lang="es-CO" dirty="0"/>
              <a:t>, </a:t>
            </a:r>
            <a:r>
              <a:rPr lang="es-CO" dirty="0" err="1"/>
              <a:t>juegos.juegoname</a:t>
            </a:r>
            <a:r>
              <a:rPr lang="es-CO" dirty="0"/>
              <a:t> </a:t>
            </a:r>
          </a:p>
          <a:p>
            <a:r>
              <a:rPr lang="es-CO" dirty="0"/>
              <a:t>FROM usuarios </a:t>
            </a:r>
          </a:p>
          <a:p>
            <a:r>
              <a:rPr lang="es-CO" dirty="0"/>
              <a:t>LEFT JOIN </a:t>
            </a:r>
            <a:r>
              <a:rPr lang="es-CO" dirty="0" err="1"/>
              <a:t>juegousuario</a:t>
            </a:r>
            <a:r>
              <a:rPr lang="es-CO" dirty="0"/>
              <a:t> ON </a:t>
            </a:r>
            <a:r>
              <a:rPr lang="es-CO" dirty="0" err="1"/>
              <a:t>usuarios.Id_usuario</a:t>
            </a:r>
            <a:r>
              <a:rPr lang="es-CO" dirty="0"/>
              <a:t> = </a:t>
            </a:r>
            <a:r>
              <a:rPr lang="es-CO" dirty="0" err="1"/>
              <a:t>juegousuario.Id_usuario</a:t>
            </a:r>
            <a:r>
              <a:rPr lang="es-CO" dirty="0"/>
              <a:t> </a:t>
            </a:r>
          </a:p>
          <a:p>
            <a:r>
              <a:rPr lang="es-CO" dirty="0"/>
              <a:t>LEFT JOIN juegos ON </a:t>
            </a:r>
            <a:r>
              <a:rPr lang="es-CO" dirty="0" err="1"/>
              <a:t>juegousuario.Id_juego</a:t>
            </a:r>
            <a:r>
              <a:rPr lang="es-CO" dirty="0"/>
              <a:t> = </a:t>
            </a:r>
            <a:r>
              <a:rPr lang="es-CO" dirty="0" err="1"/>
              <a:t>juegos.Id_juego</a:t>
            </a:r>
            <a:endParaRPr lang="es-CO" dirty="0"/>
          </a:p>
          <a:p>
            <a:r>
              <a:rPr lang="es-CO" dirty="0"/>
              <a:t>UNION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618705-98E9-4E4D-98AB-B3CA9B96D786}"/>
              </a:ext>
            </a:extLst>
          </p:cNvPr>
          <p:cNvSpPr/>
          <p:nvPr/>
        </p:nvSpPr>
        <p:spPr>
          <a:xfrm>
            <a:off x="491612" y="4801728"/>
            <a:ext cx="81755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SELECT </a:t>
            </a:r>
            <a:r>
              <a:rPr lang="es-CO" dirty="0" err="1"/>
              <a:t>usuarios.username</a:t>
            </a:r>
            <a:r>
              <a:rPr lang="es-CO" dirty="0"/>
              <a:t>, </a:t>
            </a:r>
            <a:r>
              <a:rPr lang="es-CO" dirty="0" err="1"/>
              <a:t>juegos.juegoname</a:t>
            </a:r>
            <a:r>
              <a:rPr lang="es-CO" dirty="0"/>
              <a:t> </a:t>
            </a:r>
          </a:p>
          <a:p>
            <a:r>
              <a:rPr lang="es-CO" dirty="0"/>
              <a:t>FROM usuarios </a:t>
            </a:r>
          </a:p>
          <a:p>
            <a:r>
              <a:rPr lang="es-CO" dirty="0"/>
              <a:t>RIGHT JOIN </a:t>
            </a:r>
            <a:r>
              <a:rPr lang="es-CO" dirty="0" err="1"/>
              <a:t>juegousuario</a:t>
            </a:r>
            <a:r>
              <a:rPr lang="es-CO" dirty="0"/>
              <a:t> ON </a:t>
            </a:r>
            <a:r>
              <a:rPr lang="es-CO" dirty="0" err="1"/>
              <a:t>usuarios.Id_usuario</a:t>
            </a:r>
            <a:r>
              <a:rPr lang="es-CO" dirty="0"/>
              <a:t> = </a:t>
            </a:r>
            <a:r>
              <a:rPr lang="es-CO" dirty="0" err="1"/>
              <a:t>juegousuario.Id_usuario</a:t>
            </a:r>
            <a:r>
              <a:rPr lang="es-CO" dirty="0"/>
              <a:t> </a:t>
            </a:r>
          </a:p>
          <a:p>
            <a:r>
              <a:rPr lang="es-CO" dirty="0"/>
              <a:t>RIGHT JOIN juegos ON </a:t>
            </a:r>
            <a:r>
              <a:rPr lang="es-CO" dirty="0" err="1"/>
              <a:t>juegousuario.Id_juego</a:t>
            </a:r>
            <a:r>
              <a:rPr lang="es-CO" dirty="0"/>
              <a:t> = </a:t>
            </a:r>
            <a:r>
              <a:rPr lang="es-CO" dirty="0" err="1"/>
              <a:t>juegos.Id_juego</a:t>
            </a:r>
            <a:r>
              <a:rPr lang="es-CO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01304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863D1FF-D2BF-4A88-8C1D-4665ECF39780}"/>
              </a:ext>
            </a:extLst>
          </p:cNvPr>
          <p:cNvSpPr/>
          <p:nvPr/>
        </p:nvSpPr>
        <p:spPr>
          <a:xfrm>
            <a:off x="524016" y="401115"/>
            <a:ext cx="809599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Inquietudes, dudas, </a:t>
            </a:r>
          </a:p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Observaciones, preguntas, </a:t>
            </a:r>
          </a:p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Aportes …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F11DB1-BAD7-41C2-98BF-5BC8C798B131}"/>
              </a:ext>
            </a:extLst>
          </p:cNvPr>
          <p:cNvSpPr txBox="1"/>
          <p:nvPr/>
        </p:nvSpPr>
        <p:spPr>
          <a:xfrm>
            <a:off x="0" y="4336026"/>
            <a:ext cx="84552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500" dirty="0"/>
              <a:t>https://www.vichaunter.org/desarrollo-web/joins-mysql-bien-explicado-lo-necesitas-saber</a:t>
            </a:r>
          </a:p>
          <a:p>
            <a:r>
              <a:rPr lang="es-CO" sz="1500" dirty="0"/>
              <a:t>https://www.campusmvp.es/recursos/post/Fundamentos-de-SQL-Consultas-SELECT-multi-tabla-JOIN.aspx</a:t>
            </a:r>
          </a:p>
          <a:p>
            <a:r>
              <a:rPr lang="es-CO" sz="1500" dirty="0"/>
              <a:t>https://ingenieriadesoftware.es/tipos-sql-join-guia-referencia/</a:t>
            </a:r>
          </a:p>
        </p:txBody>
      </p:sp>
    </p:spTree>
    <p:extLst>
      <p:ext uri="{BB962C8B-B14F-4D97-AF65-F5344CB8AC3E}">
        <p14:creationId xmlns:p14="http://schemas.microsoft.com/office/powerpoint/2010/main" val="425956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8670B65-E6F4-4F20-8262-FF0433219ECC}"/>
              </a:ext>
            </a:extLst>
          </p:cNvPr>
          <p:cNvSpPr/>
          <p:nvPr/>
        </p:nvSpPr>
        <p:spPr>
          <a:xfrm>
            <a:off x="3630876" y="1178315"/>
            <a:ext cx="18822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JOINS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3FBC52B-D256-44C9-9B8A-6ADF5670693A}"/>
              </a:ext>
            </a:extLst>
          </p:cNvPr>
          <p:cNvSpPr/>
          <p:nvPr/>
        </p:nvSpPr>
        <p:spPr>
          <a:xfrm>
            <a:off x="226142" y="1975521"/>
            <a:ext cx="84557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333333"/>
                </a:solidFill>
                <a:latin typeface="Droid Sans"/>
              </a:rPr>
              <a:t>Los JOIN son usados en una sentencia SQL para recuperar datos de varias tablas al mismo tiempo</a:t>
            </a:r>
            <a:br>
              <a:rPr lang="es-CO" dirty="0"/>
            </a:br>
            <a:br>
              <a:rPr lang="es-CO" dirty="0"/>
            </a:br>
            <a:r>
              <a:rPr lang="es-CO" dirty="0" err="1">
                <a:solidFill>
                  <a:srgbClr val="333333"/>
                </a:solidFill>
                <a:latin typeface="Droid Sans"/>
              </a:rPr>
              <a:t>Read</a:t>
            </a:r>
            <a:r>
              <a:rPr lang="es-CO" dirty="0">
                <a:solidFill>
                  <a:srgbClr val="333333"/>
                </a:solidFill>
                <a:latin typeface="Droid Sans"/>
              </a:rPr>
              <a:t> more at: </a:t>
            </a:r>
            <a:r>
              <a:rPr lang="es-CO" dirty="0">
                <a:solidFill>
                  <a:srgbClr val="333333"/>
                </a:solidFill>
                <a:latin typeface="Droid Sans"/>
                <a:hlinkClick r:id="rId2"/>
              </a:rPr>
              <a:t>https://www.vichaunter.org/desarrollo-web/joins-mysql-bien-explicado-lo-necesitas-saber</a:t>
            </a:r>
            <a:endParaRPr lang="es-CO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9AA9928-5EF1-4240-9FF7-A9C58F64BFAC}"/>
              </a:ext>
            </a:extLst>
          </p:cNvPr>
          <p:cNvSpPr/>
          <p:nvPr/>
        </p:nvSpPr>
        <p:spPr>
          <a:xfrm>
            <a:off x="2136372" y="3910781"/>
            <a:ext cx="1740310" cy="17403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8BD4E6E-AC6C-425A-B266-3A6AA1E33BD7}"/>
              </a:ext>
            </a:extLst>
          </p:cNvPr>
          <p:cNvSpPr/>
          <p:nvPr/>
        </p:nvSpPr>
        <p:spPr>
          <a:xfrm>
            <a:off x="4817805" y="3910781"/>
            <a:ext cx="1740310" cy="17403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E0F02D-D86C-4258-84A7-8EA0EF0137CA}"/>
              </a:ext>
            </a:extLst>
          </p:cNvPr>
          <p:cNvSpPr txBox="1"/>
          <p:nvPr/>
        </p:nvSpPr>
        <p:spPr>
          <a:xfrm>
            <a:off x="2537680" y="3541449"/>
            <a:ext cx="937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TABLA 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A25561E-A760-48D2-A43A-A7B1BDC88145}"/>
              </a:ext>
            </a:extLst>
          </p:cNvPr>
          <p:cNvSpPr txBox="1"/>
          <p:nvPr/>
        </p:nvSpPr>
        <p:spPr>
          <a:xfrm>
            <a:off x="5219113" y="3541449"/>
            <a:ext cx="937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TABLA 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9B8039-73E4-4FB5-8358-83840A66CE42}"/>
              </a:ext>
            </a:extLst>
          </p:cNvPr>
          <p:cNvSpPr txBox="1"/>
          <p:nvPr/>
        </p:nvSpPr>
        <p:spPr>
          <a:xfrm>
            <a:off x="1349451" y="5622497"/>
            <a:ext cx="651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Deben tener una columna en común (llave primaria – llave foránea)</a:t>
            </a:r>
          </a:p>
        </p:txBody>
      </p:sp>
    </p:spTree>
    <p:extLst>
      <p:ext uri="{BB962C8B-B14F-4D97-AF65-F5344CB8AC3E}">
        <p14:creationId xmlns:p14="http://schemas.microsoft.com/office/powerpoint/2010/main" val="115500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dos los tipos de JOIN en SQL – Guía de referencia rápida">
            <a:extLst>
              <a:ext uri="{FF2B5EF4-FFF2-40B4-BE49-F238E27FC236}">
                <a16:creationId xmlns:a16="http://schemas.microsoft.com/office/drawing/2014/main" id="{14066066-F1E1-4EDE-AD54-65291B81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0"/>
            <a:ext cx="7620000" cy="599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6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ipos de Jon con pelos">
            <a:extLst>
              <a:ext uri="{FF2B5EF4-FFF2-40B4-BE49-F238E27FC236}">
                <a16:creationId xmlns:a16="http://schemas.microsoft.com/office/drawing/2014/main" id="{F19D6DE2-D97F-40C9-8FF8-308B47151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981" y="0"/>
            <a:ext cx="4566037" cy="594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38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C5566F6-C9D9-4681-9306-EECDB710D409}"/>
              </a:ext>
            </a:extLst>
          </p:cNvPr>
          <p:cNvSpPr/>
          <p:nvPr/>
        </p:nvSpPr>
        <p:spPr>
          <a:xfrm>
            <a:off x="2378940" y="106599"/>
            <a:ext cx="4386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TIPOS DE JOIN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0C357C4-383C-4D20-B609-3D42ACEA7CD1}"/>
              </a:ext>
            </a:extLst>
          </p:cNvPr>
          <p:cNvSpPr/>
          <p:nvPr/>
        </p:nvSpPr>
        <p:spPr>
          <a:xfrm>
            <a:off x="265471" y="4337620"/>
            <a:ext cx="83475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s-CO" sz="2400" b="1" dirty="0" err="1"/>
              <a:t>Inner</a:t>
            </a:r>
            <a:r>
              <a:rPr lang="es-CO" sz="2400" b="1" dirty="0"/>
              <a:t> </a:t>
            </a:r>
            <a:r>
              <a:rPr lang="es-CO" sz="2400" b="1" dirty="0" err="1"/>
              <a:t>Join</a:t>
            </a:r>
            <a:r>
              <a:rPr lang="es-CO" sz="2400" b="1" dirty="0"/>
              <a:t>.</a:t>
            </a:r>
            <a:r>
              <a:rPr lang="es-CO" sz="2400" dirty="0"/>
              <a:t> Devuelve sólo aquellas filas donde haya un “match”, es decir, las filas donde el valor del campo de la tabla A que se utiliza para hacer el </a:t>
            </a:r>
            <a:r>
              <a:rPr lang="es-CO" sz="2400" dirty="0" err="1"/>
              <a:t>Join</a:t>
            </a:r>
            <a:r>
              <a:rPr lang="es-CO" sz="2400" dirty="0"/>
              <a:t> coincida con el valor del campo correspondiente en la tabla B. 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F08FED-3968-4E88-B33D-48CB853F9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851258"/>
            <a:ext cx="31908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1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C5566F6-C9D9-4681-9306-EECDB710D409}"/>
              </a:ext>
            </a:extLst>
          </p:cNvPr>
          <p:cNvSpPr/>
          <p:nvPr/>
        </p:nvSpPr>
        <p:spPr>
          <a:xfrm>
            <a:off x="2378940" y="106599"/>
            <a:ext cx="4386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TIPOS DE JOIN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0C357C4-383C-4D20-B609-3D42ACEA7CD1}"/>
              </a:ext>
            </a:extLst>
          </p:cNvPr>
          <p:cNvSpPr/>
          <p:nvPr/>
        </p:nvSpPr>
        <p:spPr>
          <a:xfrm>
            <a:off x="117988" y="4155849"/>
            <a:ext cx="83475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s-CO" sz="2400" b="1" dirty="0" err="1"/>
              <a:t>Left</a:t>
            </a:r>
            <a:r>
              <a:rPr lang="es-CO" sz="2400" b="1" dirty="0"/>
              <a:t> </a:t>
            </a:r>
            <a:r>
              <a:rPr lang="es-CO" sz="2400" b="1" dirty="0" err="1"/>
              <a:t>outer</a:t>
            </a:r>
            <a:r>
              <a:rPr lang="es-CO" sz="2400" b="1" dirty="0"/>
              <a:t> </a:t>
            </a:r>
            <a:r>
              <a:rPr lang="es-CO" sz="2400" b="1" dirty="0" err="1"/>
              <a:t>Join</a:t>
            </a:r>
            <a:r>
              <a:rPr lang="es-CO" sz="2400" b="1" dirty="0"/>
              <a:t>.</a:t>
            </a:r>
            <a:r>
              <a:rPr lang="es-CO" sz="2400" dirty="0"/>
              <a:t> Cuando quieres todas las filas para las que haya match pero también aquellas de la Tabla A que no hagan match.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0287A8-936A-47A3-B7AD-4953E9D16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987404"/>
            <a:ext cx="31051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0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C5566F6-C9D9-4681-9306-EECDB710D409}"/>
              </a:ext>
            </a:extLst>
          </p:cNvPr>
          <p:cNvSpPr/>
          <p:nvPr/>
        </p:nvSpPr>
        <p:spPr>
          <a:xfrm>
            <a:off x="2378940" y="106599"/>
            <a:ext cx="4386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TIPOS DE JOIN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0C357C4-383C-4D20-B609-3D42ACEA7CD1}"/>
              </a:ext>
            </a:extLst>
          </p:cNvPr>
          <p:cNvSpPr/>
          <p:nvPr/>
        </p:nvSpPr>
        <p:spPr>
          <a:xfrm>
            <a:off x="117988" y="4057526"/>
            <a:ext cx="83475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s-CO" b="1" dirty="0" err="1"/>
              <a:t>Right</a:t>
            </a:r>
            <a:r>
              <a:rPr lang="es-CO" b="1" dirty="0"/>
              <a:t> </a:t>
            </a:r>
            <a:r>
              <a:rPr lang="es-CO" b="1" dirty="0" err="1"/>
              <a:t>outer</a:t>
            </a:r>
            <a:r>
              <a:rPr lang="es-CO" b="1" dirty="0"/>
              <a:t> </a:t>
            </a:r>
            <a:r>
              <a:rPr lang="es-CO" b="1" dirty="0" err="1"/>
              <a:t>Join</a:t>
            </a:r>
            <a:r>
              <a:rPr lang="es-CO" b="1" dirty="0"/>
              <a:t>.  </a:t>
            </a:r>
            <a:r>
              <a:rPr lang="es-CO" dirty="0"/>
              <a:t>Exactamente lo mismo pero a la inversa, cuando quieres listar las filas de la tabla B aunque no estén relacionadas con ninguna fila de la tabla A. Es un operador un poco redundante ya que se podría cambiar simplemente el orden de las  tablas en el </a:t>
            </a:r>
            <a:r>
              <a:rPr lang="es-CO" dirty="0" err="1"/>
              <a:t>Join</a:t>
            </a:r>
            <a:r>
              <a:rPr lang="es-CO" dirty="0"/>
              <a:t> y utilizar un </a:t>
            </a:r>
            <a:r>
              <a:rPr lang="es-CO" dirty="0" err="1"/>
              <a:t>left</a:t>
            </a:r>
            <a:r>
              <a:rPr lang="es-CO" dirty="0"/>
              <a:t> </a:t>
            </a:r>
            <a:r>
              <a:rPr lang="es-CO" dirty="0" err="1"/>
              <a:t>outer</a:t>
            </a:r>
            <a:r>
              <a:rPr lang="es-CO" dirty="0"/>
              <a:t> para conseguir el mismo efecto. No obstante, y como parte de </a:t>
            </a:r>
            <a:r>
              <a:rPr lang="es-CO" dirty="0" err="1"/>
              <a:t>Joins</a:t>
            </a:r>
            <a:r>
              <a:rPr lang="es-CO" dirty="0"/>
              <a:t> múltiples, es útil tener los dos para un mejor comprensión de la consulta</a:t>
            </a:r>
            <a:endParaRPr lang="es-CO" sz="21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AA8D28-8168-4F3B-B99B-75E558280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7" y="906871"/>
            <a:ext cx="30956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7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C5566F6-C9D9-4681-9306-EECDB710D409}"/>
              </a:ext>
            </a:extLst>
          </p:cNvPr>
          <p:cNvSpPr/>
          <p:nvPr/>
        </p:nvSpPr>
        <p:spPr>
          <a:xfrm>
            <a:off x="2378940" y="106599"/>
            <a:ext cx="4386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TIPOS DE JOIN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0C357C4-383C-4D20-B609-3D42ACEA7CD1}"/>
              </a:ext>
            </a:extLst>
          </p:cNvPr>
          <p:cNvSpPr/>
          <p:nvPr/>
        </p:nvSpPr>
        <p:spPr>
          <a:xfrm>
            <a:off x="157317" y="4087023"/>
            <a:ext cx="83475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s-CO" sz="2400" b="1" dirty="0"/>
              <a:t>Full </a:t>
            </a:r>
            <a:r>
              <a:rPr lang="es-CO" sz="2400" b="1" dirty="0" err="1"/>
              <a:t>outer</a:t>
            </a:r>
            <a:r>
              <a:rPr lang="es-CO" sz="2400" b="1" dirty="0"/>
              <a:t> </a:t>
            </a:r>
            <a:r>
              <a:rPr lang="es-CO" sz="2400" b="1" dirty="0" err="1"/>
              <a:t>join</a:t>
            </a:r>
            <a:r>
              <a:rPr lang="es-CO" sz="2400" dirty="0"/>
              <a:t>. Es como la suma de las dos anteriores. Queremos tanto las filas de la A como las de B, tanto si hay match como si no.  Cuando hay match la consulta devolverá todos los campos de A y B que hayamos indicado, cuando no, la consulta devolverá sólo los campos de A o de B.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454483-52AF-4BF8-A4F0-33343DE04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118" y="1242528"/>
            <a:ext cx="4744112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8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C5566F6-C9D9-4681-9306-EECDB710D409}"/>
              </a:ext>
            </a:extLst>
          </p:cNvPr>
          <p:cNvSpPr/>
          <p:nvPr/>
        </p:nvSpPr>
        <p:spPr>
          <a:xfrm>
            <a:off x="1616772" y="106599"/>
            <a:ext cx="5910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DATOS DE EJEMPLO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0C357C4-383C-4D20-B609-3D42ACEA7CD1}"/>
              </a:ext>
            </a:extLst>
          </p:cNvPr>
          <p:cNvSpPr/>
          <p:nvPr/>
        </p:nvSpPr>
        <p:spPr>
          <a:xfrm>
            <a:off x="265471" y="1166842"/>
            <a:ext cx="62975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CREATE DATABASE DB_JUEGOS;</a:t>
            </a:r>
          </a:p>
          <a:p>
            <a:r>
              <a:rPr lang="es-CO" dirty="0"/>
              <a:t>USE DB_JUEGOS;</a:t>
            </a:r>
          </a:p>
          <a:p>
            <a:endParaRPr lang="es-CO" dirty="0"/>
          </a:p>
          <a:p>
            <a:r>
              <a:rPr lang="es-CO" dirty="0"/>
              <a:t>CREATE TABLE juegos ( </a:t>
            </a:r>
          </a:p>
          <a:p>
            <a:r>
              <a:rPr lang="es-CO" dirty="0" err="1"/>
              <a:t>Id_juego</a:t>
            </a:r>
            <a:r>
              <a:rPr lang="es-CO" dirty="0"/>
              <a:t> </a:t>
            </a:r>
            <a:r>
              <a:rPr lang="es-CO" dirty="0" err="1"/>
              <a:t>tinyint</a:t>
            </a:r>
            <a:r>
              <a:rPr lang="es-CO" dirty="0"/>
              <a:t>(1) NOT NULL, </a:t>
            </a:r>
          </a:p>
          <a:p>
            <a:r>
              <a:rPr lang="es-CO" dirty="0" err="1"/>
              <a:t>juegoname</a:t>
            </a:r>
            <a:r>
              <a:rPr lang="es-CO" dirty="0"/>
              <a:t> </a:t>
            </a:r>
            <a:r>
              <a:rPr lang="es-CO" dirty="0" err="1"/>
              <a:t>varchar</a:t>
            </a:r>
            <a:r>
              <a:rPr lang="es-CO" dirty="0"/>
              <a:t>(30) DEFAULT NULL, </a:t>
            </a:r>
          </a:p>
          <a:p>
            <a:r>
              <a:rPr lang="es-CO" dirty="0"/>
              <a:t>PRIMARY KEY (</a:t>
            </a:r>
            <a:r>
              <a:rPr lang="es-CO" dirty="0" err="1"/>
              <a:t>Id_juego</a:t>
            </a:r>
            <a:r>
              <a:rPr lang="es-CO" dirty="0"/>
              <a:t>) </a:t>
            </a:r>
          </a:p>
          <a:p>
            <a:r>
              <a:rPr lang="es-CO" dirty="0"/>
              <a:t>) ENGINE=</a:t>
            </a:r>
            <a:r>
              <a:rPr lang="es-CO" dirty="0" err="1"/>
              <a:t>InnoDB</a:t>
            </a:r>
            <a:r>
              <a:rPr lang="es-CO" dirty="0"/>
              <a:t>;  </a:t>
            </a:r>
          </a:p>
          <a:p>
            <a:r>
              <a:rPr lang="es-CO" dirty="0"/>
              <a:t>  </a:t>
            </a:r>
          </a:p>
          <a:p>
            <a:r>
              <a:rPr lang="es-CO" dirty="0"/>
              <a:t>INSERT INTO juegos VALUES (1, 'Final </a:t>
            </a:r>
            <a:r>
              <a:rPr lang="es-CO" dirty="0" err="1"/>
              <a:t>Fantasy</a:t>
            </a:r>
            <a:r>
              <a:rPr lang="es-CO" dirty="0"/>
              <a:t> VII'); </a:t>
            </a:r>
          </a:p>
          <a:p>
            <a:r>
              <a:rPr lang="es-CO" dirty="0"/>
              <a:t>INSERT INTO juegos VALUES (2, 'Zelda: A link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past</a:t>
            </a:r>
            <a:r>
              <a:rPr lang="es-CO" dirty="0"/>
              <a:t>'); </a:t>
            </a:r>
          </a:p>
          <a:p>
            <a:r>
              <a:rPr lang="es-CO" dirty="0"/>
              <a:t>INSERT INTO juegos VALUES (3, '</a:t>
            </a:r>
            <a:r>
              <a:rPr lang="es-CO" dirty="0" err="1"/>
              <a:t>Crazy</a:t>
            </a:r>
            <a:r>
              <a:rPr lang="es-CO" dirty="0"/>
              <a:t> </a:t>
            </a:r>
            <a:r>
              <a:rPr lang="es-CO" dirty="0" err="1"/>
              <a:t>Taxy</a:t>
            </a:r>
            <a:r>
              <a:rPr lang="es-CO" dirty="0"/>
              <a:t>'); </a:t>
            </a:r>
          </a:p>
          <a:p>
            <a:r>
              <a:rPr lang="es-CO" dirty="0"/>
              <a:t>INSERT INTO juegos VALUES (4, '</a:t>
            </a:r>
            <a:r>
              <a:rPr lang="es-CO" dirty="0" err="1"/>
              <a:t>Donkey</a:t>
            </a:r>
            <a:r>
              <a:rPr lang="es-CO" dirty="0"/>
              <a:t> Kong Country'); </a:t>
            </a:r>
          </a:p>
          <a:p>
            <a:r>
              <a:rPr lang="es-CO" dirty="0"/>
              <a:t>INSERT INTO juegos VALUES (5, '</a:t>
            </a:r>
            <a:r>
              <a:rPr lang="es-CO" dirty="0" err="1"/>
              <a:t>Fallout</a:t>
            </a:r>
            <a:r>
              <a:rPr lang="es-CO" dirty="0"/>
              <a:t> 4'); </a:t>
            </a:r>
          </a:p>
          <a:p>
            <a:r>
              <a:rPr lang="es-CO" dirty="0"/>
              <a:t>INSERT INTO juegos VALUES (6, '</a:t>
            </a:r>
            <a:r>
              <a:rPr lang="es-CO" dirty="0" err="1"/>
              <a:t>Saints</a:t>
            </a:r>
            <a:r>
              <a:rPr lang="es-CO" dirty="0"/>
              <a:t> </a:t>
            </a:r>
            <a:r>
              <a:rPr lang="es-CO" dirty="0" err="1"/>
              <a:t>Row</a:t>
            </a:r>
            <a:r>
              <a:rPr lang="es-CO" dirty="0"/>
              <a:t> III'); </a:t>
            </a:r>
          </a:p>
          <a:p>
            <a:r>
              <a:rPr lang="es-CO" dirty="0"/>
              <a:t>INSERT INTO juegos VALUES (7, 'La taba');</a:t>
            </a:r>
          </a:p>
        </p:txBody>
      </p:sp>
    </p:spTree>
    <p:extLst>
      <p:ext uri="{BB962C8B-B14F-4D97-AF65-F5344CB8AC3E}">
        <p14:creationId xmlns:p14="http://schemas.microsoft.com/office/powerpoint/2010/main" val="1258373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811</Words>
  <Application>Microsoft Office PowerPoint</Application>
  <PresentationFormat>Presentación en pantalla (4:3)</PresentationFormat>
  <Paragraphs>110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Droid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Comunicaciones</dc:creator>
  <cp:lastModifiedBy>Henry Guio Avila</cp:lastModifiedBy>
  <cp:revision>84</cp:revision>
  <dcterms:created xsi:type="dcterms:W3CDTF">2016-03-28T17:24:36Z</dcterms:created>
  <dcterms:modified xsi:type="dcterms:W3CDTF">2019-10-22T04:39:16Z</dcterms:modified>
</cp:coreProperties>
</file>