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89" r:id="rId3"/>
    <p:sldId id="301" r:id="rId4"/>
    <p:sldId id="304" r:id="rId5"/>
    <p:sldId id="306" r:id="rId6"/>
    <p:sldId id="307" r:id="rId7"/>
    <p:sldId id="308" r:id="rId8"/>
    <p:sldId id="309" r:id="rId9"/>
    <p:sldId id="310" r:id="rId10"/>
    <p:sldId id="317" r:id="rId11"/>
    <p:sldId id="305" r:id="rId12"/>
    <p:sldId id="303" r:id="rId13"/>
    <p:sldId id="302" r:id="rId14"/>
    <p:sldId id="299" r:id="rId15"/>
    <p:sldId id="311" r:id="rId16"/>
    <p:sldId id="312" r:id="rId17"/>
    <p:sldId id="313" r:id="rId18"/>
    <p:sldId id="314" r:id="rId19"/>
    <p:sldId id="315" r:id="rId20"/>
    <p:sldId id="316" r:id="rId21"/>
    <p:sldId id="296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2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063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6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6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15/04/2021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ethical-hacking-tutorials.html" TargetMode="External"/><Relationship Id="rId2" Type="http://schemas.openxmlformats.org/officeDocument/2006/relationships/hyperlink" Target="http://recursostic.educacion.es/observatorio/web/eu/software/software-general/562-elvira-misfud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Seguridad Linux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tedrático">
            <a:extLst>
              <a:ext uri="{FF2B5EF4-FFF2-40B4-BE49-F238E27FC236}">
                <a16:creationId xmlns:a16="http://schemas.microsoft.com/office/drawing/2014/main" id="{58DC10A6-32B1-4C49-A4E3-B3091C6A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880" y="3121800"/>
            <a:ext cx="914400" cy="9144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C5CA773-2312-4EBC-81E0-8EE40702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  <a:endParaRPr lang="es-CO" dirty="0"/>
          </a:p>
        </p:txBody>
      </p:sp>
      <p:pic>
        <p:nvPicPr>
          <p:cNvPr id="7" name="Gráfico 6" descr="Lista RTL">
            <a:extLst>
              <a:ext uri="{FF2B5EF4-FFF2-40B4-BE49-F238E27FC236}">
                <a16:creationId xmlns:a16="http://schemas.microsoft.com/office/drawing/2014/main" id="{3434C3C8-AE0D-4671-BC8C-877CB477C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7722" y="313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Gestionar dos aspectos:</a:t>
            </a:r>
          </a:p>
          <a:p>
            <a:pPr lvl="1"/>
            <a:r>
              <a:rPr lang="es-CO" dirty="0"/>
              <a:t>Recursos (archivos)</a:t>
            </a:r>
          </a:p>
          <a:p>
            <a:pPr lvl="1"/>
            <a:r>
              <a:rPr lang="es-CO" dirty="0"/>
              <a:t>Dominio (usuarios y procesos)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27164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Gestionar dos aspectos:</a:t>
            </a:r>
          </a:p>
          <a:p>
            <a:pPr lvl="1"/>
            <a:r>
              <a:rPr lang="es-CO" dirty="0"/>
              <a:t>Recursos</a:t>
            </a:r>
          </a:p>
          <a:p>
            <a:pPr lvl="1"/>
            <a:r>
              <a:rPr lang="es-CO" dirty="0"/>
              <a:t>Dominio</a:t>
            </a:r>
          </a:p>
          <a:p>
            <a:pPr marL="0" indent="0">
              <a:buNone/>
            </a:pPr>
            <a:endParaRPr lang="es-CO" dirty="0"/>
          </a:p>
          <a:p>
            <a:pPr marL="0" lvl="2" indent="0">
              <a:spcBef>
                <a:spcPts val="1800"/>
              </a:spcBef>
              <a:buNone/>
            </a:pPr>
            <a:r>
              <a:rPr lang="es-CO" b="1" dirty="0"/>
              <a:t>Listas de Control de Acceso</a:t>
            </a:r>
            <a:r>
              <a:rPr lang="es-CO" dirty="0"/>
              <a:t>: qué dominios tienen acceso a un recurso y qué operaciones puede hacer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2382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CO" dirty="0"/>
          </a:p>
          <a:p>
            <a:r>
              <a:rPr lang="es-CO" dirty="0"/>
              <a:t>Acceso al sistema</a:t>
            </a:r>
          </a:p>
          <a:p>
            <a:r>
              <a:rPr lang="es-CO" dirty="0"/>
              <a:t>Contraseñas y encriptación</a:t>
            </a:r>
          </a:p>
          <a:p>
            <a:r>
              <a:rPr lang="es-CO" dirty="0"/>
              <a:t>Seguridad de </a:t>
            </a:r>
            <a:r>
              <a:rPr lang="es-CO" dirty="0" err="1"/>
              <a:t>root</a:t>
            </a:r>
            <a:endParaRPr lang="es-CO" dirty="0"/>
          </a:p>
          <a:p>
            <a:r>
              <a:rPr lang="es-CO" dirty="0"/>
              <a:t>Integridad del sistemas de archivos</a:t>
            </a:r>
          </a:p>
          <a:p>
            <a:r>
              <a:rPr lang="es-CO" dirty="0"/>
              <a:t>Seguridad en el entorno gráfico X</a:t>
            </a:r>
          </a:p>
          <a:p>
            <a:r>
              <a:rPr lang="es-CO" dirty="0" err="1"/>
              <a:t>Logs</a:t>
            </a:r>
            <a:r>
              <a:rPr lang="es-CO" dirty="0"/>
              <a:t> del sistema</a:t>
            </a:r>
          </a:p>
          <a:p>
            <a:r>
              <a:rPr lang="es-CO" dirty="0"/>
              <a:t>Seguridad de red</a:t>
            </a:r>
          </a:p>
          <a:p>
            <a:r>
              <a:rPr lang="es-CO" dirty="0"/>
              <a:t>Protección de los archivos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177387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tedrático">
            <a:extLst>
              <a:ext uri="{FF2B5EF4-FFF2-40B4-BE49-F238E27FC236}">
                <a16:creationId xmlns:a16="http://schemas.microsoft.com/office/drawing/2014/main" id="{58DC10A6-32B1-4C49-A4E3-B3091C6A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880" y="3121800"/>
            <a:ext cx="914400" cy="9144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C5CA773-2312-4EBC-81E0-8EE40702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  <a:endParaRPr lang="es-CO" dirty="0"/>
          </a:p>
        </p:txBody>
      </p:sp>
      <p:pic>
        <p:nvPicPr>
          <p:cNvPr id="7" name="Gráfico 6" descr="Lista RTL">
            <a:extLst>
              <a:ext uri="{FF2B5EF4-FFF2-40B4-BE49-F238E27FC236}">
                <a16:creationId xmlns:a16="http://schemas.microsoft.com/office/drawing/2014/main" id="{3434C3C8-AE0D-4671-BC8C-877CB477C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7722" y="313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pPr marL="0" indent="0">
              <a:buNone/>
            </a:pPr>
            <a:r>
              <a:rPr lang="es-CO" dirty="0"/>
              <a:t>Hacking es identificar debilidades en los sistemas o redes informáticos para explotar sus debilidades para obtener acceso. 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Uso de un algoritmo de descifrado de contraseñas para acceder a un sistema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Hacking ético</a:t>
            </a:r>
          </a:p>
        </p:txBody>
      </p:sp>
    </p:spTree>
    <p:extLst>
      <p:ext uri="{BB962C8B-B14F-4D97-AF65-F5344CB8AC3E}">
        <p14:creationId xmlns:p14="http://schemas.microsoft.com/office/powerpoint/2010/main" val="41384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7584" y="1828800"/>
            <a:ext cx="7517300" cy="4696544"/>
          </a:xfrm>
        </p:spPr>
        <p:txBody>
          <a:bodyPr>
            <a:normAutofit fontScale="92500" lnSpcReduction="10000"/>
          </a:bodyPr>
          <a:lstStyle/>
          <a:p>
            <a:endParaRPr lang="es-CO" dirty="0"/>
          </a:p>
          <a:p>
            <a:pPr marL="0" indent="0">
              <a:buNone/>
            </a:pPr>
            <a:r>
              <a:rPr lang="es-CO" dirty="0"/>
              <a:t>Tipos:</a:t>
            </a:r>
          </a:p>
          <a:p>
            <a:r>
              <a:rPr lang="es-CO" dirty="0"/>
              <a:t>Ético (sombrero blanco): acceso autorizado</a:t>
            </a:r>
          </a:p>
          <a:p>
            <a:r>
              <a:rPr lang="es-CO" dirty="0"/>
              <a:t>Cracker (sombrero negro): acceso no autorizado</a:t>
            </a:r>
          </a:p>
          <a:p>
            <a:r>
              <a:rPr lang="es-CO" dirty="0"/>
              <a:t>Sombrero gris: entre blanco y negro</a:t>
            </a:r>
          </a:p>
          <a:p>
            <a:r>
              <a:rPr lang="es-CO" dirty="0"/>
              <a:t>Script </a:t>
            </a:r>
            <a:r>
              <a:rPr lang="es-CO" dirty="0" err="1"/>
              <a:t>kiddies</a:t>
            </a:r>
            <a:r>
              <a:rPr lang="es-CO" dirty="0"/>
              <a:t>: Una persona no calificada que obtiene acceso a los sistemas informáticos utilizando herramientas ya creadas.</a:t>
            </a:r>
          </a:p>
          <a:p>
            <a:r>
              <a:rPr lang="es-CO" dirty="0" err="1"/>
              <a:t>Hackivist</a:t>
            </a:r>
            <a:r>
              <a:rPr lang="es-CO" dirty="0"/>
              <a:t>: Un hacker que usa la piratería para enviar mensajes sociales, religiosos y políticos, </a:t>
            </a:r>
            <a:r>
              <a:rPr lang="es-CO" dirty="0" err="1"/>
              <a:t>etc</a:t>
            </a:r>
            <a:endParaRPr lang="es-CO" dirty="0"/>
          </a:p>
          <a:p>
            <a:r>
              <a:rPr lang="es-CO" dirty="0" err="1"/>
              <a:t>Phreaker</a:t>
            </a:r>
            <a:r>
              <a:rPr lang="es-CO" dirty="0"/>
              <a:t>: Un hacker que identifica y explota las debilidades de los teléfonos en lugar de las computadoras.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Hacking ético</a:t>
            </a:r>
          </a:p>
        </p:txBody>
      </p:sp>
    </p:spTree>
    <p:extLst>
      <p:ext uri="{BB962C8B-B14F-4D97-AF65-F5344CB8AC3E}">
        <p14:creationId xmlns:p14="http://schemas.microsoft.com/office/powerpoint/2010/main" val="16117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estudio y la aplicación de técnicas que ocultan el significado real de la información transformándola en formatos legibles no humanos y viceversa.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Criptografía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9"/>
          <a:stretch/>
        </p:blipFill>
        <p:spPr bwMode="auto">
          <a:xfrm>
            <a:off x="1907704" y="3140968"/>
            <a:ext cx="5448300" cy="263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1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Algoritmos de criptografía:</a:t>
            </a:r>
          </a:p>
          <a:p>
            <a:pPr lvl="1"/>
            <a:r>
              <a:rPr lang="es-CO" dirty="0"/>
              <a:t>MD5</a:t>
            </a:r>
          </a:p>
          <a:p>
            <a:pPr lvl="1"/>
            <a:r>
              <a:rPr lang="es-CO" dirty="0" err="1"/>
              <a:t>SHA</a:t>
            </a:r>
            <a:r>
              <a:rPr lang="es-CO" dirty="0"/>
              <a:t> (SHA-0, SHA-1, SHA-2, SHA-3)</a:t>
            </a:r>
          </a:p>
          <a:p>
            <a:pPr lvl="1"/>
            <a:r>
              <a:rPr lang="es-CO" dirty="0"/>
              <a:t>RC4</a:t>
            </a:r>
          </a:p>
          <a:p>
            <a:pPr lvl="1"/>
            <a:r>
              <a:rPr lang="es-CO" dirty="0" err="1"/>
              <a:t>BLOWFISH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Criptografía</a:t>
            </a:r>
          </a:p>
        </p:txBody>
      </p:sp>
    </p:spTree>
    <p:extLst>
      <p:ext uri="{BB962C8B-B14F-4D97-AF65-F5344CB8AC3E}">
        <p14:creationId xmlns:p14="http://schemas.microsoft.com/office/powerpoint/2010/main" val="2452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Algoritmos de criptografía:</a:t>
            </a:r>
          </a:p>
          <a:p>
            <a:pPr lvl="1"/>
            <a:r>
              <a:rPr lang="es-CO" dirty="0"/>
              <a:t>MD5</a:t>
            </a:r>
          </a:p>
          <a:p>
            <a:pPr lvl="1"/>
            <a:r>
              <a:rPr lang="es-CO" dirty="0" err="1"/>
              <a:t>SHA</a:t>
            </a:r>
            <a:r>
              <a:rPr lang="es-CO" dirty="0"/>
              <a:t> (SHA-0, SHA-1, SHA-2, SHA-3)</a:t>
            </a:r>
          </a:p>
          <a:p>
            <a:pPr lvl="1"/>
            <a:r>
              <a:rPr lang="es-CO" dirty="0"/>
              <a:t>RC4</a:t>
            </a:r>
          </a:p>
          <a:p>
            <a:pPr lvl="1"/>
            <a:r>
              <a:rPr lang="es-CO" dirty="0" err="1"/>
              <a:t>BLOWFISH</a:t>
            </a:r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marL="279082" lvl="1" indent="0">
              <a:buNone/>
            </a:pPr>
            <a:r>
              <a:rPr lang="es-CO" dirty="0"/>
              <a:t>Ejercicio práctico explicando el algoritmo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Criptografía</a:t>
            </a:r>
          </a:p>
        </p:txBody>
      </p:sp>
    </p:spTree>
    <p:extLst>
      <p:ext uri="{BB962C8B-B14F-4D97-AF65-F5344CB8AC3E}">
        <p14:creationId xmlns:p14="http://schemas.microsoft.com/office/powerpoint/2010/main" val="19974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Personal</a:t>
            </a:r>
          </a:p>
          <a:p>
            <a:endParaRPr lang="es-CO" dirty="0"/>
          </a:p>
          <a:p>
            <a:r>
              <a:rPr lang="es-CO" dirty="0"/>
              <a:t>Red</a:t>
            </a:r>
          </a:p>
          <a:p>
            <a:endParaRPr lang="es-CO" dirty="0"/>
          </a:p>
          <a:p>
            <a:r>
              <a:rPr lang="es-CO" dirty="0"/>
              <a:t>Servidor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3391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tedrático">
            <a:extLst>
              <a:ext uri="{FF2B5EF4-FFF2-40B4-BE49-F238E27FC236}">
                <a16:creationId xmlns:a16="http://schemas.microsoft.com/office/drawing/2014/main" id="{58DC10A6-32B1-4C49-A4E3-B3091C6A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880" y="3121800"/>
            <a:ext cx="914400" cy="9144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C5CA773-2312-4EBC-81E0-8EE40702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  <a:endParaRPr lang="es-CO" dirty="0"/>
          </a:p>
        </p:txBody>
      </p:sp>
      <p:pic>
        <p:nvPicPr>
          <p:cNvPr id="7" name="Gráfico 6" descr="Lista RTL">
            <a:extLst>
              <a:ext uri="{FF2B5EF4-FFF2-40B4-BE49-F238E27FC236}">
                <a16:creationId xmlns:a16="http://schemas.microsoft.com/office/drawing/2014/main" id="{3434C3C8-AE0D-4671-BC8C-877CB477C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7722" y="313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Administración avanzada de </a:t>
            </a:r>
            <a:r>
              <a:rPr lang="es-CO" dirty="0" err="1"/>
              <a:t>GNU</a:t>
            </a:r>
            <a:r>
              <a:rPr lang="es-CO" dirty="0"/>
              <a:t>/Linux. Primera edición: marzo 2004 © </a:t>
            </a:r>
            <a:r>
              <a:rPr lang="es-CO" dirty="0" err="1"/>
              <a:t>Fundació</a:t>
            </a:r>
            <a:r>
              <a:rPr lang="es-CO" dirty="0"/>
              <a:t> per a la </a:t>
            </a:r>
            <a:r>
              <a:rPr lang="es-CO" dirty="0" err="1"/>
              <a:t>Universitat</a:t>
            </a:r>
            <a:r>
              <a:rPr lang="es-CO" dirty="0"/>
              <a:t> </a:t>
            </a:r>
            <a:r>
              <a:rPr lang="es-CO" dirty="0" err="1"/>
              <a:t>Oberta</a:t>
            </a:r>
            <a:r>
              <a:rPr lang="es-CO" dirty="0"/>
              <a:t> de Catalunya Av. </a:t>
            </a:r>
            <a:r>
              <a:rPr lang="es-CO" dirty="0" err="1"/>
              <a:t>Tibidabo</a:t>
            </a:r>
            <a:r>
              <a:rPr lang="es-CO" dirty="0"/>
              <a:t>, 39-43, 08035 Barcelona Material realizado por </a:t>
            </a:r>
            <a:r>
              <a:rPr lang="es-CO" dirty="0" err="1"/>
              <a:t>Eureca</a:t>
            </a:r>
            <a:r>
              <a:rPr lang="es-CO" dirty="0"/>
              <a:t> Media, </a:t>
            </a:r>
            <a:r>
              <a:rPr lang="es-CO" dirty="0" err="1"/>
              <a:t>SL</a:t>
            </a:r>
            <a:r>
              <a:rPr lang="es-CO" dirty="0"/>
              <a:t> © Autores: Josep </a:t>
            </a:r>
            <a:r>
              <a:rPr lang="es-CO" dirty="0" err="1"/>
              <a:t>Jorba</a:t>
            </a:r>
            <a:r>
              <a:rPr lang="es-CO" dirty="0"/>
              <a:t> Esteve y Remo </a:t>
            </a:r>
            <a:r>
              <a:rPr lang="es-CO" dirty="0" err="1"/>
              <a:t>Suppi</a:t>
            </a:r>
            <a:r>
              <a:rPr lang="es-CO" dirty="0"/>
              <a:t> </a:t>
            </a:r>
            <a:r>
              <a:rPr lang="es-CO" dirty="0" err="1"/>
              <a:t>Boldrito</a:t>
            </a:r>
            <a:r>
              <a:rPr lang="es-CO" dirty="0"/>
              <a:t> Depósito legal: B-7.597-2004 ISBN: 84-9788-116-8 </a:t>
            </a:r>
            <a:endParaRPr lang="es-CO" dirty="0">
              <a:hlinkClick r:id="rId2"/>
            </a:endParaRPr>
          </a:p>
          <a:p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http://recursostic.educacion.es/observatorio/web/eu/software/software-general/562-elvira-misfud-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https://www.guru99.com/ethical-hacking-tutorials.html</a:t>
            </a:r>
            <a:r>
              <a:rPr lang="es-CO" dirty="0"/>
              <a:t>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40071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ISO: minimizar la vulnerabilidad de bienes y recursos.</a:t>
            </a:r>
          </a:p>
          <a:p>
            <a:endParaRPr lang="es-CO" dirty="0"/>
          </a:p>
          <a:p>
            <a:r>
              <a:rPr lang="es-CO" dirty="0"/>
              <a:t>Qué se afecta:</a:t>
            </a:r>
          </a:p>
          <a:p>
            <a:pPr lvl="1"/>
            <a:r>
              <a:rPr lang="es-CO" dirty="0"/>
              <a:t>Confidencialidad</a:t>
            </a:r>
          </a:p>
          <a:p>
            <a:pPr lvl="1"/>
            <a:r>
              <a:rPr lang="es-CO" dirty="0"/>
              <a:t>Integridad</a:t>
            </a:r>
          </a:p>
          <a:p>
            <a:pPr lvl="1"/>
            <a:r>
              <a:rPr lang="es-CO" dirty="0"/>
              <a:t>Accesibilidad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11026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CO" dirty="0"/>
          </a:p>
          <a:p>
            <a:r>
              <a:rPr lang="es-CO" dirty="0"/>
              <a:t>Cómo se ataca:</a:t>
            </a:r>
          </a:p>
          <a:p>
            <a:pPr lvl="1"/>
            <a:r>
              <a:rPr lang="es-CO" dirty="0"/>
              <a:t>Autentificación: falsa identidad para obtener acceso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Intercepción: terceros escuchan/interceptan datos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Falsificación: sustitución de identidad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Robo: uso de recursos sin autorización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Vandalismo: interferir con el funcionamiento del sistema o servicios y causar molestias parciales o totales,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18487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Ataques</a:t>
            </a:r>
          </a:p>
          <a:p>
            <a:pPr lvl="1"/>
            <a:r>
              <a:rPr lang="es-CO" dirty="0"/>
              <a:t>Bug </a:t>
            </a:r>
            <a:r>
              <a:rPr lang="es-CO" dirty="0" err="1"/>
              <a:t>exploits</a:t>
            </a:r>
            <a:r>
              <a:rPr lang="es-CO" dirty="0"/>
              <a:t>: explotación de errores o agujeros del software</a:t>
            </a:r>
          </a:p>
          <a:p>
            <a:pPr marL="279082" lvl="1" indent="0">
              <a:buNone/>
            </a:pPr>
            <a:endParaRPr lang="es-CO" dirty="0"/>
          </a:p>
          <a:p>
            <a:pPr lvl="1"/>
            <a:r>
              <a:rPr lang="es-CO" dirty="0"/>
              <a:t>Virus: “programa normalmente anexo a otros y que utiliza mecanismos de autocopia y transmisión”.</a:t>
            </a:r>
          </a:p>
          <a:p>
            <a:pPr lvl="2"/>
            <a:r>
              <a:rPr lang="es-CO" dirty="0"/>
              <a:t>Linux: protección por qué???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11904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Ataques</a:t>
            </a:r>
          </a:p>
          <a:p>
            <a:pPr lvl="1"/>
            <a:r>
              <a:rPr lang="es-CO" dirty="0"/>
              <a:t>Bug </a:t>
            </a:r>
            <a:r>
              <a:rPr lang="es-CO" dirty="0" err="1"/>
              <a:t>exploits</a:t>
            </a:r>
            <a:r>
              <a:rPr lang="es-CO" dirty="0"/>
              <a:t>: explotación de errores o agujeros del software</a:t>
            </a:r>
          </a:p>
          <a:p>
            <a:pPr marL="279082" lvl="1" indent="0">
              <a:buNone/>
            </a:pPr>
            <a:endParaRPr lang="es-CO" dirty="0"/>
          </a:p>
          <a:p>
            <a:pPr lvl="1"/>
            <a:r>
              <a:rPr lang="es-CO" dirty="0"/>
              <a:t>Virus: “programa normalmente anexo a otros y que utiliza mecanismos de autocopia y transmisión”.</a:t>
            </a:r>
          </a:p>
          <a:p>
            <a:pPr lvl="2"/>
            <a:r>
              <a:rPr lang="es-CO" dirty="0"/>
              <a:t>Linux: protección por qué???</a:t>
            </a:r>
          </a:p>
          <a:p>
            <a:pPr lvl="3"/>
            <a:r>
              <a:rPr lang="es-CO" dirty="0"/>
              <a:t>Programas ejecutables </a:t>
            </a:r>
            <a:r>
              <a:rPr lang="es-CO" dirty="0">
                <a:sym typeface="Wingdings" panose="05000000000000000000" pitchFamily="2" charset="2"/>
              </a:rPr>
              <a:t> acceso limitado al sistema</a:t>
            </a:r>
          </a:p>
          <a:p>
            <a:pPr lvl="3"/>
            <a:r>
              <a:rPr lang="es-CO" dirty="0">
                <a:sym typeface="Wingdings" panose="05000000000000000000" pitchFamily="2" charset="2"/>
              </a:rPr>
              <a:t>Correo y archivos  NO manejan </a:t>
            </a:r>
            <a:r>
              <a:rPr lang="es-CO" dirty="0"/>
              <a:t>lenguajes de macros no verificados</a:t>
            </a:r>
          </a:p>
          <a:p>
            <a:pPr marL="793750" lvl="3" indent="0">
              <a:buNone/>
            </a:pPr>
            <a:endParaRPr lang="es-CO" dirty="0"/>
          </a:p>
          <a:p>
            <a:pPr lvl="1"/>
            <a:r>
              <a:rPr lang="es-CO" dirty="0" err="1"/>
              <a:t>Worm</a:t>
            </a:r>
            <a:r>
              <a:rPr lang="es-CO" dirty="0"/>
              <a:t>: aprovechan algún agujero del sistema para realizar ejecuciones de código sin permiso.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  <p:sp>
        <p:nvSpPr>
          <p:cNvPr id="4" name="AutoShape 2" descr="Botón actualizar | Icono Gra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92896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CO" dirty="0"/>
          </a:p>
          <a:p>
            <a:r>
              <a:rPr lang="es-CO" dirty="0"/>
              <a:t>Ataques</a:t>
            </a:r>
          </a:p>
          <a:p>
            <a:pPr lvl="1"/>
            <a:r>
              <a:rPr lang="es-CO" dirty="0" err="1"/>
              <a:t>Trojan</a:t>
            </a:r>
            <a:r>
              <a:rPr lang="es-CO" dirty="0"/>
              <a:t> </a:t>
            </a:r>
            <a:r>
              <a:rPr lang="es-CO" dirty="0" err="1"/>
              <a:t>Horse</a:t>
            </a:r>
            <a:r>
              <a:rPr lang="es-CO" dirty="0"/>
              <a:t>: incorporan alguna funcionalidad, pero ocultan otras que son las utilizadas para obtener información del sistema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Back </a:t>
            </a:r>
            <a:r>
              <a:rPr lang="es-CO" dirty="0" err="1"/>
              <a:t>Door</a:t>
            </a:r>
            <a:r>
              <a:rPr lang="es-CO" dirty="0"/>
              <a:t>: método de acceso a un programa escondido que puede utilizarse con fines de otorgar acceso al sistema 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Bombas lógicas: programa incrustado en otro, que comprueba que se den algunas condiciones (temporales, acciones del usuario, etc.), para activarse y emprender acciones no autorizadas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25949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Ataques</a:t>
            </a:r>
          </a:p>
          <a:p>
            <a:pPr lvl="1"/>
            <a:r>
              <a:rPr lang="es-CO" dirty="0" err="1"/>
              <a:t>Keyloggers</a:t>
            </a:r>
            <a:r>
              <a:rPr lang="es-CO" dirty="0"/>
              <a:t>: secuestrar las interacciones con el teclado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Scanner: paso previo, que consistiría en la recolección de posibles objetivos</a:t>
            </a:r>
          </a:p>
          <a:p>
            <a:pPr lvl="1"/>
            <a:endParaRPr lang="es-CO" dirty="0"/>
          </a:p>
          <a:p>
            <a:pPr lvl="1"/>
            <a:r>
              <a:rPr lang="es-CO" dirty="0" err="1"/>
              <a:t>Sniffers</a:t>
            </a:r>
            <a:r>
              <a:rPr lang="es-CO" dirty="0"/>
              <a:t>: captura de paquetes que circulan por una red</a:t>
            </a:r>
          </a:p>
          <a:p>
            <a:pPr lvl="1"/>
            <a:endParaRPr lang="es-CO" dirty="0"/>
          </a:p>
          <a:p>
            <a:pPr lvl="1"/>
            <a:r>
              <a:rPr lang="es-CO" dirty="0" err="1"/>
              <a:t>Hijacking</a:t>
            </a:r>
            <a:r>
              <a:rPr lang="es-CO" dirty="0"/>
              <a:t>: máquina de manera que intercepte o reproduzca el funcionamiento de algún servicio en otra máquina que ha pinchado la comunicación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10178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dirty="0"/>
              <a:t>Ataques</a:t>
            </a:r>
          </a:p>
          <a:p>
            <a:pPr lvl="1"/>
            <a:r>
              <a:rPr lang="es-CO" dirty="0" err="1"/>
              <a:t>Denial</a:t>
            </a:r>
            <a:r>
              <a:rPr lang="es-CO" dirty="0"/>
              <a:t> of </a:t>
            </a:r>
            <a:r>
              <a:rPr lang="es-CO" dirty="0" err="1"/>
              <a:t>Service</a:t>
            </a:r>
            <a:r>
              <a:rPr lang="es-CO" dirty="0"/>
              <a:t>: máquina caiga o que se sobrecarguen uno o más servicios, de manera que no sean utilizables</a:t>
            </a:r>
          </a:p>
          <a:p>
            <a:pPr lvl="1"/>
            <a:endParaRPr lang="es-CO" dirty="0"/>
          </a:p>
          <a:p>
            <a:pPr lvl="1"/>
            <a:r>
              <a:rPr lang="es-CO" dirty="0" err="1"/>
              <a:t>Spoofing</a:t>
            </a:r>
            <a:r>
              <a:rPr lang="es-CO" dirty="0"/>
              <a:t>: falsificar tanto la información, como los participantes en una transmisión</a:t>
            </a:r>
          </a:p>
          <a:p>
            <a:pPr lvl="1"/>
            <a:endParaRPr lang="es-CO" dirty="0"/>
          </a:p>
          <a:p>
            <a:pPr lvl="1"/>
            <a:r>
              <a:rPr lang="es-CO" dirty="0"/>
              <a:t>Buffer </a:t>
            </a:r>
            <a:r>
              <a:rPr lang="es-CO" dirty="0" err="1"/>
              <a:t>overflows</a:t>
            </a:r>
            <a:r>
              <a:rPr lang="es-CO" dirty="0"/>
              <a:t>: . Si no se controlan los límites de colas, </a:t>
            </a:r>
            <a:r>
              <a:rPr lang="es-CO" dirty="0" err="1"/>
              <a:t>arrays</a:t>
            </a:r>
            <a:r>
              <a:rPr lang="es-CO" dirty="0"/>
              <a:t> u otro buffer, un programa atacante puede generar un mensaje o dato más grande de lo esperado y provocar fallos</a:t>
            </a:r>
          </a:p>
          <a:p>
            <a:pPr lvl="1"/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 en Linux</a:t>
            </a:r>
          </a:p>
        </p:txBody>
      </p:sp>
    </p:spTree>
    <p:extLst>
      <p:ext uri="{BB962C8B-B14F-4D97-AF65-F5344CB8AC3E}">
        <p14:creationId xmlns:p14="http://schemas.microsoft.com/office/powerpoint/2010/main" val="10178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3443</TotalTime>
  <Words>743</Words>
  <Application>Microsoft Office PowerPoint</Application>
  <PresentationFormat>Presentación en pantalla (4:3)</PresentationFormat>
  <Paragraphs>141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굴림</vt:lpstr>
      <vt:lpstr>Arial</vt:lpstr>
      <vt:lpstr>Calibri</vt:lpstr>
      <vt:lpstr>Century Gothic</vt:lpstr>
      <vt:lpstr>Vertical and Horizontal design template</vt:lpstr>
      <vt:lpstr>Seguridad Linux</vt:lpstr>
      <vt:lpstr>Seguridad en Linux</vt:lpstr>
      <vt:lpstr>Seguridad en Linux</vt:lpstr>
      <vt:lpstr>Seguridad en Linux</vt:lpstr>
      <vt:lpstr>Seguridad en Linux</vt:lpstr>
      <vt:lpstr>Seguridad en Linux</vt:lpstr>
      <vt:lpstr>Seguridad en Linux</vt:lpstr>
      <vt:lpstr>Seguridad en Linux</vt:lpstr>
      <vt:lpstr>Seguridad en Linux</vt:lpstr>
      <vt:lpstr>Taller</vt:lpstr>
      <vt:lpstr>Seguridad en Linux</vt:lpstr>
      <vt:lpstr>Seguridad en Linux</vt:lpstr>
      <vt:lpstr>Seguridad en Linux</vt:lpstr>
      <vt:lpstr>Taller</vt:lpstr>
      <vt:lpstr>Hacking ético</vt:lpstr>
      <vt:lpstr>Hacking ético</vt:lpstr>
      <vt:lpstr>Criptografía</vt:lpstr>
      <vt:lpstr>Criptografía</vt:lpstr>
      <vt:lpstr>Criptografía</vt:lpstr>
      <vt:lpstr>Taller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Mery Yolima Uribe Rios</cp:lastModifiedBy>
  <cp:revision>484</cp:revision>
  <dcterms:created xsi:type="dcterms:W3CDTF">2013-05-21T14:21:20Z</dcterms:created>
  <dcterms:modified xsi:type="dcterms:W3CDTF">2021-04-15T22:28:11Z</dcterms:modified>
</cp:coreProperties>
</file>