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307" r:id="rId3"/>
    <p:sldId id="363" r:id="rId4"/>
    <p:sldId id="364" r:id="rId5"/>
    <p:sldId id="397" r:id="rId6"/>
    <p:sldId id="398" r:id="rId7"/>
    <p:sldId id="399" r:id="rId8"/>
    <p:sldId id="384" r:id="rId9"/>
    <p:sldId id="400" r:id="rId10"/>
    <p:sldId id="383" r:id="rId11"/>
    <p:sldId id="402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401" r:id="rId22"/>
    <p:sldId id="394" r:id="rId23"/>
    <p:sldId id="395" r:id="rId24"/>
    <p:sldId id="396" r:id="rId25"/>
    <p:sldId id="306" r:id="rId2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2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86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9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8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23/02/2021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nexus/answer/286548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fesionalreview.com/2017/03/11/gestionar-usuarios-grupos-linux/" TargetMode="External"/><Relationship Id="rId2" Type="http://schemas.openxmlformats.org/officeDocument/2006/relationships/hyperlink" Target="https://www.welivesecurity.com/la-es/2015/05/22/como-administrar-permisos-usuarios-grupos-usuarios-windows-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apple.com/es-co/guide/mac-help/mtusr001/ma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eppelinux.es/administrar-usuarios-y-grupos-locales-en-windows-10-por-comando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osupaep2010/administracion-de-procesos/planificacion-del-procesador" TargetMode="External"/><Relationship Id="rId2" Type="http://schemas.openxmlformats.org/officeDocument/2006/relationships/hyperlink" Target="http://lawebdewalterio.com.ar/blog/wp-content/uploads/2008/03/planificacion-de-proceso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onos.es/digitalguide/servidores/know-how/sistemas-de-archivo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Archivos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Lenguaje de signos">
            <a:extLst>
              <a:ext uri="{FF2B5EF4-FFF2-40B4-BE49-F238E27FC236}">
                <a16:creationId xmlns:a16="http://schemas.microsoft.com/office/drawing/2014/main" id="{71C61A7A-FD71-4917-8F8E-5BE4C46DD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880" y="3435217"/>
            <a:ext cx="914400" cy="914400"/>
          </a:xfrm>
        </p:spPr>
      </p:pic>
      <p:pic>
        <p:nvPicPr>
          <p:cNvPr id="7" name="Gráfico 6" descr="Prismáticos">
            <a:extLst>
              <a:ext uri="{FF2B5EF4-FFF2-40B4-BE49-F238E27FC236}">
                <a16:creationId xmlns:a16="http://schemas.microsoft.com/office/drawing/2014/main" id="{C1E0AC21-E67B-47F2-8402-B331E8E162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3435217"/>
            <a:ext cx="914400" cy="914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63479AA-FA71-4529-A155-3ABFDE7AAB4C}"/>
              </a:ext>
            </a:extLst>
          </p:cNvPr>
          <p:cNvSpPr txBox="1"/>
          <p:nvPr/>
        </p:nvSpPr>
        <p:spPr>
          <a:xfrm>
            <a:off x="899592" y="5717759"/>
            <a:ext cx="4968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/>
              <a:t>Taller de archivos</a:t>
            </a:r>
          </a:p>
        </p:txBody>
      </p:sp>
    </p:spTree>
    <p:extLst>
      <p:ext uri="{BB962C8B-B14F-4D97-AF65-F5344CB8AC3E}">
        <p14:creationId xmlns:p14="http://schemas.microsoft.com/office/powerpoint/2010/main" val="5930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3479AA-FA71-4529-A155-3ABFDE7AAB4C}"/>
              </a:ext>
            </a:extLst>
          </p:cNvPr>
          <p:cNvSpPr txBox="1"/>
          <p:nvPr/>
        </p:nvSpPr>
        <p:spPr>
          <a:xfrm>
            <a:off x="899592" y="5717759"/>
            <a:ext cx="4968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/>
              <a:t>Taller de archivos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C94A5C-F82C-4610-A9A1-F1C673FF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sistema de archivos tiene mi pc?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 aplicación de manejo de archivos usa mi pc?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 aplicación de manejo de archivos usa mi dispositivo móvil?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las características de 5 tipos de archivos diferentes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los permisos de acceso de un archivo del usuario actual del dispositivo, de un ejecutable de un programa y de un archivo del sistema operativo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75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E9941-EE50-4DA5-87FB-516842611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563E76C-FE5C-40BE-8E5E-57EFFD64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24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Creación de usuarios</a:t>
            </a:r>
          </a:p>
          <a:p>
            <a:pPr marL="0" indent="0">
              <a:buNone/>
            </a:pPr>
            <a:r>
              <a:rPr lang="es-ES" dirty="0"/>
              <a:t>                                                </a:t>
            </a:r>
            <a:r>
              <a:rPr lang="es-ES" sz="1800" dirty="0"/>
              <a:t>Seguridad, gestión de recursos</a:t>
            </a:r>
            <a:endParaRPr lang="es-ES" dirty="0"/>
          </a:p>
          <a:p>
            <a:r>
              <a:rPr lang="es-ES" dirty="0"/>
              <a:t>Creación de grupos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  <a:endParaRPr lang="es-CO" dirty="0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32B603D8-4D53-49A1-B32E-4956BA74A3FA}"/>
              </a:ext>
            </a:extLst>
          </p:cNvPr>
          <p:cNvSpPr/>
          <p:nvPr/>
        </p:nvSpPr>
        <p:spPr>
          <a:xfrm>
            <a:off x="4067944" y="2780928"/>
            <a:ext cx="288032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8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Tipos de usuario</a:t>
            </a:r>
          </a:p>
          <a:p>
            <a:pPr lvl="1"/>
            <a:r>
              <a:rPr lang="es-ES" dirty="0"/>
              <a:t>Administrador</a:t>
            </a:r>
          </a:p>
          <a:p>
            <a:pPr lvl="1"/>
            <a:r>
              <a:rPr lang="es-ES" dirty="0"/>
              <a:t>Estándar</a:t>
            </a:r>
          </a:p>
          <a:p>
            <a:pPr lvl="1"/>
            <a:endParaRPr lang="es-ES" dirty="0"/>
          </a:p>
          <a:p>
            <a:r>
              <a:rPr lang="es-ES" dirty="0"/>
              <a:t>Grupos</a:t>
            </a:r>
          </a:p>
          <a:p>
            <a:pPr lvl="1"/>
            <a:r>
              <a:rPr lang="es-ES" dirty="0"/>
              <a:t>Niveles de acceso para varios usuarios	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CD8FE3-7C85-4952-A4B2-59CDF9AC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581128"/>
            <a:ext cx="5069185" cy="20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4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Tipos de usuario</a:t>
            </a:r>
          </a:p>
          <a:p>
            <a:pPr lvl="1"/>
            <a:r>
              <a:rPr lang="es-ES" dirty="0"/>
              <a:t>Administrador: </a:t>
            </a:r>
            <a:r>
              <a:rPr lang="es-ES" dirty="0" err="1"/>
              <a:t>root</a:t>
            </a:r>
            <a:r>
              <a:rPr lang="es-ES" dirty="0"/>
              <a:t>, </a:t>
            </a:r>
            <a:r>
              <a:rPr lang="es-ES" dirty="0" err="1"/>
              <a:t>admin</a:t>
            </a:r>
            <a:endParaRPr lang="es-ES" dirty="0"/>
          </a:p>
          <a:p>
            <a:pPr lvl="1"/>
            <a:r>
              <a:rPr lang="es-ES" dirty="0"/>
              <a:t>Estándar</a:t>
            </a:r>
          </a:p>
          <a:p>
            <a:pPr lvl="1"/>
            <a:endParaRPr lang="es-ES" dirty="0"/>
          </a:p>
          <a:p>
            <a:r>
              <a:rPr lang="es-ES" dirty="0"/>
              <a:t>Grupos</a:t>
            </a:r>
          </a:p>
          <a:p>
            <a:pPr lvl="1"/>
            <a:r>
              <a:rPr lang="es-ES" dirty="0"/>
              <a:t>Niveles de acceso para varios usuarios	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CD8FE3-7C85-4952-A4B2-59CDF9AC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581128"/>
            <a:ext cx="5069185" cy="20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Tipos de usuario</a:t>
            </a:r>
          </a:p>
          <a:p>
            <a:pPr lvl="1"/>
            <a:r>
              <a:rPr lang="es-ES" dirty="0"/>
              <a:t>Administrador: </a:t>
            </a:r>
            <a:r>
              <a:rPr lang="es-ES" dirty="0" err="1"/>
              <a:t>root</a:t>
            </a:r>
            <a:r>
              <a:rPr lang="es-ES" dirty="0"/>
              <a:t>, </a:t>
            </a:r>
            <a:r>
              <a:rPr lang="es-ES" dirty="0" err="1"/>
              <a:t>admin</a:t>
            </a:r>
            <a:endParaRPr lang="es-ES" dirty="0"/>
          </a:p>
          <a:p>
            <a:pPr lvl="2"/>
            <a:r>
              <a:rPr lang="es-ES" dirty="0"/>
              <a:t>Linux: comando sudo / sudo -su</a:t>
            </a:r>
          </a:p>
          <a:p>
            <a:pPr lvl="1"/>
            <a:r>
              <a:rPr lang="es-ES" dirty="0"/>
              <a:t>Estándar</a:t>
            </a:r>
          </a:p>
          <a:p>
            <a:pPr lvl="1"/>
            <a:endParaRPr lang="es-ES" dirty="0"/>
          </a:p>
          <a:p>
            <a:r>
              <a:rPr lang="es-ES" dirty="0"/>
              <a:t>Grupos</a:t>
            </a:r>
          </a:p>
          <a:p>
            <a:pPr lvl="1"/>
            <a:r>
              <a:rPr lang="es-ES" dirty="0"/>
              <a:t>Niveles de acceso para varios usuarios	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99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Cuenta primaria                     Perfil de usuario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Sincronización, </a:t>
            </a:r>
            <a:r>
              <a:rPr lang="es-ES" dirty="0" err="1"/>
              <a:t>backups</a:t>
            </a:r>
            <a:r>
              <a:rPr lang="es-ES" dirty="0"/>
              <a:t>, </a:t>
            </a:r>
            <a:r>
              <a:rPr lang="es-ES" dirty="0" err="1"/>
              <a:t>preferencias,apps</a:t>
            </a:r>
            <a:r>
              <a:rPr lang="es-ES" dirty="0"/>
              <a:t>, 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- Móviles</a:t>
            </a:r>
            <a:endParaRPr lang="es-CO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0628122-9ADB-40E0-98AB-1091EB182E06}"/>
              </a:ext>
            </a:extLst>
          </p:cNvPr>
          <p:cNvCxnSpPr/>
          <p:nvPr/>
        </p:nvCxnSpPr>
        <p:spPr>
          <a:xfrm>
            <a:off x="3635896" y="249289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para google">
            <a:extLst>
              <a:ext uri="{FF2B5EF4-FFF2-40B4-BE49-F238E27FC236}">
                <a16:creationId xmlns:a16="http://schemas.microsoft.com/office/drawing/2014/main" id="{9E040E15-EC48-41DA-8B40-0381B6526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809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website-lineicons/288/Mac-512.png">
            <a:extLst>
              <a:ext uri="{FF2B5EF4-FFF2-40B4-BE49-F238E27FC236}">
                <a16:creationId xmlns:a16="http://schemas.microsoft.com/office/drawing/2014/main" id="{6ED87398-5B5A-413C-ABF8-C67B9151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67" y="3147257"/>
            <a:ext cx="2150367" cy="215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2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- Móviles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6A9016-6F54-4296-A0C0-3FC81BEE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92" y="2348880"/>
            <a:ext cx="5525616" cy="35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- Móviles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6A9016-6F54-4296-A0C0-3FC81BEE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92" y="2348880"/>
            <a:ext cx="5525616" cy="3534337"/>
          </a:xfrm>
          <a:prstGeom prst="rect">
            <a:avLst/>
          </a:prstGeom>
        </p:spPr>
      </p:pic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1C00AC39-E1A5-4648-A2A4-01D31B374B27}"/>
              </a:ext>
            </a:extLst>
          </p:cNvPr>
          <p:cNvSpPr/>
          <p:nvPr/>
        </p:nvSpPr>
        <p:spPr>
          <a:xfrm>
            <a:off x="4946274" y="533400"/>
            <a:ext cx="3672408" cy="1512168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 diferencia de un SO de escritorio, ¿por qué los SO móviles no piden autenticación constante para cada acción?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43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Jerarquía</a:t>
            </a:r>
          </a:p>
          <a:p>
            <a:pPr lvl="1"/>
            <a:r>
              <a:rPr lang="es-ES" dirty="0"/>
              <a:t>W</a:t>
            </a:r>
            <a:r>
              <a:rPr lang="es-CO" dirty="0" err="1"/>
              <a:t>indows</a:t>
            </a:r>
            <a:endParaRPr lang="es-CO" dirty="0"/>
          </a:p>
          <a:p>
            <a:pPr lvl="2"/>
            <a:r>
              <a:rPr lang="es-CO" dirty="0"/>
              <a:t>C:\Users\Public\Downloads</a:t>
            </a:r>
          </a:p>
          <a:p>
            <a:pPr lvl="1"/>
            <a:r>
              <a:rPr lang="es-ES" dirty="0"/>
              <a:t>L</a:t>
            </a:r>
            <a:r>
              <a:rPr lang="es-CO" dirty="0" err="1"/>
              <a:t>inux</a:t>
            </a:r>
            <a:endParaRPr lang="es-CO" dirty="0"/>
          </a:p>
          <a:p>
            <a:pPr lvl="2"/>
            <a:r>
              <a:rPr lang="es-CO" dirty="0"/>
              <a:t>\home\ </a:t>
            </a:r>
            <a:r>
              <a:rPr lang="es-CO" dirty="0" err="1"/>
              <a:t>Downloads</a:t>
            </a:r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Organización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3348B-87E3-4BC2-B688-141B5A57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Múltiples usuarios </a:t>
            </a:r>
            <a:r>
              <a:rPr lang="es-ES" dirty="0" err="1"/>
              <a:t>android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CO" dirty="0">
                <a:hlinkClick r:id="rId2"/>
              </a:rPr>
              <a:t>https://support.google.com/nexus/answer/2865483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- Móviles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1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3348B-87E3-4BC2-B688-141B5A57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Usuario por defecto: en Ubuntu (no en otras distribuciones) al instalar el sistema se crea un usuario que pertenecerá, por defecto, al grupo “</a:t>
            </a:r>
            <a:r>
              <a:rPr lang="es-CO" dirty="0" err="1"/>
              <a:t>admin</a:t>
            </a:r>
            <a:r>
              <a:rPr lang="es-CO" dirty="0"/>
              <a:t>”</a:t>
            </a:r>
          </a:p>
          <a:p>
            <a:r>
              <a:rPr lang="es-CO" dirty="0"/>
              <a:t>Usuario </a:t>
            </a:r>
            <a:r>
              <a:rPr lang="es-CO" dirty="0" err="1"/>
              <a:t>root</a:t>
            </a:r>
            <a:r>
              <a:rPr lang="es-CO" dirty="0"/>
              <a:t>/administrador: es el administrador del sistema. Puede realizar cualquier acción sobre el sistema (instalación, dar de alta o baja usuarios, modificar privilegios...)</a:t>
            </a:r>
          </a:p>
          <a:p>
            <a:r>
              <a:rPr lang="es-CO" dirty="0"/>
              <a:t>Resto de usuarios: por defecto, sólo tendrán acceso a su directorio (y a recursos accesibles a todo tipo de usuarios)</a:t>
            </a:r>
          </a:p>
          <a:p>
            <a:r>
              <a:rPr lang="es-CO"/>
              <a:t>Invitado</a:t>
            </a:r>
            <a:endParaRPr lang="es-CO" dirty="0"/>
          </a:p>
          <a:p>
            <a:r>
              <a:rPr lang="es-CO" dirty="0"/>
              <a:t>Grupos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57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Lenguaje de signos">
            <a:extLst>
              <a:ext uri="{FF2B5EF4-FFF2-40B4-BE49-F238E27FC236}">
                <a16:creationId xmlns:a16="http://schemas.microsoft.com/office/drawing/2014/main" id="{71C61A7A-FD71-4917-8F8E-5BE4C46DD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880" y="3435217"/>
            <a:ext cx="914400" cy="914400"/>
          </a:xfrm>
        </p:spPr>
      </p:pic>
      <p:pic>
        <p:nvPicPr>
          <p:cNvPr id="7" name="Gráfico 6" descr="Prismáticos">
            <a:extLst>
              <a:ext uri="{FF2B5EF4-FFF2-40B4-BE49-F238E27FC236}">
                <a16:creationId xmlns:a16="http://schemas.microsoft.com/office/drawing/2014/main" id="{C1E0AC21-E67B-47F2-8402-B331E8E162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3435217"/>
            <a:ext cx="914400" cy="914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63479AA-FA71-4529-A155-3ABFDE7AAB4C}"/>
              </a:ext>
            </a:extLst>
          </p:cNvPr>
          <p:cNvSpPr txBox="1"/>
          <p:nvPr/>
        </p:nvSpPr>
        <p:spPr>
          <a:xfrm>
            <a:off x="899592" y="5717759"/>
            <a:ext cx="49685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dirty="0"/>
              <a:t>Taller de comandos</a:t>
            </a:r>
          </a:p>
        </p:txBody>
      </p:sp>
    </p:spTree>
    <p:extLst>
      <p:ext uri="{BB962C8B-B14F-4D97-AF65-F5344CB8AC3E}">
        <p14:creationId xmlns:p14="http://schemas.microsoft.com/office/powerpoint/2010/main" val="7779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66F22B5-3A11-49D9-A402-14314222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Windows</a:t>
            </a:r>
          </a:p>
          <a:p>
            <a:pPr lvl="1"/>
            <a:r>
              <a:rPr lang="es-CO" dirty="0">
                <a:hlinkClick r:id="rId2"/>
              </a:rPr>
              <a:t>https://www.welivesecurity.com/la-es/2015/05/22/como-administrar-permisos-usuarios-grupos-usuarios-windows-7/</a:t>
            </a:r>
            <a:endParaRPr lang="es-CO" dirty="0"/>
          </a:p>
          <a:p>
            <a:pPr lvl="1"/>
            <a:endParaRPr lang="es-ES" dirty="0"/>
          </a:p>
          <a:p>
            <a:r>
              <a:rPr lang="es-ES" dirty="0"/>
              <a:t>Linux:</a:t>
            </a:r>
          </a:p>
          <a:p>
            <a:pPr lvl="1"/>
            <a:r>
              <a:rPr lang="es-CO" dirty="0">
                <a:hlinkClick r:id="rId3"/>
              </a:rPr>
              <a:t>https://www.profesionalreview.com/2017/03/11/gestionar-usuarios-grupos-linux/</a:t>
            </a:r>
            <a:endParaRPr lang="es-CO" dirty="0"/>
          </a:p>
          <a:p>
            <a:pPr marL="279082" lvl="1" indent="0">
              <a:buNone/>
            </a:pPr>
            <a:endParaRPr lang="es-ES" dirty="0"/>
          </a:p>
          <a:p>
            <a:r>
              <a:rPr lang="es-ES" dirty="0"/>
              <a:t>Mac</a:t>
            </a:r>
          </a:p>
          <a:p>
            <a:pPr lvl="1"/>
            <a:r>
              <a:rPr lang="es-CO" dirty="0">
                <a:hlinkClick r:id="rId4"/>
              </a:rPr>
              <a:t>https://support.apple.com/es-co/guide/mac-help/mtusr001/mac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67D5848-0486-4EF6-ACEB-1269EB1B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66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66F22B5-3A11-49D9-A402-14314222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Windows por comandos:</a:t>
            </a:r>
          </a:p>
          <a:p>
            <a:pPr lvl="1"/>
            <a:r>
              <a:rPr lang="es-CO" dirty="0">
                <a:hlinkClick r:id="rId2"/>
              </a:rPr>
              <a:t>https://www.zeppelinux.es/administrar-usuarios-y-grupos-locales-en-windows-10-por-comandos/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67D5848-0486-4EF6-ACEB-1269EB1B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61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sz="1800" dirty="0"/>
              <a:t>[1]	“SISTEMAS OPERATIVOS MODERNOS (3a ED.) - ANDREW S. TANENBAUM, comprar el libro en tu librería online Casa del Libro.” [Online]. </a:t>
            </a:r>
            <a:r>
              <a:rPr lang="es-CO" sz="1800" dirty="0" err="1"/>
              <a:t>Available</a:t>
            </a:r>
            <a:r>
              <a:rPr lang="es-CO" sz="1800" dirty="0"/>
              <a:t>: http://www.casadellibro.com/libro-sistemas-operativos-modernos-3-ed/6074420467/1263598. [</a:t>
            </a:r>
            <a:r>
              <a:rPr lang="es-CO" sz="1800" dirty="0" err="1"/>
              <a:t>Accessed</a:t>
            </a:r>
            <a:r>
              <a:rPr lang="es-CO" sz="1800" dirty="0"/>
              <a:t>: 24-May-2013].</a:t>
            </a:r>
          </a:p>
          <a:p>
            <a:pPr marL="0" indent="0">
              <a:buNone/>
            </a:pPr>
            <a:endParaRPr lang="es-CO" sz="1800" dirty="0"/>
          </a:p>
          <a:p>
            <a:r>
              <a:rPr lang="es-CO" sz="1800" dirty="0"/>
              <a:t>[2]	</a:t>
            </a:r>
            <a:r>
              <a:rPr lang="es-CO" sz="1800" dirty="0">
                <a:hlinkClick r:id="rId2"/>
              </a:rPr>
              <a:t> http://lawebdewalterio.com.ar/blog/wp-content/uploads/2008/03/planificacion-de-procesos.pdf</a:t>
            </a:r>
            <a:r>
              <a:rPr lang="es-CO" sz="1800" dirty="0"/>
              <a:t>.</a:t>
            </a:r>
          </a:p>
          <a:p>
            <a:endParaRPr lang="es-CO" sz="1800" dirty="0"/>
          </a:p>
          <a:p>
            <a:pPr lvl="0"/>
            <a:r>
              <a:rPr lang="es-CO" sz="1800" dirty="0"/>
              <a:t>[3] </a:t>
            </a:r>
            <a:r>
              <a:rPr lang="es-ES" sz="1800" dirty="0" err="1"/>
              <a:t>Stalling</a:t>
            </a:r>
            <a:r>
              <a:rPr lang="es-ES" sz="1800" dirty="0"/>
              <a:t> W., “Sistemas Operativos”, 5a edición, Prentice Hall, 2005. </a:t>
            </a:r>
          </a:p>
          <a:p>
            <a:pPr lvl="0"/>
            <a:r>
              <a:rPr lang="es-ES" sz="1800" dirty="0"/>
              <a:t>[4] </a:t>
            </a:r>
            <a:r>
              <a:rPr lang="es-CO" sz="1500" dirty="0"/>
              <a:t>Enrique González, </a:t>
            </a:r>
            <a:r>
              <a:rPr lang="es-CO" sz="1500" dirty="0" err="1"/>
              <a:t>Adith</a:t>
            </a:r>
            <a:r>
              <a:rPr lang="es-CO" sz="1500" dirty="0"/>
              <a:t> Pérez, 2009</a:t>
            </a:r>
          </a:p>
          <a:p>
            <a:pPr lvl="0"/>
            <a:r>
              <a:rPr lang="es-ES" sz="1500" dirty="0"/>
              <a:t>[5] </a:t>
            </a:r>
            <a:r>
              <a:rPr lang="es-CO" sz="1600" dirty="0">
                <a:hlinkClick r:id="rId3"/>
              </a:rPr>
              <a:t>https://sites.google.com/site/osupaep2010/administracion-de-procesos/planificacion-del-procesador</a:t>
            </a:r>
            <a:endParaRPr lang="es-CO" sz="1600" dirty="0"/>
          </a:p>
          <a:p>
            <a:pPr lvl="0"/>
            <a:r>
              <a:rPr lang="es-CO" sz="1600" dirty="0"/>
              <a:t>[6] </a:t>
            </a:r>
            <a:r>
              <a:rPr lang="es-CO" sz="1600" dirty="0">
                <a:hlinkClick r:id="rId4"/>
              </a:rPr>
              <a:t>https://www.ionos.es/digitalguide/servidores/know-how/sistemas-de-archivos/</a:t>
            </a:r>
            <a:r>
              <a:rPr lang="es-CO" sz="1600" dirty="0"/>
              <a:t> </a:t>
            </a:r>
            <a:endParaRPr lang="es-CO" sz="1500" dirty="0"/>
          </a:p>
          <a:p>
            <a:endParaRPr lang="es-CO" sz="1800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389252492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Organización</a:t>
            </a: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CCC057FA-4AE4-4B2B-9938-E378A429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64705"/>
            <a:ext cx="3888432" cy="338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rcalinux.files.wordpress.com/2009/02/fhs-esp.jpg">
            <a:extLst>
              <a:ext uri="{FF2B5EF4-FFF2-40B4-BE49-F238E27FC236}">
                <a16:creationId xmlns:a16="http://schemas.microsoft.com/office/drawing/2014/main" id="{B2F7ABDF-21EA-41CA-B650-E02A3C0D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2924944"/>
            <a:ext cx="4588285" cy="372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1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Organización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DDD2F45B-E586-45B7-91CC-0328C761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29" y="1676833"/>
            <a:ext cx="4989934" cy="46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478B4DA-11F4-4B04-85E5-F0A1B265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FAT (File </a:t>
            </a:r>
            <a:r>
              <a:rPr lang="es-CO" dirty="0" err="1"/>
              <a:t>Allocation</a:t>
            </a:r>
            <a:r>
              <a:rPr lang="es-CO" dirty="0"/>
              <a:t> Table o tabla de asignación de archivos)</a:t>
            </a:r>
          </a:p>
          <a:p>
            <a:r>
              <a:rPr lang="es-CO" dirty="0" err="1"/>
              <a:t>exFAT</a:t>
            </a:r>
            <a:endParaRPr lang="es-CO" dirty="0"/>
          </a:p>
          <a:p>
            <a:r>
              <a:rPr lang="en-US" dirty="0"/>
              <a:t>NTFS (New Technology File System)</a:t>
            </a:r>
          </a:p>
          <a:p>
            <a:r>
              <a:rPr lang="es-CO" dirty="0" err="1"/>
              <a:t>HFS</a:t>
            </a:r>
            <a:r>
              <a:rPr lang="es-CO" dirty="0"/>
              <a:t>+ (</a:t>
            </a:r>
            <a:r>
              <a:rPr lang="es-CO" dirty="0" err="1"/>
              <a:t>Hierarchical</a:t>
            </a:r>
            <a:r>
              <a:rPr lang="es-CO" dirty="0"/>
              <a:t> File </a:t>
            </a:r>
            <a:r>
              <a:rPr lang="es-CO" dirty="0" err="1"/>
              <a:t>System</a:t>
            </a:r>
            <a:r>
              <a:rPr lang="es-CO" dirty="0"/>
              <a:t>)</a:t>
            </a:r>
          </a:p>
          <a:p>
            <a:r>
              <a:rPr lang="es-CO" dirty="0"/>
              <a:t>ext4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AE8362-BEF5-4A96-B8D7-DF1B65D3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Sistemas de archivos</a:t>
            </a:r>
          </a:p>
        </p:txBody>
      </p:sp>
    </p:spTree>
    <p:extLst>
      <p:ext uri="{BB962C8B-B14F-4D97-AF65-F5344CB8AC3E}">
        <p14:creationId xmlns:p14="http://schemas.microsoft.com/office/powerpoint/2010/main" val="16868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55143A0-8C5B-4F9D-9905-51697C27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Nombre</a:t>
            </a:r>
          </a:p>
          <a:p>
            <a:r>
              <a:rPr lang="es-CO" dirty="0"/>
              <a:t>Extensión </a:t>
            </a:r>
          </a:p>
          <a:p>
            <a:r>
              <a:rPr lang="es-CO" dirty="0"/>
              <a:t>Aplicación para abrir</a:t>
            </a:r>
          </a:p>
          <a:p>
            <a:r>
              <a:rPr lang="es-CO" dirty="0"/>
              <a:t>Ubicación</a:t>
            </a:r>
          </a:p>
          <a:p>
            <a:r>
              <a:rPr lang="es-CO" dirty="0"/>
              <a:t>Organización</a:t>
            </a:r>
          </a:p>
          <a:p>
            <a:r>
              <a:rPr lang="es-CO" dirty="0"/>
              <a:t>Estabilidad/fallas/errores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E3B35C3-FA2D-4DCD-BAA9-EA971D28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4539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55143A0-8C5B-4F9D-9905-51697C27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Almacenar</a:t>
            </a:r>
          </a:p>
          <a:p>
            <a:r>
              <a:rPr lang="es-CO" dirty="0"/>
              <a:t>Organizar</a:t>
            </a:r>
          </a:p>
          <a:p>
            <a:r>
              <a:rPr lang="es-CO" dirty="0"/>
              <a:t>Buscar</a:t>
            </a:r>
          </a:p>
          <a:p>
            <a:r>
              <a:rPr lang="es-CO" dirty="0"/>
              <a:t>Editar</a:t>
            </a:r>
          </a:p>
          <a:p>
            <a:r>
              <a:rPr lang="es-CO" dirty="0"/>
              <a:t>Borrar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E3B35C3-FA2D-4DCD-BAA9-EA971D28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7481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Permisos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16A6EC-B667-4E30-A667-AC7F9F59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lectura (r), escritura (w) o ejecución (x)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Propietario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Grupo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Otros usuarios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74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043607" y="3345942"/>
          <a:ext cx="6550358" cy="1572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Archivo 1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Usuario1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Usuario2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Usuario3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Usuario4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Usuario5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effectLst/>
                        </a:rPr>
                        <a:t>RWXD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R-X-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effectLst/>
                        </a:rPr>
                        <a:t>RWX</a:t>
                      </a: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--X-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----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R-X-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R-X-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--X-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effectLst/>
                        </a:rPr>
                        <a:t>RWXD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--X-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R-X-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effectLst/>
                        </a:rPr>
                        <a:t>RWXD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----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err="1">
                          <a:effectLst/>
                        </a:rPr>
                        <a:t>RWXD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Permisos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71600" y="2204864"/>
            <a:ext cx="661912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CO" dirty="0"/>
              <a:t>Matriz de control de acceso y listas de control de acceso</a:t>
            </a:r>
          </a:p>
        </p:txBody>
      </p:sp>
    </p:spTree>
    <p:extLst>
      <p:ext uri="{BB962C8B-B14F-4D97-AF65-F5344CB8AC3E}">
        <p14:creationId xmlns:p14="http://schemas.microsoft.com/office/powerpoint/2010/main" val="10215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2025</TotalTime>
  <Words>655</Words>
  <Application>Microsoft Office PowerPoint</Application>
  <PresentationFormat>Presentación en pantalla (4:3)</PresentationFormat>
  <Paragraphs>162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굴림</vt:lpstr>
      <vt:lpstr>Arial</vt:lpstr>
      <vt:lpstr>Calibri</vt:lpstr>
      <vt:lpstr>Century Gothic</vt:lpstr>
      <vt:lpstr>Vertical and Horizontal design template</vt:lpstr>
      <vt:lpstr>Archivos</vt:lpstr>
      <vt:lpstr>Organización</vt:lpstr>
      <vt:lpstr>Organización</vt:lpstr>
      <vt:lpstr>Organización</vt:lpstr>
      <vt:lpstr>Sistemas de archivos</vt:lpstr>
      <vt:lpstr>Características</vt:lpstr>
      <vt:lpstr>Funciones</vt:lpstr>
      <vt:lpstr>Permisos</vt:lpstr>
      <vt:lpstr>Permisos</vt:lpstr>
      <vt:lpstr>Presentación de PowerPoint</vt:lpstr>
      <vt:lpstr>Presentación de PowerPoint</vt:lpstr>
      <vt:lpstr>Usuarios</vt:lpstr>
      <vt:lpstr>Usuarios</vt:lpstr>
      <vt:lpstr>Usuarios</vt:lpstr>
      <vt:lpstr>Usuarios</vt:lpstr>
      <vt:lpstr>Usuarios</vt:lpstr>
      <vt:lpstr>Usuarios - Móviles</vt:lpstr>
      <vt:lpstr>Usuarios - Móviles</vt:lpstr>
      <vt:lpstr>Usuarios - Móviles</vt:lpstr>
      <vt:lpstr>Usuarios - Móviles</vt:lpstr>
      <vt:lpstr>Tipos de usuario</vt:lpstr>
      <vt:lpstr>Presentación de PowerPoint</vt:lpstr>
      <vt:lpstr>Usuarios</vt:lpstr>
      <vt:lpstr>Usuarios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Mery Yolima Uribe Rios</cp:lastModifiedBy>
  <cp:revision>424</cp:revision>
  <dcterms:created xsi:type="dcterms:W3CDTF">2013-05-21T14:21:20Z</dcterms:created>
  <dcterms:modified xsi:type="dcterms:W3CDTF">2021-02-23T20:59:26Z</dcterms:modified>
</cp:coreProperties>
</file>