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384" r:id="rId3"/>
    <p:sldId id="385" r:id="rId4"/>
    <p:sldId id="386" r:id="rId5"/>
    <p:sldId id="387" r:id="rId6"/>
    <p:sldId id="388" r:id="rId7"/>
    <p:sldId id="383" r:id="rId8"/>
    <p:sldId id="306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2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8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01/09/2020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s64.com/bash/" TargetMode="External"/><Relationship Id="rId2" Type="http://schemas.openxmlformats.org/officeDocument/2006/relationships/hyperlink" Target="https://ss64.com/os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s64.com/ps/" TargetMode="External"/><Relationship Id="rId4" Type="http://schemas.openxmlformats.org/officeDocument/2006/relationships/hyperlink" Target="https://ss64.com/n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osupaep2010/administracion-de-procesos/planificacion-del-procesador" TargetMode="External"/><Relationship Id="rId2" Type="http://schemas.openxmlformats.org/officeDocument/2006/relationships/hyperlink" Target="http://lawebdewalterio.com.ar/blog/wp-content/uploads/2008/03/planificacion-de-proceso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Comandos de consola o terminal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xmlns="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basada en texto para ver, manejar y manipular los recursos de un dispositivo.</a:t>
            </a:r>
          </a:p>
          <a:p>
            <a:r>
              <a:rPr lang="es-ES" dirty="0"/>
              <a:t>Acepta líneas de texto de teclado</a:t>
            </a:r>
            <a:r>
              <a:rPr lang="es-ES" b="1" dirty="0"/>
              <a:t> </a:t>
            </a:r>
            <a:r>
              <a:rPr lang="es-ES" dirty="0"/>
              <a:t>(comandos) y luego los convierte en funciones que el sistema operativo entiende.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Terminal: línea de comandos</a:t>
            </a:r>
            <a:endParaRPr lang="es-CO" dirty="0"/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xmlns="" id="{3E11D572-B1A4-492B-AC14-82C221E8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1" y="3906653"/>
            <a:ext cx="4608512" cy="1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C670075-ED80-4760-988C-02680BCA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74" y="3513341"/>
            <a:ext cx="4628197" cy="2607100"/>
          </a:xfrm>
          <a:prstGeom prst="rect">
            <a:avLst/>
          </a:prstGeom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xmlns="" id="{AEB8CE8C-C4A4-43CE-868B-05F97C86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16891"/>
            <a:ext cx="4210066" cy="26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Antes: manejo de los primeros computadores</a:t>
            </a:r>
          </a:p>
          <a:p>
            <a:endParaRPr lang="es-ES" dirty="0"/>
          </a:p>
          <a:p>
            <a:r>
              <a:rPr lang="es-ES" dirty="0"/>
              <a:t>Actualmente: es una herramienta</a:t>
            </a:r>
          </a:p>
          <a:p>
            <a:endParaRPr lang="es-ES" dirty="0"/>
          </a:p>
          <a:p>
            <a:r>
              <a:rPr lang="es-ES" dirty="0"/>
              <a:t>Siempre: la misma función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Terminal: línea de comandos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32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Archivos que contienen comandos del sistema que se pueden ejecutar desde el terminal.</a:t>
            </a:r>
          </a:p>
          <a:p>
            <a:r>
              <a:rPr lang="es-ES" dirty="0"/>
              <a:t>Archivos por lotes</a:t>
            </a:r>
          </a:p>
          <a:p>
            <a:endParaRPr lang="es-ES" dirty="0"/>
          </a:p>
          <a:p>
            <a:r>
              <a:rPr lang="es-ES" dirty="0"/>
              <a:t>*.</a:t>
            </a:r>
            <a:r>
              <a:rPr lang="es-ES" dirty="0" err="1" smtClean="0"/>
              <a:t>bat</a:t>
            </a:r>
            <a:endParaRPr lang="es-ES" dirty="0"/>
          </a:p>
          <a:p>
            <a:r>
              <a:rPr lang="es-ES" dirty="0"/>
              <a:t>*.</a:t>
            </a:r>
            <a:r>
              <a:rPr lang="es-ES" dirty="0" err="1"/>
              <a:t>sh</a:t>
            </a:r>
            <a:endParaRPr lang="es-ES" dirty="0"/>
          </a:p>
          <a:p>
            <a:endParaRPr lang="es-ES" dirty="0"/>
          </a:p>
          <a:p>
            <a:pPr algn="just"/>
            <a:r>
              <a:rPr lang="es-ES" dirty="0" err="1"/>
              <a:t>Batch</a:t>
            </a:r>
            <a:r>
              <a:rPr lang="es-ES" dirty="0"/>
              <a:t>: es un programa que interpreta órdenes en lenguaje de programación de consola. Se basa en el Shell de Unix.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ejecutables de sistema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7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Control total del sistema (con permisos del usuario)</a:t>
            </a:r>
          </a:p>
          <a:p>
            <a:endParaRPr lang="es-ES" dirty="0"/>
          </a:p>
          <a:p>
            <a:r>
              <a:rPr lang="es-ES" dirty="0"/>
              <a:t>Potencia</a:t>
            </a:r>
          </a:p>
          <a:p>
            <a:endParaRPr lang="es-ES" dirty="0"/>
          </a:p>
          <a:p>
            <a:r>
              <a:rPr lang="es-ES" dirty="0"/>
              <a:t>Menos memoria y/o recursos</a:t>
            </a:r>
          </a:p>
          <a:p>
            <a:endParaRPr lang="es-ES" dirty="0"/>
          </a:p>
          <a:p>
            <a:r>
              <a:rPr lang="es-ES" dirty="0"/>
              <a:t>…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del uso del terminal/consola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33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F6B68A21-B94C-411B-9DC2-D3F5F924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Mac: </a:t>
            </a:r>
            <a:r>
              <a:rPr lang="es-CO" dirty="0">
                <a:hlinkClick r:id="rId2"/>
              </a:rPr>
              <a:t>https://ss64.com/osx/</a:t>
            </a:r>
            <a:endParaRPr lang="es-CO" dirty="0"/>
          </a:p>
          <a:p>
            <a:endParaRPr lang="es-CO" dirty="0"/>
          </a:p>
          <a:p>
            <a:r>
              <a:rPr lang="es-ES" dirty="0"/>
              <a:t>L</a:t>
            </a:r>
            <a:r>
              <a:rPr lang="es-CO" dirty="0" err="1"/>
              <a:t>inux</a:t>
            </a:r>
            <a:r>
              <a:rPr lang="es-CO" dirty="0"/>
              <a:t>: </a:t>
            </a:r>
            <a:r>
              <a:rPr lang="es-CO" dirty="0">
                <a:hlinkClick r:id="rId3"/>
              </a:rPr>
              <a:t>https://ss64.com/bash/</a:t>
            </a:r>
            <a:endParaRPr lang="es-CO" dirty="0"/>
          </a:p>
          <a:p>
            <a:endParaRPr lang="es-CO" dirty="0"/>
          </a:p>
          <a:p>
            <a:r>
              <a:rPr lang="es-ES" dirty="0"/>
              <a:t>W</a:t>
            </a:r>
            <a:r>
              <a:rPr lang="es-CO" dirty="0" err="1" smtClean="0"/>
              <a:t>indows</a:t>
            </a:r>
            <a:r>
              <a:rPr lang="es-CO" dirty="0" smtClean="0"/>
              <a:t> (</a:t>
            </a:r>
            <a:r>
              <a:rPr lang="es-CO" dirty="0" err="1" smtClean="0"/>
              <a:t>cmd</a:t>
            </a:r>
            <a:r>
              <a:rPr lang="es-CO" dirty="0" smtClean="0"/>
              <a:t>): </a:t>
            </a:r>
            <a:r>
              <a:rPr lang="es-CO" dirty="0">
                <a:hlinkClick r:id="rId4"/>
              </a:rPr>
              <a:t>https://ss64.com/nt</a:t>
            </a:r>
            <a:r>
              <a:rPr lang="es-CO" dirty="0" smtClean="0">
                <a:hlinkClick r:id="rId4"/>
              </a:rPr>
              <a:t>/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Windows (</a:t>
            </a:r>
            <a:r>
              <a:rPr lang="es-CO" dirty="0" err="1" smtClean="0"/>
              <a:t>powershell</a:t>
            </a:r>
            <a:r>
              <a:rPr lang="es-CO" dirty="0" smtClean="0"/>
              <a:t>): </a:t>
            </a:r>
            <a:r>
              <a:rPr lang="es-CO" dirty="0">
                <a:hlinkClick r:id="rId5"/>
              </a:rPr>
              <a:t>https://ss64.com/ps/</a:t>
            </a:r>
            <a:endParaRPr lang="es-CO" dirty="0" smtClean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914C37E-6E40-42C8-BBC9-53DE8E5A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según el sistema operativo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12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Lenguaje de signos">
            <a:extLst>
              <a:ext uri="{FF2B5EF4-FFF2-40B4-BE49-F238E27FC236}">
                <a16:creationId xmlns:a16="http://schemas.microsoft.com/office/drawing/2014/main" xmlns="" id="{71C61A7A-FD71-4917-8F8E-5BE4C46DD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1880" y="3435217"/>
            <a:ext cx="914400" cy="914400"/>
          </a:xfrm>
        </p:spPr>
      </p:pic>
      <p:pic>
        <p:nvPicPr>
          <p:cNvPr id="7" name="Gráfico 6" descr="Prismáticos">
            <a:extLst>
              <a:ext uri="{FF2B5EF4-FFF2-40B4-BE49-F238E27FC236}">
                <a16:creationId xmlns:a16="http://schemas.microsoft.com/office/drawing/2014/main" xmlns="" id="{C1E0AC21-E67B-47F2-8402-B331E8E16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572000" y="3435217"/>
            <a:ext cx="914400" cy="914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63479AA-FA71-4529-A155-3ABFDE7AAB4C}"/>
              </a:ext>
            </a:extLst>
          </p:cNvPr>
          <p:cNvSpPr txBox="1"/>
          <p:nvPr/>
        </p:nvSpPr>
        <p:spPr>
          <a:xfrm>
            <a:off x="899592" y="5717759"/>
            <a:ext cx="4968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/>
              <a:t>Taller de comandos</a:t>
            </a:r>
          </a:p>
        </p:txBody>
      </p:sp>
    </p:spTree>
    <p:extLst>
      <p:ext uri="{BB962C8B-B14F-4D97-AF65-F5344CB8AC3E}">
        <p14:creationId xmlns:p14="http://schemas.microsoft.com/office/powerpoint/2010/main" val="5930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1800" dirty="0"/>
              <a:t>[1]	“SISTEMAS OPERATIVOS MODERNOS (3a ED.) - ANDREW S. TANENBAUM, comprar el libro en tu librería online Casa del Libro.” [Online]. </a:t>
            </a:r>
            <a:r>
              <a:rPr lang="es-CO" sz="1800" dirty="0" err="1"/>
              <a:t>Available</a:t>
            </a:r>
            <a:r>
              <a:rPr lang="es-CO" sz="1800" dirty="0"/>
              <a:t>: http://www.casadellibro.com/libro-sistemas-operativos-modernos-3-ed/6074420467/1263598. [</a:t>
            </a:r>
            <a:r>
              <a:rPr lang="es-CO" sz="1800" dirty="0" err="1"/>
              <a:t>Accessed</a:t>
            </a:r>
            <a:r>
              <a:rPr lang="es-CO" sz="1800" dirty="0"/>
              <a:t>: 24-May-2013].</a:t>
            </a:r>
          </a:p>
          <a:p>
            <a:pPr marL="0" indent="0">
              <a:buNone/>
            </a:pPr>
            <a:endParaRPr lang="es-CO" sz="1800" dirty="0"/>
          </a:p>
          <a:p>
            <a:r>
              <a:rPr lang="es-CO" sz="1800" dirty="0"/>
              <a:t>[2]	</a:t>
            </a:r>
            <a:r>
              <a:rPr lang="es-CO" sz="1800" dirty="0">
                <a:hlinkClick r:id="rId2"/>
              </a:rPr>
              <a:t> http://lawebdewalterio.com.ar/blog/wp-content/uploads/2008/03/planificacion-de-procesos.pdf</a:t>
            </a:r>
            <a:r>
              <a:rPr lang="es-CO" sz="1800" dirty="0"/>
              <a:t>.</a:t>
            </a:r>
          </a:p>
          <a:p>
            <a:endParaRPr lang="es-CO" sz="1800" dirty="0"/>
          </a:p>
          <a:p>
            <a:pPr lvl="0"/>
            <a:r>
              <a:rPr lang="es-CO" sz="1800" dirty="0"/>
              <a:t>[3] </a:t>
            </a:r>
            <a:r>
              <a:rPr lang="es-ES" sz="1800" dirty="0" err="1"/>
              <a:t>Stalling</a:t>
            </a:r>
            <a:r>
              <a:rPr lang="es-ES" sz="1800" dirty="0"/>
              <a:t> W., “Sistemas Operativos”, 5a edición, Prentice Hall, 2005. </a:t>
            </a:r>
          </a:p>
          <a:p>
            <a:pPr lvl="0"/>
            <a:r>
              <a:rPr lang="es-ES" sz="1800" dirty="0"/>
              <a:t>[4] </a:t>
            </a:r>
            <a:r>
              <a:rPr lang="es-CO" sz="1500" dirty="0"/>
              <a:t>Enrique González, </a:t>
            </a:r>
            <a:r>
              <a:rPr lang="es-CO" sz="1500" dirty="0" err="1"/>
              <a:t>Adith</a:t>
            </a:r>
            <a:r>
              <a:rPr lang="es-CO" sz="1500" dirty="0"/>
              <a:t> Pérez, 2009</a:t>
            </a:r>
          </a:p>
          <a:p>
            <a:pPr lvl="0"/>
            <a:r>
              <a:rPr lang="es-ES" sz="1500" dirty="0"/>
              <a:t>[5] </a:t>
            </a:r>
            <a:r>
              <a:rPr lang="es-CO" sz="1600" dirty="0">
                <a:hlinkClick r:id="rId3"/>
              </a:rPr>
              <a:t>https://sites.google.com/site/osupaep2010/administracion-de-procesos/planificacion-del-procesador</a:t>
            </a:r>
            <a:endParaRPr lang="es-CO" sz="1500" dirty="0"/>
          </a:p>
          <a:p>
            <a:endParaRPr lang="es-CO" sz="1800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892524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1907</TotalTime>
  <Words>187</Words>
  <Application>Microsoft Office PowerPoint</Application>
  <PresentationFormat>Presentación en pantalla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Vertical and Horizontal design template</vt:lpstr>
      <vt:lpstr>Comandos de consola o terminal</vt:lpstr>
      <vt:lpstr>Terminal: línea de comandos</vt:lpstr>
      <vt:lpstr>Terminal: línea de comandos</vt:lpstr>
      <vt:lpstr>Archivos ejecutables de sistema</vt:lpstr>
      <vt:lpstr>Ventajas del uso del terminal/consola</vt:lpstr>
      <vt:lpstr>Comandos según el sistema operativo</vt:lpstr>
      <vt:lpstr>Presentación de PowerPoint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yolima</cp:lastModifiedBy>
  <cp:revision>422</cp:revision>
  <dcterms:created xsi:type="dcterms:W3CDTF">2013-05-21T14:21:20Z</dcterms:created>
  <dcterms:modified xsi:type="dcterms:W3CDTF">2020-09-01T20:10:06Z</dcterms:modified>
</cp:coreProperties>
</file>