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409" r:id="rId3"/>
    <p:sldId id="411" r:id="rId4"/>
    <p:sldId id="415" r:id="rId5"/>
    <p:sldId id="412" r:id="rId6"/>
    <p:sldId id="414" r:id="rId7"/>
    <p:sldId id="413" r:id="rId8"/>
    <p:sldId id="419" r:id="rId9"/>
    <p:sldId id="416" r:id="rId10"/>
    <p:sldId id="417" r:id="rId11"/>
    <p:sldId id="418" r:id="rId12"/>
    <p:sldId id="420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B9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72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48EA-E54E-41EA-B437-BD4AC40D1772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145F-494C-45F4-9D14-465D8A7BB06B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75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145F-494C-45F4-9D14-465D8A7BB06B}" type="slidenum">
              <a:rPr lang="es-CO" smtClean="0"/>
              <a:pPr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16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8856" y="457200"/>
            <a:ext cx="4973345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486D587-554B-4C73-828F-4DF230F41590}" type="datetimeFigureOut">
              <a:rPr lang="es-CO" smtClean="0"/>
              <a:pPr/>
              <a:t>12/03/2021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1E1B8A-53E8-4044-884E-E28FA4F7FF85}" type="slidenum">
              <a:rPr lang="es-CO" smtClean="0"/>
              <a:pPr/>
              <a:t>‹Nº›</a:t>
            </a:fld>
            <a:endParaRPr lang="es-CO"/>
          </a:p>
        </p:txBody>
      </p:sp>
      <p:grpSp>
        <p:nvGrpSpPr>
          <p:cNvPr id="7" name="Group 31"/>
          <p:cNvGrpSpPr/>
          <p:nvPr/>
        </p:nvGrpSpPr>
        <p:grpSpPr>
          <a:xfrm>
            <a:off x="0" y="0"/>
            <a:ext cx="9144000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sz="2400" dirty="0"/>
              <a:t>Sistemas Operativos</a:t>
            </a:r>
          </a:p>
          <a:p>
            <a:r>
              <a:rPr lang="es-CO" dirty="0"/>
              <a:t>Mery </a:t>
            </a:r>
            <a:r>
              <a:rPr lang="es-CO" dirty="0" err="1"/>
              <a:t>Yolima</a:t>
            </a:r>
            <a:r>
              <a:rPr lang="es-CO" dirty="0"/>
              <a:t> Uribe </a:t>
            </a:r>
            <a:r>
              <a:rPr lang="es-CO" dirty="0" err="1"/>
              <a:t>Rios</a:t>
            </a:r>
            <a:endParaRPr lang="es-CO" dirty="0"/>
          </a:p>
          <a:p>
            <a:endParaRPr lang="es-CO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800" dirty="0"/>
              <a:t>Redes</a:t>
            </a:r>
          </a:p>
        </p:txBody>
      </p:sp>
      <p:pic>
        <p:nvPicPr>
          <p:cNvPr id="5" name="Picture 3" descr="365098">
            <a:extLst>
              <a:ext uri="{FF2B5EF4-FFF2-40B4-BE49-F238E27FC236}">
                <a16:creationId xmlns:a16="http://schemas.microsoft.com/office/drawing/2014/main" id="{E89F2E63-E1CC-4B15-BB2E-0D108597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733256"/>
            <a:ext cx="8858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87754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068A06F-F845-48A7-BE11-37FD52D8E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688" y="1676400"/>
            <a:ext cx="6095569" cy="491256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2BAD31A-65B7-4400-8180-B682B87D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Redes y 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9534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 descr="Catedrático">
            <a:extLst>
              <a:ext uri="{FF2B5EF4-FFF2-40B4-BE49-F238E27FC236}">
                <a16:creationId xmlns:a16="http://schemas.microsoft.com/office/drawing/2014/main" id="{1A79C7AF-637B-485C-A609-7C975DB59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1880" y="3121800"/>
            <a:ext cx="914400" cy="914400"/>
          </a:xfr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0AD90A93-79DB-4B1A-B566-B705F348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 dirty="0"/>
              <a:t>Taller</a:t>
            </a:r>
            <a:endParaRPr lang="es-CO" dirty="0"/>
          </a:p>
        </p:txBody>
      </p:sp>
      <p:pic>
        <p:nvPicPr>
          <p:cNvPr id="9" name="Gráfico 8" descr="Lista RTL">
            <a:extLst>
              <a:ext uri="{FF2B5EF4-FFF2-40B4-BE49-F238E27FC236}">
                <a16:creationId xmlns:a16="http://schemas.microsoft.com/office/drawing/2014/main" id="{E0119CCA-C173-4A02-B07E-37950695FA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722" y="3136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6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0AD90A93-79DB-4B1A-B566-B705F348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s-ES" dirty="0"/>
              <a:t>Tarea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08D2C-BF9C-42BD-B442-CDBE99A19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Descargar una imagen de un SO diferente al anfitrión</a:t>
            </a:r>
          </a:p>
          <a:p>
            <a:endParaRPr lang="es-CO"/>
          </a:p>
          <a:p>
            <a:r>
              <a:rPr lang="es-CO"/>
              <a:t>Instalar </a:t>
            </a:r>
            <a:r>
              <a:rPr lang="es-CO" dirty="0"/>
              <a:t>un programa de gestión de máquina virtual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43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50E0FFE-77D6-499B-805C-8712E071B4BC}"/>
              </a:ext>
            </a:extLst>
          </p:cNvPr>
          <p:cNvSpPr/>
          <p:nvPr/>
        </p:nvSpPr>
        <p:spPr>
          <a:xfrm>
            <a:off x="755576" y="5524906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ES" dirty="0"/>
              <a:t>¿Qué relación hay entre redes y SO?</a:t>
            </a:r>
          </a:p>
        </p:txBody>
      </p:sp>
      <p:sp>
        <p:nvSpPr>
          <p:cNvPr id="4" name="Botón de acción: Ayuda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50272A-A5A3-4A7C-895B-1D602FE3D992}"/>
              </a:ext>
            </a:extLst>
          </p:cNvPr>
          <p:cNvSpPr/>
          <p:nvPr/>
        </p:nvSpPr>
        <p:spPr>
          <a:xfrm>
            <a:off x="4114800" y="2564904"/>
            <a:ext cx="914400" cy="2376264"/>
          </a:xfrm>
          <a:prstGeom prst="actionButtonHelp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BDB5BFD-4310-418A-A299-02E24B27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668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4186281-A6DA-4D64-9F27-0AB56917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es?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E39F4EC-D30F-4C0B-B33F-4706EA9C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TCP/IP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67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39F4EC-D30F-4C0B-B33F-4706EA9C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TCP/IP</a:t>
            </a:r>
            <a:endParaRPr lang="es-CO" dirty="0"/>
          </a:p>
        </p:txBody>
      </p:sp>
      <p:pic>
        <p:nvPicPr>
          <p:cNvPr id="1026" name="Picture 2" descr="Resultado de imagen de tcp ip">
            <a:extLst>
              <a:ext uri="{FF2B5EF4-FFF2-40B4-BE49-F238E27FC236}">
                <a16:creationId xmlns:a16="http://schemas.microsoft.com/office/drawing/2014/main" id="{4B0C301C-404B-49E0-A3E5-0537982E48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2219325"/>
            <a:ext cx="13430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3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4186281-A6DA-4D64-9F27-0AB56917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es?</a:t>
            </a:r>
          </a:p>
          <a:p>
            <a:r>
              <a:rPr lang="es-ES" dirty="0"/>
              <a:t>Relación con SO…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E39F4EC-D30F-4C0B-B33F-4706EA9C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TCP/IP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841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88A0F79-B8B4-49C6-B3E5-B1724377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149080"/>
            <a:ext cx="4010025" cy="2447925"/>
          </a:xfrm>
          <a:prstGeom prst="rect">
            <a:avLst/>
          </a:prstGeom>
        </p:spPr>
      </p:pic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4186281-A6DA-4D64-9F27-0AB56917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Relación:</a:t>
            </a:r>
          </a:p>
          <a:p>
            <a:pPr lvl="1"/>
            <a:r>
              <a:rPr lang="es-ES" dirty="0"/>
              <a:t>Recursos</a:t>
            </a:r>
          </a:p>
          <a:p>
            <a:pPr lvl="1"/>
            <a:r>
              <a:rPr lang="es-ES" dirty="0"/>
              <a:t>Procesos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E39F4EC-D30F-4C0B-B33F-4706EA9C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TCP/IP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9BD79C-863E-400F-B284-B3D7233C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646177"/>
            <a:ext cx="34956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D65C8B1-7999-4338-A407-1F636230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Acceder a recursos externos</a:t>
            </a:r>
          </a:p>
          <a:p>
            <a:r>
              <a:rPr lang="es-ES" dirty="0"/>
              <a:t>Conectar </a:t>
            </a:r>
            <a:r>
              <a:rPr lang="es-ES"/>
              <a:t>con otros computadores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6E28DD-BF1C-4D3C-A099-B19F124C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Redes y 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598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D65C8B1-7999-4338-A407-1F636230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¿Qué es dirección IP?</a:t>
            </a:r>
          </a:p>
          <a:p>
            <a:pPr lvl="1"/>
            <a:r>
              <a:rPr lang="es-CO" dirty="0"/>
              <a:t>Identificador de un dispositivo conectado a una red por TCP/IP</a:t>
            </a:r>
          </a:p>
          <a:p>
            <a:pPr lvl="1"/>
            <a:r>
              <a:rPr lang="es-CO" dirty="0"/>
              <a:t>IPV4 – IPV6</a:t>
            </a:r>
          </a:p>
          <a:p>
            <a:pPr lvl="1"/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E6E28DD-BF1C-4D3C-A099-B19F124C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Redes y SO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53294C-9443-4EA9-9566-88EB4068C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6" r="1102" b="4938"/>
          <a:stretch/>
        </p:blipFill>
        <p:spPr>
          <a:xfrm>
            <a:off x="2915817" y="3446733"/>
            <a:ext cx="4176464" cy="27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1F3F3AF-DC6B-4189-9E68-B091DAD8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" dirty="0"/>
          </a:p>
          <a:p>
            <a:pPr algn="just"/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B00EF6A-5063-4BCD-8C82-112638B4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Redes y SO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4968FD-13B8-4107-9113-56549AE92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95536" y="2348880"/>
            <a:ext cx="85094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template" id="{937EFE6A-8CE5-4A5C-8AD7-E2948927A036}" vid="{D6F8E6E7-0932-4929-AF45-A0C96E4D3BC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TS103460606</Template>
  <TotalTime>2051</TotalTime>
  <Words>105</Words>
  <Application>Microsoft Office PowerPoint</Application>
  <PresentationFormat>Presentación en pantalla (4:3)</PresentationFormat>
  <Paragraphs>30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굴림</vt:lpstr>
      <vt:lpstr>Arial</vt:lpstr>
      <vt:lpstr>Calibri</vt:lpstr>
      <vt:lpstr>Century Gothic</vt:lpstr>
      <vt:lpstr>Vertical and Horizontal design template</vt:lpstr>
      <vt:lpstr>Redes</vt:lpstr>
      <vt:lpstr>Presentación de PowerPoint</vt:lpstr>
      <vt:lpstr>TCP/IP</vt:lpstr>
      <vt:lpstr>TCP/IP</vt:lpstr>
      <vt:lpstr>TCP/IP</vt:lpstr>
      <vt:lpstr>TCP/IP</vt:lpstr>
      <vt:lpstr>Redes y SO</vt:lpstr>
      <vt:lpstr>Redes y SO</vt:lpstr>
      <vt:lpstr>Redes y SO</vt:lpstr>
      <vt:lpstr>Redes y SO</vt:lpstr>
      <vt:lpstr>Taller</vt:lpstr>
      <vt:lpstr>Tarea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yolima uribe</dc:creator>
  <cp:lastModifiedBy>Mery Yolima Uribe Rios</cp:lastModifiedBy>
  <cp:revision>449</cp:revision>
  <dcterms:created xsi:type="dcterms:W3CDTF">2013-05-21T14:21:20Z</dcterms:created>
  <dcterms:modified xsi:type="dcterms:W3CDTF">2021-03-12T22:53:06Z</dcterms:modified>
</cp:coreProperties>
</file>