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89" r:id="rId3"/>
    <p:sldId id="291" r:id="rId4"/>
    <p:sldId id="292" r:id="rId5"/>
    <p:sldId id="293" r:id="rId6"/>
    <p:sldId id="290" r:id="rId7"/>
    <p:sldId id="298" r:id="rId8"/>
    <p:sldId id="294" r:id="rId9"/>
    <p:sldId id="297" r:id="rId10"/>
    <p:sldId id="295" r:id="rId11"/>
    <p:sldId id="299" r:id="rId12"/>
    <p:sldId id="296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B9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72" autoAdjust="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48EA-E54E-41EA-B437-BD4AC40D1772}" type="datetimeFigureOut">
              <a:rPr lang="es-CO" smtClean="0"/>
              <a:pPr/>
              <a:t>13/04/2020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145F-494C-45F4-9D14-465D8A7BB06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75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C145F-494C-45F4-9D14-465D8A7BB06B}" type="slidenum">
              <a:rPr lang="es-CO" smtClean="0"/>
              <a:pPr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6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13/04/2020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4953000"/>
            <a:ext cx="6173808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371600"/>
            <a:ext cx="6859786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13/04/2020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13/04/2020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6" y="533400"/>
            <a:ext cx="6059479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914" y="533400"/>
            <a:ext cx="1028968" cy="55927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13/04/2020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13/04/2020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990600"/>
            <a:ext cx="617380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514601"/>
            <a:ext cx="6859786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13/04/2020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824" y="1828800"/>
            <a:ext cx="3487059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8" y="1828800"/>
            <a:ext cx="348477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13/04/2020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112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112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8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13/04/2020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13/04/2020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13/04/2020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021" y="838200"/>
            <a:ext cx="4630357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8856" y="457200"/>
            <a:ext cx="4973345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681" y="836610"/>
            <a:ext cx="4401697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8441" y="6172201"/>
            <a:ext cx="99030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86D587-554B-4C73-828F-4DF230F41590}" type="datetimeFigureOut">
              <a:rPr lang="es-CO" smtClean="0"/>
              <a:pPr/>
              <a:t>13/04/2020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759" y="6172201"/>
            <a:ext cx="51481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739" y="6172201"/>
            <a:ext cx="7431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grpSp>
        <p:nvGrpSpPr>
          <p:cNvPr id="7" name="Group 31"/>
          <p:cNvGrpSpPr/>
          <p:nvPr/>
        </p:nvGrpSpPr>
        <p:grpSpPr>
          <a:xfrm>
            <a:off x="0" y="0"/>
            <a:ext cx="9144000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7202776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ai-ustadigital.usantotomas.edu.co/login?url=https://search.ebscohost.com/login.aspx?direct=true&amp;db=edspub&amp;AN=edp1258677&amp;lang=es&amp;site=eds-live" TargetMode="External"/><Relationship Id="rId2" Type="http://schemas.openxmlformats.org/officeDocument/2006/relationships/hyperlink" Target="http://www.adminso.es/index.php/ADMINISTRACI%C3%93N_DE_LINU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/>
              <a:t>Sistemas Operativos</a:t>
            </a:r>
          </a:p>
          <a:p>
            <a:r>
              <a:rPr lang="es-CO" dirty="0"/>
              <a:t>Mery </a:t>
            </a:r>
            <a:r>
              <a:rPr lang="es-CO" dirty="0" err="1"/>
              <a:t>Yolima</a:t>
            </a:r>
            <a:r>
              <a:rPr lang="es-CO" dirty="0"/>
              <a:t> Uribe </a:t>
            </a:r>
            <a:r>
              <a:rPr lang="es-CO" dirty="0" err="1"/>
              <a:t>Rios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800" dirty="0"/>
              <a:t>Gestión de entornos de producción</a:t>
            </a:r>
            <a:endParaRPr lang="es-CO" sz="4800" dirty="0"/>
          </a:p>
        </p:txBody>
      </p:sp>
      <p:pic>
        <p:nvPicPr>
          <p:cNvPr id="5" name="Picture 3" descr="365098">
            <a:extLst>
              <a:ext uri="{FF2B5EF4-FFF2-40B4-BE49-F238E27FC236}">
                <a16:creationId xmlns:a16="http://schemas.microsoft.com/office/drawing/2014/main" xmlns="" id="{E89F2E63-E1CC-4B15-BB2E-0D108597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33256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877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dirty="0" smtClean="0"/>
          </a:p>
          <a:p>
            <a:pPr marL="223838" lvl="1">
              <a:spcBef>
                <a:spcPts val="1800"/>
              </a:spcBef>
              <a:buFont typeface="Arial" pitchFamily="34" charset="0"/>
              <a:buChar char="•"/>
            </a:pPr>
            <a:r>
              <a:rPr lang="es-CO" dirty="0"/>
              <a:t>Web, archivos, correo, impresión, DNS, Bases de datos, etc.</a:t>
            </a:r>
          </a:p>
          <a:p>
            <a:pPr lvl="1"/>
            <a:r>
              <a:rPr lang="es-CO" dirty="0" smtClean="0"/>
              <a:t>Servicios</a:t>
            </a:r>
          </a:p>
          <a:p>
            <a:pPr lvl="1"/>
            <a:r>
              <a:rPr lang="es-CO" dirty="0" smtClean="0"/>
              <a:t>Puertos</a:t>
            </a:r>
          </a:p>
          <a:p>
            <a:pPr lvl="1"/>
            <a:r>
              <a:rPr lang="es-CO" dirty="0" smtClean="0"/>
              <a:t>Frameworks</a:t>
            </a:r>
          </a:p>
          <a:p>
            <a:pPr lvl="1"/>
            <a:r>
              <a:rPr lang="es-CO" dirty="0" smtClean="0"/>
              <a:t>Comunicación, respuesta</a:t>
            </a:r>
            <a:endParaRPr lang="es-CO" dirty="0"/>
          </a:p>
          <a:p>
            <a:pPr lvl="1"/>
            <a:r>
              <a:rPr lang="es-CO" dirty="0" smtClean="0"/>
              <a:t>Conectores</a:t>
            </a:r>
          </a:p>
          <a:p>
            <a:pPr lvl="1"/>
            <a:r>
              <a:rPr lang="es-CO" dirty="0" smtClean="0"/>
              <a:t>Puertos</a:t>
            </a:r>
          </a:p>
          <a:p>
            <a:pPr lvl="1"/>
            <a:r>
              <a:rPr lang="es-CO" dirty="0" smtClean="0"/>
              <a:t>Datos</a:t>
            </a:r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Servicios</a:t>
            </a:r>
          </a:p>
        </p:txBody>
      </p:sp>
    </p:spTree>
    <p:extLst>
      <p:ext uri="{BB962C8B-B14F-4D97-AF65-F5344CB8AC3E}">
        <p14:creationId xmlns:p14="http://schemas.microsoft.com/office/powerpoint/2010/main" val="90162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tedrático">
            <a:extLst>
              <a:ext uri="{FF2B5EF4-FFF2-40B4-BE49-F238E27FC236}">
                <a16:creationId xmlns:a16="http://schemas.microsoft.com/office/drawing/2014/main" xmlns="" id="{58DC10A6-32B1-4C49-A4E3-B3091C6A4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91880" y="3121800"/>
            <a:ext cx="914400" cy="9144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C5CA773-2312-4EBC-81E0-8EE40702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</a:t>
            </a:r>
            <a:endParaRPr lang="es-CO" dirty="0"/>
          </a:p>
        </p:txBody>
      </p:sp>
      <p:pic>
        <p:nvPicPr>
          <p:cNvPr id="7" name="Gráfico 6" descr="Lista RTL">
            <a:extLst>
              <a:ext uri="{FF2B5EF4-FFF2-40B4-BE49-F238E27FC236}">
                <a16:creationId xmlns:a16="http://schemas.microsoft.com/office/drawing/2014/main" xmlns="" id="{3434C3C8-AE0D-4671-BC8C-877CB477CD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37722" y="3136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http://</a:t>
            </a:r>
            <a:r>
              <a:rPr lang="es-CO" dirty="0" smtClean="0">
                <a:hlinkClick r:id="rId2"/>
              </a:rPr>
              <a:t>www.adminso.es/index.php/ADMINISTRACI%C3%93N_DE_LINUX</a:t>
            </a:r>
            <a:endParaRPr lang="es-CO" dirty="0" smtClean="0"/>
          </a:p>
          <a:p>
            <a:r>
              <a:rPr lang="es-CO" dirty="0">
                <a:hlinkClick r:id="rId3"/>
              </a:rPr>
              <a:t>http://crai-ustadigital.usantotomas.edu.co/login?url=https://</a:t>
            </a:r>
            <a:r>
              <a:rPr lang="es-CO" dirty="0" smtClean="0">
                <a:hlinkClick r:id="rId3"/>
              </a:rPr>
              <a:t>search.ebscohost.com/login.aspx?direct=true&amp;db=edspub&amp;AN=edp1258677&amp;lang=es&amp;site=eds-live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Referencias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071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/>
              <a:t>Hardware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Aplicaciones</a:t>
            </a:r>
          </a:p>
          <a:p>
            <a:endParaRPr lang="es-CO" dirty="0" smtClean="0"/>
          </a:p>
          <a:p>
            <a:r>
              <a:rPr lang="es-CO" dirty="0" smtClean="0"/>
              <a:t>Servicios</a:t>
            </a:r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Entornos </a:t>
            </a:r>
            <a:r>
              <a:rPr lang="es-CO" dirty="0"/>
              <a:t>de producción</a:t>
            </a:r>
          </a:p>
        </p:txBody>
      </p:sp>
    </p:spTree>
    <p:extLst>
      <p:ext uri="{BB962C8B-B14F-4D97-AF65-F5344CB8AC3E}">
        <p14:creationId xmlns:p14="http://schemas.microsoft.com/office/powerpoint/2010/main" val="33919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Hardware:</a:t>
            </a:r>
          </a:p>
          <a:p>
            <a:pPr lvl="1"/>
            <a:r>
              <a:rPr lang="es-CO" dirty="0" smtClean="0"/>
              <a:t>Máquinas virtuales</a:t>
            </a:r>
          </a:p>
          <a:p>
            <a:pPr lvl="1"/>
            <a:r>
              <a:rPr lang="es-CO" dirty="0" smtClean="0"/>
              <a:t>Conexiones a redes</a:t>
            </a:r>
          </a:p>
          <a:p>
            <a:r>
              <a:rPr lang="es-CO" dirty="0" smtClean="0"/>
              <a:t>Aplicaciones</a:t>
            </a:r>
          </a:p>
          <a:p>
            <a:endParaRPr lang="es-CO" dirty="0" smtClean="0"/>
          </a:p>
          <a:p>
            <a:r>
              <a:rPr lang="es-CO" dirty="0" smtClean="0"/>
              <a:t>Servicios</a:t>
            </a:r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Entornos </a:t>
            </a:r>
            <a:r>
              <a:rPr lang="es-CO" dirty="0"/>
              <a:t>de producción</a:t>
            </a:r>
          </a:p>
        </p:txBody>
      </p:sp>
    </p:spTree>
    <p:extLst>
      <p:ext uri="{BB962C8B-B14F-4D97-AF65-F5344CB8AC3E}">
        <p14:creationId xmlns:p14="http://schemas.microsoft.com/office/powerpoint/2010/main" val="37721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/>
              <a:t>Hardware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Aplicaciones</a:t>
            </a:r>
          </a:p>
          <a:p>
            <a:pPr lvl="1"/>
            <a:r>
              <a:rPr lang="es-CO" dirty="0" smtClean="0"/>
              <a:t>Manejo de tareas</a:t>
            </a:r>
          </a:p>
          <a:p>
            <a:pPr lvl="1"/>
            <a:r>
              <a:rPr lang="es-CO" dirty="0" smtClean="0"/>
              <a:t>Comunicación </a:t>
            </a:r>
          </a:p>
          <a:p>
            <a:r>
              <a:rPr lang="es-CO" dirty="0" smtClean="0"/>
              <a:t>Servicios</a:t>
            </a:r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Entornos </a:t>
            </a:r>
            <a:r>
              <a:rPr lang="es-CO" dirty="0"/>
              <a:t>de producción</a:t>
            </a:r>
          </a:p>
        </p:txBody>
      </p:sp>
    </p:spTree>
    <p:extLst>
      <p:ext uri="{BB962C8B-B14F-4D97-AF65-F5344CB8AC3E}">
        <p14:creationId xmlns:p14="http://schemas.microsoft.com/office/powerpoint/2010/main" val="374057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/>
              <a:t>Hardware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Aplicaciones</a:t>
            </a:r>
          </a:p>
          <a:p>
            <a:endParaRPr lang="es-CO" dirty="0" smtClean="0"/>
          </a:p>
          <a:p>
            <a:r>
              <a:rPr lang="es-CO" dirty="0" smtClean="0"/>
              <a:t>Servicios</a:t>
            </a:r>
          </a:p>
          <a:p>
            <a:pPr lvl="1"/>
            <a:r>
              <a:rPr lang="es-CO" dirty="0" smtClean="0"/>
              <a:t>Web, archivos, correo, impresión, DNS, Bases de datos, etc.</a:t>
            </a:r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Entornos </a:t>
            </a:r>
            <a:r>
              <a:rPr lang="es-CO" dirty="0"/>
              <a:t>de producción</a:t>
            </a:r>
          </a:p>
        </p:txBody>
      </p:sp>
    </p:spTree>
    <p:extLst>
      <p:ext uri="{BB962C8B-B14F-4D97-AF65-F5344CB8AC3E}">
        <p14:creationId xmlns:p14="http://schemas.microsoft.com/office/powerpoint/2010/main" val="374057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CO" dirty="0" smtClean="0"/>
          </a:p>
          <a:p>
            <a:r>
              <a:rPr lang="es-CO" dirty="0" smtClean="0"/>
              <a:t>Máquinas virtuales</a:t>
            </a:r>
          </a:p>
          <a:p>
            <a:pPr lvl="1"/>
            <a:r>
              <a:rPr lang="es-CO" dirty="0" smtClean="0"/>
              <a:t>SO necesarios</a:t>
            </a:r>
          </a:p>
          <a:p>
            <a:pPr lvl="1"/>
            <a:r>
              <a:rPr lang="es-CO" dirty="0" smtClean="0"/>
              <a:t>Administración</a:t>
            </a:r>
          </a:p>
          <a:p>
            <a:pPr lvl="1"/>
            <a:r>
              <a:rPr lang="es-CO" dirty="0" smtClean="0"/>
              <a:t>Acceso (Intranet o Internet)</a:t>
            </a:r>
            <a:endParaRPr lang="es-CO" dirty="0"/>
          </a:p>
          <a:p>
            <a:r>
              <a:rPr lang="es-CO" dirty="0"/>
              <a:t>Conexiones a </a:t>
            </a:r>
            <a:r>
              <a:rPr lang="es-CO" dirty="0" smtClean="0"/>
              <a:t>redes</a:t>
            </a:r>
          </a:p>
          <a:p>
            <a:pPr lvl="1"/>
            <a:r>
              <a:rPr lang="es-CO" dirty="0" smtClean="0"/>
              <a:t>Tarjetas de red (reales o virtuales)</a:t>
            </a:r>
          </a:p>
          <a:p>
            <a:pPr lvl="1"/>
            <a:r>
              <a:rPr lang="es-CO" dirty="0" smtClean="0"/>
              <a:t>Puertos</a:t>
            </a:r>
          </a:p>
          <a:p>
            <a:pPr lvl="1"/>
            <a:r>
              <a:rPr lang="es-CO" dirty="0" smtClean="0"/>
              <a:t>Protocolos</a:t>
            </a:r>
          </a:p>
          <a:p>
            <a:r>
              <a:rPr lang="es-CO" dirty="0" smtClean="0"/>
              <a:t>Monitorización</a:t>
            </a:r>
          </a:p>
          <a:p>
            <a:pPr lvl="1"/>
            <a:r>
              <a:rPr lang="es-CO" dirty="0" smtClean="0"/>
              <a:t>Estado de recursos</a:t>
            </a:r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39581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142108" y="1828800"/>
            <a:ext cx="7202776" cy="4840560"/>
          </a:xfrm>
        </p:spPr>
        <p:txBody>
          <a:bodyPr>
            <a:normAutofit fontScale="85000" lnSpcReduction="20000"/>
          </a:bodyPr>
          <a:lstStyle/>
          <a:p>
            <a:endParaRPr lang="es-CO" dirty="0" smtClean="0"/>
          </a:p>
          <a:p>
            <a:r>
              <a:rPr lang="es-CO" dirty="0" smtClean="0"/>
              <a:t>Máquinas virtuales</a:t>
            </a:r>
          </a:p>
          <a:p>
            <a:pPr lvl="1"/>
            <a:r>
              <a:rPr lang="es-CO" dirty="0" smtClean="0"/>
              <a:t>SO necesarios</a:t>
            </a:r>
          </a:p>
          <a:p>
            <a:pPr lvl="1"/>
            <a:r>
              <a:rPr lang="es-CO" dirty="0" smtClean="0"/>
              <a:t>Administración</a:t>
            </a:r>
          </a:p>
          <a:p>
            <a:pPr lvl="1"/>
            <a:r>
              <a:rPr lang="es-CO" dirty="0" smtClean="0"/>
              <a:t>Acceso (Intranet o Internet)</a:t>
            </a:r>
          </a:p>
          <a:p>
            <a:pPr lvl="2"/>
            <a:r>
              <a:rPr lang="es-CO" dirty="0" err="1" smtClean="0"/>
              <a:t>LDAP</a:t>
            </a:r>
            <a:endParaRPr lang="es-CO" dirty="0"/>
          </a:p>
          <a:p>
            <a:r>
              <a:rPr lang="es-CO" dirty="0"/>
              <a:t>Conexiones a </a:t>
            </a:r>
            <a:r>
              <a:rPr lang="es-CO" dirty="0" smtClean="0"/>
              <a:t>redes</a:t>
            </a:r>
          </a:p>
          <a:p>
            <a:pPr lvl="1"/>
            <a:r>
              <a:rPr lang="es-CO" dirty="0" smtClean="0"/>
              <a:t>Tarjetas de red (reales o virtuales)</a:t>
            </a:r>
          </a:p>
          <a:p>
            <a:pPr lvl="1"/>
            <a:r>
              <a:rPr lang="es-CO" dirty="0" smtClean="0"/>
              <a:t>Puertos</a:t>
            </a:r>
          </a:p>
          <a:p>
            <a:pPr lvl="1"/>
            <a:r>
              <a:rPr lang="es-CO" dirty="0" smtClean="0"/>
              <a:t>Protocolos</a:t>
            </a:r>
          </a:p>
          <a:p>
            <a:pPr lvl="1"/>
            <a:r>
              <a:rPr lang="es-CO" dirty="0"/>
              <a:t>Análisis de red</a:t>
            </a:r>
          </a:p>
          <a:p>
            <a:r>
              <a:rPr lang="es-CO" dirty="0" smtClean="0"/>
              <a:t>Monitorización</a:t>
            </a:r>
          </a:p>
          <a:p>
            <a:pPr lvl="1"/>
            <a:r>
              <a:rPr lang="es-CO" dirty="0" smtClean="0"/>
              <a:t>Estado de recursos</a:t>
            </a:r>
          </a:p>
          <a:p>
            <a:pPr lvl="2"/>
            <a:r>
              <a:rPr lang="es-CO" dirty="0" err="1" smtClean="0"/>
              <a:t>Nagios</a:t>
            </a:r>
            <a:endParaRPr lang="es-CO" dirty="0" smtClean="0"/>
          </a:p>
          <a:p>
            <a:pPr lvl="1"/>
            <a:r>
              <a:rPr lang="es-CO" dirty="0" smtClean="0"/>
              <a:t>Análisis </a:t>
            </a:r>
            <a:r>
              <a:rPr lang="es-CO" dirty="0"/>
              <a:t>de procesos</a:t>
            </a:r>
          </a:p>
          <a:p>
            <a:pPr lvl="1"/>
            <a:r>
              <a:rPr lang="es-CO" dirty="0" smtClean="0"/>
              <a:t>Sistema </a:t>
            </a:r>
            <a:r>
              <a:rPr lang="es-CO" dirty="0"/>
              <a:t>de ficheros</a:t>
            </a:r>
          </a:p>
          <a:p>
            <a:pPr lvl="1"/>
            <a:r>
              <a:rPr lang="es-CO" dirty="0" smtClean="0"/>
              <a:t>Análisis </a:t>
            </a:r>
            <a:r>
              <a:rPr lang="es-CO" dirty="0"/>
              <a:t>de memoria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4511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 smtClean="0"/>
              <a:t>Manejo de tareas</a:t>
            </a:r>
          </a:p>
          <a:p>
            <a:pPr lvl="1"/>
            <a:r>
              <a:rPr lang="es-CO" dirty="0" smtClean="0"/>
              <a:t>Permisos a usuarios</a:t>
            </a:r>
          </a:p>
          <a:p>
            <a:pPr lvl="1"/>
            <a:r>
              <a:rPr lang="es-CO" dirty="0" smtClean="0"/>
              <a:t>Programación y automatización de tareas</a:t>
            </a:r>
          </a:p>
          <a:p>
            <a:pPr lvl="1"/>
            <a:r>
              <a:rPr lang="es-CO" dirty="0" smtClean="0"/>
              <a:t>Seguridad de datos</a:t>
            </a:r>
          </a:p>
          <a:p>
            <a:r>
              <a:rPr lang="es-CO" dirty="0" smtClean="0"/>
              <a:t>Comunicación </a:t>
            </a:r>
          </a:p>
          <a:p>
            <a:pPr lvl="1"/>
            <a:r>
              <a:rPr lang="es-CO" dirty="0" smtClean="0"/>
              <a:t>Entre máquinas</a:t>
            </a:r>
          </a:p>
          <a:p>
            <a:pPr lvl="1"/>
            <a:r>
              <a:rPr lang="es-CO" dirty="0" smtClean="0"/>
              <a:t>Firewall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Aplicaciones</a:t>
            </a:r>
          </a:p>
        </p:txBody>
      </p:sp>
    </p:spTree>
    <p:extLst>
      <p:ext uri="{BB962C8B-B14F-4D97-AF65-F5344CB8AC3E}">
        <p14:creationId xmlns:p14="http://schemas.microsoft.com/office/powerpoint/2010/main" val="385770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142108" y="1828800"/>
            <a:ext cx="7202776" cy="4696544"/>
          </a:xfrm>
        </p:spPr>
        <p:txBody>
          <a:bodyPr>
            <a:normAutofit fontScale="92500" lnSpcReduction="10000"/>
          </a:bodyPr>
          <a:lstStyle/>
          <a:p>
            <a:endParaRPr lang="es-CO" dirty="0"/>
          </a:p>
          <a:p>
            <a:r>
              <a:rPr lang="es-CO" dirty="0" smtClean="0"/>
              <a:t>Manejo de tareas</a:t>
            </a:r>
          </a:p>
          <a:p>
            <a:pPr lvl="1"/>
            <a:r>
              <a:rPr lang="es-CO" dirty="0" smtClean="0"/>
              <a:t>Permisos a usuarios</a:t>
            </a:r>
          </a:p>
          <a:p>
            <a:pPr lvl="1"/>
            <a:r>
              <a:rPr lang="es-CO" dirty="0" smtClean="0"/>
              <a:t>Programación y automatización de tareas:</a:t>
            </a:r>
          </a:p>
          <a:p>
            <a:pPr lvl="2"/>
            <a:r>
              <a:rPr lang="es-CO" dirty="0" smtClean="0"/>
              <a:t>Jenkins</a:t>
            </a:r>
          </a:p>
          <a:p>
            <a:pPr lvl="2"/>
            <a:r>
              <a:rPr lang="es-CO" dirty="0" err="1" smtClean="0"/>
              <a:t>Docker</a:t>
            </a:r>
            <a:endParaRPr lang="es-CO" dirty="0" smtClean="0"/>
          </a:p>
          <a:p>
            <a:pPr lvl="2"/>
            <a:r>
              <a:rPr lang="es-CO" dirty="0" err="1" smtClean="0"/>
              <a:t>Kubernetes</a:t>
            </a:r>
            <a:endParaRPr lang="es-CO" dirty="0" smtClean="0"/>
          </a:p>
          <a:p>
            <a:pPr lvl="2"/>
            <a:r>
              <a:rPr lang="es-CO" dirty="0" smtClean="0"/>
              <a:t>Cron</a:t>
            </a:r>
          </a:p>
          <a:p>
            <a:pPr lvl="1"/>
            <a:r>
              <a:rPr lang="es-CO" dirty="0" smtClean="0"/>
              <a:t>Seguridad de datos:</a:t>
            </a:r>
          </a:p>
          <a:p>
            <a:pPr lvl="2"/>
            <a:r>
              <a:rPr lang="es-CO" dirty="0" err="1" smtClean="0"/>
              <a:t>Contrab</a:t>
            </a:r>
            <a:r>
              <a:rPr lang="es-CO" dirty="0" smtClean="0"/>
              <a:t> </a:t>
            </a:r>
          </a:p>
          <a:p>
            <a:r>
              <a:rPr lang="es-CO" dirty="0" smtClean="0"/>
              <a:t>Comunicación </a:t>
            </a:r>
          </a:p>
          <a:p>
            <a:pPr lvl="1"/>
            <a:r>
              <a:rPr lang="es-CO" dirty="0" smtClean="0"/>
              <a:t>Entre máquinas</a:t>
            </a:r>
          </a:p>
          <a:p>
            <a:pPr lvl="2"/>
            <a:r>
              <a:rPr lang="es-CO" dirty="0" err="1" smtClean="0"/>
              <a:t>Filezilla</a:t>
            </a:r>
            <a:endParaRPr lang="es-CO" dirty="0" smtClean="0"/>
          </a:p>
          <a:p>
            <a:pPr lvl="2"/>
            <a:r>
              <a:rPr lang="es-CO" dirty="0" err="1" smtClean="0"/>
              <a:t>Putty</a:t>
            </a:r>
            <a:endParaRPr lang="es-CO" dirty="0" smtClean="0"/>
          </a:p>
          <a:p>
            <a:pPr lvl="1"/>
            <a:r>
              <a:rPr lang="es-CO" dirty="0" smtClean="0"/>
              <a:t>Firewall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Aplicaciones</a:t>
            </a:r>
          </a:p>
        </p:txBody>
      </p:sp>
    </p:spTree>
    <p:extLst>
      <p:ext uri="{BB962C8B-B14F-4D97-AF65-F5344CB8AC3E}">
        <p14:creationId xmlns:p14="http://schemas.microsoft.com/office/powerpoint/2010/main" val="266855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ertical and Horizontal design template" id="{937EFE6A-8CE5-4A5C-8AD7-E2948927A036}" vid="{D6F8E6E7-0932-4929-AF45-A0C96E4D3B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TS103460606</Template>
  <TotalTime>3336</TotalTime>
  <Words>217</Words>
  <Application>Microsoft Office PowerPoint</Application>
  <PresentationFormat>Presentación en pantalla (4:3)</PresentationFormat>
  <Paragraphs>104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Vertical and Horizontal design template</vt:lpstr>
      <vt:lpstr>Gestión de entornos de producción</vt:lpstr>
      <vt:lpstr>Entornos de producción</vt:lpstr>
      <vt:lpstr>Entornos de producción</vt:lpstr>
      <vt:lpstr>Entornos de producción</vt:lpstr>
      <vt:lpstr>Entornos de producción</vt:lpstr>
      <vt:lpstr>Hardware</vt:lpstr>
      <vt:lpstr>Hardware</vt:lpstr>
      <vt:lpstr>Aplicaciones</vt:lpstr>
      <vt:lpstr>Aplicaciones</vt:lpstr>
      <vt:lpstr>Servicios</vt:lpstr>
      <vt:lpstr>Taller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yolima uribe</dc:creator>
  <cp:lastModifiedBy>yolima</cp:lastModifiedBy>
  <cp:revision>465</cp:revision>
  <dcterms:created xsi:type="dcterms:W3CDTF">2013-05-21T14:21:20Z</dcterms:created>
  <dcterms:modified xsi:type="dcterms:W3CDTF">2020-04-14T05:22:38Z</dcterms:modified>
</cp:coreProperties>
</file>