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300" r:id="rId3"/>
    <p:sldId id="301" r:id="rId4"/>
    <p:sldId id="303" r:id="rId5"/>
    <p:sldId id="302" r:id="rId6"/>
    <p:sldId id="306" r:id="rId7"/>
    <p:sldId id="309" r:id="rId8"/>
    <p:sldId id="308" r:id="rId9"/>
    <p:sldId id="304" r:id="rId10"/>
    <p:sldId id="305" r:id="rId11"/>
    <p:sldId id="299" r:id="rId12"/>
    <p:sldId id="296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2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04/05/2020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 err="1" smtClean="0"/>
              <a:t>Docker</a:t>
            </a:r>
            <a:endParaRPr lang="es-CO" sz="4800" dirty="0"/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xmlns="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Ejemplos de comandos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77709"/>
              </p:ext>
            </p:extLst>
          </p:nvPr>
        </p:nvGraphicFramePr>
        <p:xfrm>
          <a:off x="827584" y="2204864"/>
          <a:ext cx="770485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Función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Comando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Ver la lista de contenedores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Docker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ps</a:t>
                      </a:r>
                      <a:r>
                        <a:rPr lang="es-CO" sz="1600" dirty="0" smtClean="0"/>
                        <a:t> -a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Ver </a:t>
                      </a:r>
                      <a:r>
                        <a:rPr lang="es-CO" sz="1600" dirty="0" err="1" smtClean="0"/>
                        <a:t>logs</a:t>
                      </a:r>
                      <a:r>
                        <a:rPr lang="es-CO" sz="1600" dirty="0" smtClean="0"/>
                        <a:t> de un contenedor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docker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logs</a:t>
                      </a:r>
                      <a:r>
                        <a:rPr lang="es-CO" sz="1600" dirty="0" smtClean="0"/>
                        <a:t> -f &lt;</a:t>
                      </a:r>
                      <a:r>
                        <a:rPr lang="es-CO" sz="1600" dirty="0" err="1" smtClean="0"/>
                        <a:t>CONTAINER</a:t>
                      </a:r>
                      <a:r>
                        <a:rPr lang="es-CO" sz="1600" dirty="0" smtClean="0"/>
                        <a:t>&gt;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Ingresar a la terminal de un contenedor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docker exec -i -t &lt;CONTAINER&gt; /bin/bash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Detener un contenedor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docker</a:t>
                      </a:r>
                      <a:r>
                        <a:rPr lang="es-CO" sz="1600" dirty="0" smtClean="0"/>
                        <a:t> stop &lt;</a:t>
                      </a:r>
                      <a:r>
                        <a:rPr lang="es-CO" sz="1600" dirty="0" err="1" smtClean="0"/>
                        <a:t>CONTAINER</a:t>
                      </a:r>
                      <a:r>
                        <a:rPr lang="es-CO" sz="1600" dirty="0" smtClean="0"/>
                        <a:t>&gt;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Remover definitivamente un contenedor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docker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rm</a:t>
                      </a:r>
                      <a:r>
                        <a:rPr lang="es-CO" sz="1600" dirty="0" smtClean="0"/>
                        <a:t> &lt;</a:t>
                      </a:r>
                      <a:r>
                        <a:rPr lang="es-CO" sz="1600" dirty="0" err="1" smtClean="0"/>
                        <a:t>CONTAINER</a:t>
                      </a:r>
                      <a:r>
                        <a:rPr lang="es-CO" sz="1600" dirty="0" smtClean="0"/>
                        <a:t>&gt;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Reiniciar una imagen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sudo </a:t>
                      </a:r>
                      <a:r>
                        <a:rPr lang="es-CO" sz="1600" dirty="0" err="1" smtClean="0"/>
                        <a:t>docker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restart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gitlab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Generar </a:t>
                      </a:r>
                      <a:r>
                        <a:rPr lang="es-CO" sz="1600" dirty="0" err="1" smtClean="0"/>
                        <a:t>backup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docker</a:t>
                      </a:r>
                      <a:r>
                        <a:rPr lang="en-US" sz="1600" dirty="0" smtClean="0"/>
                        <a:t> save -o &lt;path for generated tar file&gt; &lt;image name&gt;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Carga </a:t>
                      </a:r>
                      <a:r>
                        <a:rPr lang="es-CO" sz="1600" dirty="0" err="1" smtClean="0"/>
                        <a:t>backup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docker</a:t>
                      </a:r>
                      <a:r>
                        <a:rPr lang="es-CO" sz="1600" dirty="0" smtClean="0"/>
                        <a:t> load -i &lt;</a:t>
                      </a:r>
                      <a:r>
                        <a:rPr lang="es-CO" sz="1600" dirty="0" err="1" smtClean="0"/>
                        <a:t>path</a:t>
                      </a:r>
                      <a:r>
                        <a:rPr lang="es-CO" sz="1600" dirty="0" smtClean="0"/>
                        <a:t> to </a:t>
                      </a:r>
                      <a:r>
                        <a:rPr lang="es-CO" sz="1600" dirty="0" err="1" smtClean="0"/>
                        <a:t>image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err="1" smtClean="0"/>
                        <a:t>tar</a:t>
                      </a:r>
                      <a:r>
                        <a:rPr lang="es-CO" sz="1600" dirty="0" smtClean="0"/>
                        <a:t> file&gt;</a:t>
                      </a:r>
                      <a:endParaRPr lang="es-CO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tedrático">
            <a:extLst>
              <a:ext uri="{FF2B5EF4-FFF2-40B4-BE49-F238E27FC236}">
                <a16:creationId xmlns:a16="http://schemas.microsoft.com/office/drawing/2014/main" xmlns="" id="{58DC10A6-32B1-4C49-A4E3-B3091C6A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C5CA773-2312-4EBC-81E0-8EE4070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7" name="Gráfico 6" descr="Lista RTL">
            <a:extLst>
              <a:ext uri="{FF2B5EF4-FFF2-40B4-BE49-F238E27FC236}">
                <a16:creationId xmlns:a16="http://schemas.microsoft.com/office/drawing/2014/main" xmlns="" id="{3434C3C8-AE0D-4671-BC8C-877CB477C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err="1" smtClean="0"/>
              <a:t>Docker</a:t>
            </a:r>
            <a:r>
              <a:rPr lang="es-CO" dirty="0" smtClean="0"/>
              <a:t> up &amp; </a:t>
            </a:r>
            <a:r>
              <a:rPr lang="es-CO" dirty="0" err="1" smtClean="0"/>
              <a:t>running</a:t>
            </a:r>
            <a:r>
              <a:rPr lang="es-CO" dirty="0" smtClean="0"/>
              <a:t>. </a:t>
            </a:r>
            <a:r>
              <a:rPr lang="es-CO" dirty="0" err="1" smtClean="0"/>
              <a:t>O’Reilly</a:t>
            </a:r>
            <a:r>
              <a:rPr lang="es-CO" dirty="0" smtClean="0"/>
              <a:t>. Karl </a:t>
            </a:r>
            <a:r>
              <a:rPr lang="es-CO" dirty="0" err="1" smtClean="0"/>
              <a:t>Matthias</a:t>
            </a:r>
            <a:r>
              <a:rPr lang="es-CO" dirty="0" smtClean="0"/>
              <a:t> &amp; Sean P. </a:t>
            </a:r>
            <a:r>
              <a:rPr lang="es-CO" dirty="0" err="1" smtClean="0"/>
              <a:t>Kane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dirty="0">
                <a:hlinkClick r:id="rId2"/>
              </a:rPr>
              <a:t>https://www.docker.com</a:t>
            </a:r>
            <a:r>
              <a:rPr lang="es-CO" dirty="0" smtClean="0">
                <a:hlinkClick r:id="rId2"/>
              </a:rPr>
              <a:t>/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err="1" smtClean="0"/>
              <a:t>PaaS</a:t>
            </a:r>
            <a:r>
              <a:rPr lang="es-CO" dirty="0" smtClean="0"/>
              <a:t>: Plataforma como servicio</a:t>
            </a:r>
          </a:p>
          <a:p>
            <a:endParaRPr lang="es-CO" dirty="0"/>
          </a:p>
          <a:p>
            <a:r>
              <a:rPr lang="es-CO" dirty="0" smtClean="0"/>
              <a:t>Plataforma:</a:t>
            </a:r>
          </a:p>
          <a:p>
            <a:pPr lvl="1"/>
            <a:r>
              <a:rPr lang="es-CO" dirty="0" smtClean="0"/>
              <a:t>Ejecución de contenedores de software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err="1" smtClean="0"/>
              <a:t>PaaS</a:t>
            </a:r>
            <a:r>
              <a:rPr lang="es-CO" dirty="0" smtClean="0"/>
              <a:t>: Plataforma como servicio</a:t>
            </a:r>
          </a:p>
          <a:p>
            <a:endParaRPr lang="es-CO" dirty="0"/>
          </a:p>
          <a:p>
            <a:r>
              <a:rPr lang="es-CO" dirty="0" smtClean="0"/>
              <a:t>Plataforma:</a:t>
            </a:r>
          </a:p>
          <a:p>
            <a:pPr lvl="1"/>
            <a:r>
              <a:rPr lang="es-CO" dirty="0" smtClean="0"/>
              <a:t>Ejecución de contenedores de software</a:t>
            </a:r>
          </a:p>
          <a:p>
            <a:pPr lvl="1"/>
            <a:endParaRPr lang="es-CO" dirty="0"/>
          </a:p>
          <a:p>
            <a:r>
              <a:rPr lang="es-CO" dirty="0" smtClean="0"/>
              <a:t>SO:</a:t>
            </a:r>
          </a:p>
          <a:p>
            <a:pPr lvl="1"/>
            <a:r>
              <a:rPr lang="es-CO" dirty="0" smtClean="0"/>
              <a:t>Virtualización </a:t>
            </a:r>
            <a:r>
              <a:rPr lang="es-CO" dirty="0" smtClean="0">
                <a:sym typeface="Wingdings" panose="05000000000000000000" pitchFamily="2" charset="2"/>
              </a:rPr>
              <a:t> máquina virtual, pero con menos recursos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err="1" smtClean="0"/>
              <a:t>Docker</a:t>
            </a:r>
            <a:r>
              <a:rPr lang="es-CO" dirty="0" smtClean="0"/>
              <a:t> vs Máquinas virtuales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30798"/>
            <a:ext cx="7575364" cy="314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3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Contenedor:</a:t>
            </a:r>
          </a:p>
          <a:p>
            <a:pPr marL="279082" lvl="1" indent="0">
              <a:buNone/>
            </a:pPr>
            <a:r>
              <a:rPr lang="es-CO" dirty="0" smtClean="0"/>
              <a:t>Unidad estándar de software</a:t>
            </a:r>
          </a:p>
          <a:p>
            <a:pPr marL="279082" lvl="1" indent="0">
              <a:buNone/>
            </a:pPr>
            <a:endParaRPr lang="es-CO" dirty="0"/>
          </a:p>
          <a:p>
            <a:pPr marL="279082" lvl="1" indent="0">
              <a:buNone/>
            </a:pPr>
            <a:r>
              <a:rPr lang="es-CO" dirty="0" smtClean="0"/>
              <a:t>Empaqueta código, dependencias, herramientas, librerías del sistema y configuraciones</a:t>
            </a:r>
          </a:p>
          <a:p>
            <a:pPr marL="279082" lvl="1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Contenedor:</a:t>
            </a:r>
          </a:p>
          <a:p>
            <a:pPr marL="279082" lvl="1" indent="0">
              <a:buNone/>
            </a:pPr>
            <a:endParaRPr lang="es-CO" dirty="0"/>
          </a:p>
          <a:p>
            <a:pPr marL="279082" lvl="1" indent="0">
              <a:buNone/>
            </a:pPr>
            <a:r>
              <a:rPr lang="es-CO" dirty="0" smtClean="0"/>
              <a:t>Tipos:</a:t>
            </a:r>
          </a:p>
          <a:p>
            <a:pPr lvl="1"/>
            <a:r>
              <a:rPr lang="es-CO" dirty="0" smtClean="0"/>
              <a:t>Estándar: portable</a:t>
            </a:r>
          </a:p>
          <a:p>
            <a:pPr lvl="1"/>
            <a:r>
              <a:rPr lang="es-CO" dirty="0" smtClean="0"/>
              <a:t>Ligero: </a:t>
            </a:r>
            <a:r>
              <a:rPr lang="es-CO" dirty="0"/>
              <a:t>comparten el núcleo del sistema operativo de la máquina y, por lo tanto, no requieren un sistema operativo por aplicación, lo que aumenta la eficiencia del servidor y reduce los costos de servidor y licencias</a:t>
            </a:r>
            <a:endParaRPr lang="es-CO" dirty="0" smtClean="0"/>
          </a:p>
          <a:p>
            <a:pPr lvl="1"/>
            <a:r>
              <a:rPr lang="es-CO" dirty="0" smtClean="0"/>
              <a:t>Seguro: </a:t>
            </a:r>
            <a:r>
              <a:rPr lang="es-CO" dirty="0"/>
              <a:t>proporciona las capacidades de aislamiento predeterminadas más sólidas de la industria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336703" cy="388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Arquitectura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Ventajas</a:t>
            </a:r>
          </a:p>
          <a:p>
            <a:pPr lvl="1"/>
            <a:r>
              <a:rPr lang="es-CO" dirty="0"/>
              <a:t>Ahorro en costos en la utilización del hardware</a:t>
            </a:r>
          </a:p>
          <a:p>
            <a:pPr lvl="1"/>
            <a:r>
              <a:rPr lang="es-CO" dirty="0" smtClean="0"/>
              <a:t>Despliegue </a:t>
            </a:r>
            <a:r>
              <a:rPr lang="es-CO" dirty="0"/>
              <a:t>más estable.</a:t>
            </a:r>
          </a:p>
          <a:p>
            <a:pPr lvl="1"/>
            <a:r>
              <a:rPr lang="es-CO" dirty="0" smtClean="0"/>
              <a:t>Facilidad </a:t>
            </a:r>
            <a:r>
              <a:rPr lang="es-CO" dirty="0"/>
              <a:t>en despliegue y pruebas continuas.</a:t>
            </a:r>
          </a:p>
          <a:p>
            <a:pPr lvl="1"/>
            <a:r>
              <a:rPr lang="es-CO" dirty="0" smtClean="0"/>
              <a:t>Homologación </a:t>
            </a:r>
            <a:r>
              <a:rPr lang="es-CO" dirty="0"/>
              <a:t>de ambientes.</a:t>
            </a:r>
          </a:p>
          <a:p>
            <a:pPr lvl="1"/>
            <a:r>
              <a:rPr lang="es-CO" dirty="0" smtClean="0"/>
              <a:t>Plataformas </a:t>
            </a:r>
            <a:r>
              <a:rPr lang="es-CO" dirty="0" err="1"/>
              <a:t>multi</a:t>
            </a:r>
            <a:r>
              <a:rPr lang="es-CO" dirty="0"/>
              <a:t>-nube.</a:t>
            </a:r>
          </a:p>
          <a:p>
            <a:pPr lvl="1"/>
            <a:r>
              <a:rPr lang="es-CO" dirty="0" smtClean="0"/>
              <a:t>Configuraciones </a:t>
            </a:r>
            <a:r>
              <a:rPr lang="es-CO" dirty="0"/>
              <a:t>estandarizadas y simples.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Linux – Windows - </a:t>
            </a:r>
            <a:r>
              <a:rPr lang="es-CO" dirty="0" err="1" smtClean="0"/>
              <a:t>MacOS</a:t>
            </a:r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endParaRPr lang="es-CO" dirty="0"/>
          </a:p>
        </p:txBody>
      </p:sp>
      <p:pic>
        <p:nvPicPr>
          <p:cNvPr id="1026" name="Picture 2" descr="Docker (container engine)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4466</TotalTime>
  <Words>291</Words>
  <Application>Microsoft Office PowerPoint</Application>
  <PresentationFormat>Presentación en pantalla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Vertical and Horizontal design template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Taller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yolima</cp:lastModifiedBy>
  <cp:revision>485</cp:revision>
  <dcterms:created xsi:type="dcterms:W3CDTF">2013-05-21T14:21:20Z</dcterms:created>
  <dcterms:modified xsi:type="dcterms:W3CDTF">2020-05-05T21:05:24Z</dcterms:modified>
</cp:coreProperties>
</file>