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300" r:id="rId3"/>
    <p:sldId id="302" r:id="rId4"/>
    <p:sldId id="301" r:id="rId5"/>
    <p:sldId id="303" r:id="rId6"/>
    <p:sldId id="305" r:id="rId7"/>
    <p:sldId id="304" r:id="rId8"/>
    <p:sldId id="306" r:id="rId9"/>
    <p:sldId id="307" r:id="rId10"/>
    <p:sldId id="308" r:id="rId11"/>
    <p:sldId id="299" r:id="rId12"/>
    <p:sldId id="296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B9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72" autoAdjust="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48EA-E54E-41EA-B437-BD4AC40D1772}" type="datetimeFigureOut">
              <a:rPr lang="es-CO" smtClean="0"/>
              <a:pPr/>
              <a:t>15/05/2020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145F-494C-45F4-9D14-465D8A7BB06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7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C145F-494C-45F4-9D14-465D8A7BB06B}" type="slidenum">
              <a:rPr lang="es-CO" smtClean="0"/>
              <a:pPr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6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15/05/2020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15/05/2020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856" y="457200"/>
            <a:ext cx="497334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86D587-554B-4C73-828F-4DF230F41590}" type="datetimeFigureOut">
              <a:rPr lang="es-CO" smtClean="0"/>
              <a:pPr/>
              <a:t>15/05/2020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7" name="Group 31"/>
          <p:cNvGrpSpPr/>
          <p:nvPr/>
        </p:nvGrpSpPr>
        <p:grpSpPr>
          <a:xfrm>
            <a:off x="0" y="0"/>
            <a:ext cx="9144000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tasks/tools/install-kubectl/#install-kubectl-on-linux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ubuntu.com/kubernetes/insta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kivo.com/blog/docker-vs-kubernetes/" TargetMode="External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Sistemas Operativos</a:t>
            </a:r>
          </a:p>
          <a:p>
            <a:r>
              <a:rPr lang="es-CO" dirty="0"/>
              <a:t>Mery </a:t>
            </a:r>
            <a:r>
              <a:rPr lang="es-CO" dirty="0" err="1"/>
              <a:t>Yolima</a:t>
            </a:r>
            <a:r>
              <a:rPr lang="es-CO" dirty="0"/>
              <a:t> Uribe </a:t>
            </a:r>
            <a:r>
              <a:rPr lang="es-CO" dirty="0" err="1"/>
              <a:t>Rios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800" dirty="0" err="1" smtClean="0"/>
              <a:t>Kubernetes</a:t>
            </a:r>
            <a:endParaRPr lang="es-CO" sz="4800" dirty="0"/>
          </a:p>
        </p:txBody>
      </p:sp>
      <p:pic>
        <p:nvPicPr>
          <p:cNvPr id="5" name="Picture 3" descr="365098">
            <a:extLst>
              <a:ext uri="{FF2B5EF4-FFF2-40B4-BE49-F238E27FC236}">
                <a16:creationId xmlns:a16="http://schemas.microsoft.com/office/drawing/2014/main" xmlns="" id="{E89F2E63-E1CC-4B15-BB2E-0D108597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33256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877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Kubernetes</a:t>
            </a:r>
            <a:endParaRPr lang="es-CO" dirty="0"/>
          </a:p>
        </p:txBody>
      </p:sp>
      <p:sp>
        <p:nvSpPr>
          <p:cNvPr id="4" name="AutoShape 2" descr="Kubernete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88" y="5805264"/>
            <a:ext cx="36862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838325"/>
            <a:ext cx="77628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9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tedrático">
            <a:extLst>
              <a:ext uri="{FF2B5EF4-FFF2-40B4-BE49-F238E27FC236}">
                <a16:creationId xmlns:a16="http://schemas.microsoft.com/office/drawing/2014/main" xmlns="" id="{58DC10A6-32B1-4C49-A4E3-B3091C6A4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91880" y="3121800"/>
            <a:ext cx="914400" cy="9144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C5CA773-2312-4EBC-81E0-8EE40702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</a:t>
            </a:r>
            <a:endParaRPr lang="es-CO" dirty="0"/>
          </a:p>
        </p:txBody>
      </p:sp>
      <p:pic>
        <p:nvPicPr>
          <p:cNvPr id="7" name="Gráfico 6" descr="Lista RTL">
            <a:extLst>
              <a:ext uri="{FF2B5EF4-FFF2-40B4-BE49-F238E27FC236}">
                <a16:creationId xmlns:a16="http://schemas.microsoft.com/office/drawing/2014/main" xmlns="" id="{3434C3C8-AE0D-4671-BC8C-877CB477CD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37722" y="3136506"/>
            <a:ext cx="914400" cy="9144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3568" y="5445224"/>
            <a:ext cx="3948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>
                <a:hlinkClick r:id="rId7"/>
              </a:rPr>
              <a:t>https://ubuntu.com/kubernetes/install</a:t>
            </a:r>
            <a:endParaRPr lang="es-CO" sz="1600" dirty="0"/>
          </a:p>
        </p:txBody>
      </p:sp>
      <p:sp>
        <p:nvSpPr>
          <p:cNvPr id="4" name="3 Rectángulo"/>
          <p:cNvSpPr/>
          <p:nvPr/>
        </p:nvSpPr>
        <p:spPr>
          <a:xfrm>
            <a:off x="648152" y="4797152"/>
            <a:ext cx="7786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>
                <a:hlinkClick r:id="rId8"/>
              </a:rPr>
              <a:t>https://kubernetes.io/docs/tasks/tools/install-kubectl/#install-kubectl-on-linux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222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>
                <a:hlinkClick r:id="rId2"/>
              </a:rPr>
              <a:t>https://kubernetes.io/</a:t>
            </a:r>
            <a:endParaRPr lang="es-CO" dirty="0" smtClean="0">
              <a:hlinkClick r:id="rId3"/>
            </a:endParaRPr>
          </a:p>
          <a:p>
            <a:endParaRPr lang="es-CO" dirty="0">
              <a:hlinkClick r:id="rId3"/>
            </a:endParaRPr>
          </a:p>
          <a:p>
            <a:r>
              <a:rPr lang="es-CO" dirty="0" smtClean="0">
                <a:hlinkClick r:id="rId3"/>
              </a:rPr>
              <a:t>https</a:t>
            </a:r>
            <a:r>
              <a:rPr lang="es-CO" dirty="0">
                <a:hlinkClick r:id="rId3"/>
              </a:rPr>
              <a:t>://www.nakivo.com/blog/docker-vs-kubernetes/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71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Griego: Timón o Piloto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Kubernetes</a:t>
            </a:r>
            <a:endParaRPr lang="es-CO" dirty="0"/>
          </a:p>
        </p:txBody>
      </p:sp>
      <p:sp>
        <p:nvSpPr>
          <p:cNvPr id="4" name="AutoShape 2" descr="Kubernete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88" y="5805264"/>
            <a:ext cx="36862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0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Plataforma para:</a:t>
            </a:r>
          </a:p>
          <a:p>
            <a:pPr lvl="1"/>
            <a:r>
              <a:rPr lang="es-CO" dirty="0" smtClean="0"/>
              <a:t>Contenedores</a:t>
            </a:r>
          </a:p>
          <a:p>
            <a:pPr lvl="1"/>
            <a:r>
              <a:rPr lang="es-CO" dirty="0" err="1" smtClean="0"/>
              <a:t>Microservicios</a:t>
            </a:r>
            <a:endParaRPr lang="es-CO" dirty="0" smtClean="0"/>
          </a:p>
          <a:p>
            <a:pPr lvl="1"/>
            <a:r>
              <a:rPr lang="es-CO" dirty="0" smtClean="0"/>
              <a:t>Portal en la nube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Kubernetes</a:t>
            </a:r>
            <a:endParaRPr lang="es-CO" dirty="0"/>
          </a:p>
        </p:txBody>
      </p:sp>
      <p:sp>
        <p:nvSpPr>
          <p:cNvPr id="4" name="AutoShape 2" descr="Kubernete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88" y="5805264"/>
            <a:ext cx="36862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8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Plataforma  que:</a:t>
            </a:r>
          </a:p>
          <a:p>
            <a:pPr lvl="1"/>
            <a:r>
              <a:rPr lang="es-CO" dirty="0" smtClean="0"/>
              <a:t>Administra servicios y cargas de trabajos</a:t>
            </a:r>
          </a:p>
          <a:p>
            <a:pPr lvl="1"/>
            <a:r>
              <a:rPr lang="es-CO" dirty="0" smtClean="0"/>
              <a:t>Automatiza y configura</a:t>
            </a:r>
            <a:endParaRPr lang="es-CO" dirty="0"/>
          </a:p>
          <a:p>
            <a:pPr lvl="2"/>
            <a:endParaRPr lang="es-CO" dirty="0" smtClean="0"/>
          </a:p>
          <a:p>
            <a:pPr lvl="2"/>
            <a:endParaRPr lang="es-CO" dirty="0"/>
          </a:p>
          <a:p>
            <a:pPr lvl="2"/>
            <a:r>
              <a:rPr lang="es-CO" sz="1800" dirty="0" smtClean="0"/>
              <a:t>Balanceador</a:t>
            </a:r>
          </a:p>
          <a:p>
            <a:pPr lvl="2"/>
            <a:r>
              <a:rPr lang="es-CO" sz="1800" dirty="0" smtClean="0"/>
              <a:t>Gestión de contenedores</a:t>
            </a:r>
          </a:p>
          <a:p>
            <a:pPr lvl="2"/>
            <a:r>
              <a:rPr lang="es-CO" sz="1800" dirty="0" smtClean="0"/>
              <a:t>Auto-escalamiento</a:t>
            </a:r>
          </a:p>
          <a:p>
            <a:pPr lvl="2"/>
            <a:r>
              <a:rPr lang="es-CO" sz="1800" dirty="0" smtClean="0"/>
              <a:t>Monitoreo </a:t>
            </a:r>
            <a:endParaRPr lang="es-CO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Kubernetes</a:t>
            </a:r>
            <a:endParaRPr lang="es-CO" dirty="0"/>
          </a:p>
        </p:txBody>
      </p:sp>
      <p:sp>
        <p:nvSpPr>
          <p:cNvPr id="4" name="AutoShape 2" descr="Kubernete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88" y="5805264"/>
            <a:ext cx="36862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25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Kubernetes</a:t>
            </a:r>
            <a:endParaRPr lang="es-CO" dirty="0"/>
          </a:p>
        </p:txBody>
      </p:sp>
      <p:sp>
        <p:nvSpPr>
          <p:cNvPr id="4" name="AutoShape 2" descr="Kubernete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88" y="5805264"/>
            <a:ext cx="36862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Kubernetes vs Docker - Kubernetes components. Kubernetes vs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95937"/>
            <a:ext cx="7202388" cy="483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6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Kubernetes</a:t>
            </a:r>
            <a:endParaRPr lang="es-CO" dirty="0"/>
          </a:p>
        </p:txBody>
      </p:sp>
      <p:sp>
        <p:nvSpPr>
          <p:cNvPr id="4" name="AutoShape 2" descr="Kubernete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88" y="5805264"/>
            <a:ext cx="36862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Kubernetes vs Docker - Kubernetes components. Kubernetes vs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95937"/>
            <a:ext cx="7202388" cy="483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763688" y="5194964"/>
            <a:ext cx="504056" cy="538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4106044" y="6926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/>
              <a:t>Grupo </a:t>
            </a:r>
            <a:r>
              <a:rPr lang="es-CO" dirty="0"/>
              <a:t>de recursos en el que pueden </a:t>
            </a:r>
            <a:r>
              <a:rPr lang="es-CO" dirty="0" smtClean="0"/>
              <a:t>trabajar varios contenedores</a:t>
            </a:r>
          </a:p>
        </p:txBody>
      </p:sp>
    </p:spTree>
    <p:extLst>
      <p:ext uri="{BB962C8B-B14F-4D97-AF65-F5344CB8AC3E}">
        <p14:creationId xmlns:p14="http://schemas.microsoft.com/office/powerpoint/2010/main" val="33650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Kubernetes</a:t>
            </a:r>
            <a:endParaRPr lang="es-CO" dirty="0"/>
          </a:p>
        </p:txBody>
      </p:sp>
      <p:sp>
        <p:nvSpPr>
          <p:cNvPr id="4" name="AutoShape 2" descr="Kubernete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88" y="5805264"/>
            <a:ext cx="36862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Kubernetes vs Docker - Kubernetes components. Kubernetes vs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95937"/>
            <a:ext cx="7202388" cy="483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267744" y="1795937"/>
            <a:ext cx="3528392" cy="2065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7 Rectángulo"/>
          <p:cNvSpPr/>
          <p:nvPr/>
        </p:nvSpPr>
        <p:spPr>
          <a:xfrm>
            <a:off x="1475656" y="4532241"/>
            <a:ext cx="3528392" cy="2065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62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Kubernetes</a:t>
            </a:r>
            <a:endParaRPr lang="es-CO" dirty="0"/>
          </a:p>
        </p:txBody>
      </p:sp>
      <p:sp>
        <p:nvSpPr>
          <p:cNvPr id="4" name="AutoShape 2" descr="Kubernete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88" y="5805264"/>
            <a:ext cx="36862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Kubernetes vs Docker - Kubernetes components. Kubernetes vs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95937"/>
            <a:ext cx="7202388" cy="483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763688" y="4656672"/>
            <a:ext cx="1008112" cy="538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3707904" y="4656672"/>
            <a:ext cx="1008112" cy="538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7 Rectángulo"/>
          <p:cNvSpPr/>
          <p:nvPr/>
        </p:nvSpPr>
        <p:spPr>
          <a:xfrm>
            <a:off x="6391820" y="4656672"/>
            <a:ext cx="1008112" cy="538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389935" y="3691191"/>
            <a:ext cx="274190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 smtClean="0"/>
              <a:t>Comunicación con Master</a:t>
            </a:r>
            <a:endParaRPr lang="es-CO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2838207" y="6372036"/>
            <a:ext cx="274190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 smtClean="0"/>
              <a:t>Servicios de red</a:t>
            </a:r>
            <a:endParaRPr lang="es-CO" dirty="0" smtClean="0"/>
          </a:p>
        </p:txBody>
      </p:sp>
      <p:sp>
        <p:nvSpPr>
          <p:cNvPr id="11" name="10 CuadroTexto"/>
          <p:cNvSpPr txBox="1"/>
          <p:nvPr/>
        </p:nvSpPr>
        <p:spPr>
          <a:xfrm>
            <a:off x="5719202" y="1274582"/>
            <a:ext cx="274190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 smtClean="0"/>
              <a:t>Estadísticas y datos de </a:t>
            </a:r>
            <a:r>
              <a:rPr lang="es-CO" dirty="0" err="1" smtClean="0"/>
              <a:t>pods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515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Kubernetes</a:t>
            </a:r>
            <a:endParaRPr lang="es-CO" dirty="0"/>
          </a:p>
        </p:txBody>
      </p:sp>
      <p:sp>
        <p:nvSpPr>
          <p:cNvPr id="4" name="AutoShape 2" descr="Kubernete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88" y="5805264"/>
            <a:ext cx="36862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12" y="1860531"/>
            <a:ext cx="4304704" cy="390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0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 and Horizontal design template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TS103460606</Template>
  <TotalTime>4575</TotalTime>
  <Words>88</Words>
  <Application>Microsoft Office PowerPoint</Application>
  <PresentationFormat>Presentación en pantalla (4:3)</PresentationFormat>
  <Paragraphs>42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Vertical and Horizontal design template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Taller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yolima uribe</dc:creator>
  <cp:lastModifiedBy>yolima</cp:lastModifiedBy>
  <cp:revision>494</cp:revision>
  <dcterms:created xsi:type="dcterms:W3CDTF">2013-05-21T14:21:20Z</dcterms:created>
  <dcterms:modified xsi:type="dcterms:W3CDTF">2020-05-15T16:20:27Z</dcterms:modified>
</cp:coreProperties>
</file>