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705" r:id="rId2"/>
    <p:sldMasterId id="2147483721" r:id="rId3"/>
  </p:sldMasterIdLst>
  <p:notesMasterIdLst>
    <p:notesMasterId r:id="rId44"/>
  </p:notesMasterIdLst>
  <p:sldIdLst>
    <p:sldId id="256" r:id="rId4"/>
    <p:sldId id="359" r:id="rId5"/>
    <p:sldId id="360" r:id="rId6"/>
    <p:sldId id="361" r:id="rId7"/>
    <p:sldId id="362" r:id="rId8"/>
    <p:sldId id="363" r:id="rId9"/>
    <p:sldId id="364" r:id="rId10"/>
    <p:sldId id="395" r:id="rId11"/>
    <p:sldId id="396" r:id="rId12"/>
    <p:sldId id="397" r:id="rId13"/>
    <p:sldId id="398" r:id="rId14"/>
    <p:sldId id="369" r:id="rId15"/>
    <p:sldId id="370" r:id="rId16"/>
    <p:sldId id="371" r:id="rId17"/>
    <p:sldId id="399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400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19" r:id="rId39"/>
    <p:sldId id="281" r:id="rId40"/>
    <p:sldId id="282" r:id="rId41"/>
    <p:sldId id="283" r:id="rId42"/>
    <p:sldId id="284" r:id="rId43"/>
  </p:sldIdLst>
  <p:sldSz cx="9144000" cy="5143500" type="screen16x9"/>
  <p:notesSz cx="6858000" cy="9144000"/>
  <p:embeddedFontLst>
    <p:embeddedFont>
      <p:font typeface="Montserrat ExtraBold" panose="020B0604020202020204" charset="0"/>
      <p:bold r:id="rId45"/>
      <p:boldItalic r:id="rId46"/>
    </p:embeddedFont>
    <p:embeddedFont>
      <p:font typeface="Montserrat Light" panose="020B0604020202020204" charset="0"/>
      <p:regular r:id="rId47"/>
      <p:bold r:id="rId48"/>
      <p:italic r:id="rId49"/>
      <p:bold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Montserrat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66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3249823-3D46-4F22-83B1-097D94380446}">
  <a:tblStyle styleId="{93249823-3D46-4F22-83B1-097D943804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0" autoAdjust="0"/>
  </p:normalViewPr>
  <p:slideViewPr>
    <p:cSldViewPr>
      <p:cViewPr>
        <p:scale>
          <a:sx n="90" d="100"/>
          <a:sy n="90" d="100"/>
        </p:scale>
        <p:origin x="-73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font" Target="fonts/font1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5.xml"/><Relationship Id="rId51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2.fntdata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60FDA4-ED94-4D20-B333-DDA538ED9F24}" type="doc">
      <dgm:prSet loTypeId="urn:microsoft.com/office/officeart/2005/8/layout/pyramid1" loCatId="pyramid" qsTypeId="urn:microsoft.com/office/officeart/2005/8/quickstyle/3d3" qsCatId="3D" csTypeId="urn:microsoft.com/office/officeart/2005/8/colors/accent6_3" csCatId="accent6" phldr="1"/>
      <dgm:spPr/>
    </dgm:pt>
    <dgm:pt modelId="{3B8C0DE9-ACB1-4890-880B-074538F20FD9}">
      <dgm:prSet phldrT="[Texto]" custT="1"/>
      <dgm:spPr/>
      <dgm:t>
        <a:bodyPr/>
        <a:lstStyle/>
        <a:p>
          <a:r>
            <a:rPr lang="es-CO" sz="2100" dirty="0"/>
            <a:t>Registro</a:t>
          </a:r>
        </a:p>
      </dgm:t>
    </dgm:pt>
    <dgm:pt modelId="{1B36A46C-73D6-4725-99F3-E3681B647E6B}" type="parTrans" cxnId="{B7D6DAB3-702E-4A3B-895D-AEDB11A79421}">
      <dgm:prSet/>
      <dgm:spPr/>
      <dgm:t>
        <a:bodyPr/>
        <a:lstStyle/>
        <a:p>
          <a:endParaRPr lang="es-CO"/>
        </a:p>
      </dgm:t>
    </dgm:pt>
    <dgm:pt modelId="{091E14FE-0290-4863-BBA2-8313C325A4F2}" type="sibTrans" cxnId="{B7D6DAB3-702E-4A3B-895D-AEDB11A79421}">
      <dgm:prSet/>
      <dgm:spPr/>
      <dgm:t>
        <a:bodyPr/>
        <a:lstStyle/>
        <a:p>
          <a:endParaRPr lang="es-CO"/>
        </a:p>
      </dgm:t>
    </dgm:pt>
    <dgm:pt modelId="{4FCC2450-E58E-44DD-B64A-55985CB92742}">
      <dgm:prSet phldrT="[Texto]"/>
      <dgm:spPr/>
      <dgm:t>
        <a:bodyPr/>
        <a:lstStyle/>
        <a:p>
          <a:r>
            <a:rPr lang="es-CO" dirty="0"/>
            <a:t>Caché</a:t>
          </a:r>
        </a:p>
      </dgm:t>
    </dgm:pt>
    <dgm:pt modelId="{5D1A9FCD-667C-4722-A8F3-D4C573BBEDB5}" type="parTrans" cxnId="{52DAF59A-662B-4AFA-AB36-4A0904D4D62C}">
      <dgm:prSet/>
      <dgm:spPr/>
      <dgm:t>
        <a:bodyPr/>
        <a:lstStyle/>
        <a:p>
          <a:endParaRPr lang="es-CO"/>
        </a:p>
      </dgm:t>
    </dgm:pt>
    <dgm:pt modelId="{B2B1ED8A-9C1A-4509-AC0F-F4E794AB9FF0}" type="sibTrans" cxnId="{52DAF59A-662B-4AFA-AB36-4A0904D4D62C}">
      <dgm:prSet/>
      <dgm:spPr/>
      <dgm:t>
        <a:bodyPr/>
        <a:lstStyle/>
        <a:p>
          <a:endParaRPr lang="es-CO"/>
        </a:p>
      </dgm:t>
    </dgm:pt>
    <dgm:pt modelId="{5345E843-8223-401D-8EF5-0421C2313B15}">
      <dgm:prSet phldrT="[Texto]"/>
      <dgm:spPr/>
      <dgm:t>
        <a:bodyPr/>
        <a:lstStyle/>
        <a:p>
          <a:r>
            <a:rPr lang="es-CO" dirty="0"/>
            <a:t>Memoria secundaria local</a:t>
          </a:r>
        </a:p>
        <a:p>
          <a:r>
            <a:rPr lang="es-CO" dirty="0"/>
            <a:t>(Disco)</a:t>
          </a:r>
        </a:p>
      </dgm:t>
    </dgm:pt>
    <dgm:pt modelId="{0B8D41B4-88E8-41F7-9B69-8CD85E443691}" type="parTrans" cxnId="{D4EDBD62-E604-40F1-BE42-61017DE05C4E}">
      <dgm:prSet/>
      <dgm:spPr/>
      <dgm:t>
        <a:bodyPr/>
        <a:lstStyle/>
        <a:p>
          <a:endParaRPr lang="es-CO"/>
        </a:p>
      </dgm:t>
    </dgm:pt>
    <dgm:pt modelId="{6E5B59DF-F54E-4114-BBB2-D8624C211401}" type="sibTrans" cxnId="{D4EDBD62-E604-40F1-BE42-61017DE05C4E}">
      <dgm:prSet/>
      <dgm:spPr/>
      <dgm:t>
        <a:bodyPr/>
        <a:lstStyle/>
        <a:p>
          <a:endParaRPr lang="es-CO"/>
        </a:p>
      </dgm:t>
    </dgm:pt>
    <dgm:pt modelId="{4EC2B87E-882C-4C1C-B24D-265A1FE77AF9}">
      <dgm:prSet phldrT="[Texto]"/>
      <dgm:spPr/>
      <dgm:t>
        <a:bodyPr/>
        <a:lstStyle/>
        <a:p>
          <a:r>
            <a:rPr lang="es-CO" dirty="0"/>
            <a:t>Memoria secundaria externa</a:t>
          </a:r>
        </a:p>
        <a:p>
          <a:r>
            <a:rPr lang="es-CO" dirty="0"/>
            <a:t>(Nube)</a:t>
          </a:r>
        </a:p>
      </dgm:t>
    </dgm:pt>
    <dgm:pt modelId="{B515AE22-E23A-4EB5-B348-A4083DC17E7D}" type="parTrans" cxnId="{09BE70E6-FB77-405C-ADAE-7CF6A021C0C1}">
      <dgm:prSet/>
      <dgm:spPr/>
      <dgm:t>
        <a:bodyPr/>
        <a:lstStyle/>
        <a:p>
          <a:endParaRPr lang="es-CO"/>
        </a:p>
      </dgm:t>
    </dgm:pt>
    <dgm:pt modelId="{81B32586-14BA-4E67-9D70-A3C7C60EE69E}" type="sibTrans" cxnId="{09BE70E6-FB77-405C-ADAE-7CF6A021C0C1}">
      <dgm:prSet/>
      <dgm:spPr/>
      <dgm:t>
        <a:bodyPr/>
        <a:lstStyle/>
        <a:p>
          <a:endParaRPr lang="es-CO"/>
        </a:p>
      </dgm:t>
    </dgm:pt>
    <dgm:pt modelId="{7451A619-C822-41D1-8700-0384A6728555}">
      <dgm:prSet phldrT="[Texto]"/>
      <dgm:spPr/>
      <dgm:t>
        <a:bodyPr/>
        <a:lstStyle/>
        <a:p>
          <a:r>
            <a:rPr lang="es-CO" dirty="0"/>
            <a:t>Memoria principal </a:t>
          </a:r>
        </a:p>
      </dgm:t>
    </dgm:pt>
    <dgm:pt modelId="{F2082260-DB27-46FE-8CA7-7B09A4EEBB2D}" type="parTrans" cxnId="{160C6466-EDCE-4BE2-9F4B-013DC57E30A2}">
      <dgm:prSet/>
      <dgm:spPr/>
      <dgm:t>
        <a:bodyPr/>
        <a:lstStyle/>
        <a:p>
          <a:endParaRPr lang="es-CO"/>
        </a:p>
      </dgm:t>
    </dgm:pt>
    <dgm:pt modelId="{6C6B538E-90F6-4905-A852-973587A6A772}" type="sibTrans" cxnId="{160C6466-EDCE-4BE2-9F4B-013DC57E30A2}">
      <dgm:prSet/>
      <dgm:spPr/>
      <dgm:t>
        <a:bodyPr/>
        <a:lstStyle/>
        <a:p>
          <a:endParaRPr lang="es-CO"/>
        </a:p>
      </dgm:t>
    </dgm:pt>
    <dgm:pt modelId="{885465B4-C6AE-4388-8534-327D951B496F}" type="pres">
      <dgm:prSet presAssocID="{D760FDA4-ED94-4D20-B333-DDA538ED9F24}" presName="Name0" presStyleCnt="0">
        <dgm:presLayoutVars>
          <dgm:dir/>
          <dgm:animLvl val="lvl"/>
          <dgm:resizeHandles val="exact"/>
        </dgm:presLayoutVars>
      </dgm:prSet>
      <dgm:spPr/>
    </dgm:pt>
    <dgm:pt modelId="{804CC45F-89FD-461E-8BF1-9FF3A643ED67}" type="pres">
      <dgm:prSet presAssocID="{3B8C0DE9-ACB1-4890-880B-074538F20FD9}" presName="Name8" presStyleCnt="0"/>
      <dgm:spPr/>
    </dgm:pt>
    <dgm:pt modelId="{09C232A0-928D-4D2F-8122-6907672C6680}" type="pres">
      <dgm:prSet presAssocID="{3B8C0DE9-ACB1-4890-880B-074538F20FD9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11495F8-9834-4173-8E0E-87C8A1FEEF2A}" type="pres">
      <dgm:prSet presAssocID="{3B8C0DE9-ACB1-4890-880B-074538F20FD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B3A6AAE-BC68-413A-9ED1-465B03F45022}" type="pres">
      <dgm:prSet presAssocID="{4FCC2450-E58E-44DD-B64A-55985CB92742}" presName="Name8" presStyleCnt="0"/>
      <dgm:spPr/>
    </dgm:pt>
    <dgm:pt modelId="{49D1568F-6C81-4D02-A17E-4CEC376937B4}" type="pres">
      <dgm:prSet presAssocID="{4FCC2450-E58E-44DD-B64A-55985CB92742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4601586-1851-4E89-BE55-2120830D9AEF}" type="pres">
      <dgm:prSet presAssocID="{4FCC2450-E58E-44DD-B64A-55985CB927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E00015C-D04E-48FF-BFA6-728B8967A018}" type="pres">
      <dgm:prSet presAssocID="{7451A619-C822-41D1-8700-0384A6728555}" presName="Name8" presStyleCnt="0"/>
      <dgm:spPr/>
    </dgm:pt>
    <dgm:pt modelId="{F597D970-7B80-4CEC-AEF3-5E7A448A2638}" type="pres">
      <dgm:prSet presAssocID="{7451A619-C822-41D1-8700-0384A6728555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AEB7F7E-AC79-4DCA-9B8C-C26DA48AC817}" type="pres">
      <dgm:prSet presAssocID="{7451A619-C822-41D1-8700-0384A672855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FF84D93-0B29-4DA1-85E2-5DB831853304}" type="pres">
      <dgm:prSet presAssocID="{5345E843-8223-401D-8EF5-0421C2313B15}" presName="Name8" presStyleCnt="0"/>
      <dgm:spPr/>
    </dgm:pt>
    <dgm:pt modelId="{CE1D9D60-9C65-4ACA-9691-C41A9AC904DC}" type="pres">
      <dgm:prSet presAssocID="{5345E843-8223-401D-8EF5-0421C2313B15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6EB6FEC-ADE3-4D16-BBFA-F94716EC6206}" type="pres">
      <dgm:prSet presAssocID="{5345E843-8223-401D-8EF5-0421C2313B1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82BAD44-B698-4E0E-81AD-8CE46213F13A}" type="pres">
      <dgm:prSet presAssocID="{4EC2B87E-882C-4C1C-B24D-265A1FE77AF9}" presName="Name8" presStyleCnt="0"/>
      <dgm:spPr/>
    </dgm:pt>
    <dgm:pt modelId="{5C74BC98-948A-4681-AC78-4EE6EB72B8E2}" type="pres">
      <dgm:prSet presAssocID="{4EC2B87E-882C-4C1C-B24D-265A1FE77AF9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7758125-E540-4798-959A-CA2254B1B07E}" type="pres">
      <dgm:prSet presAssocID="{4EC2B87E-882C-4C1C-B24D-265A1FE77AF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4EDBD62-E604-40F1-BE42-61017DE05C4E}" srcId="{D760FDA4-ED94-4D20-B333-DDA538ED9F24}" destId="{5345E843-8223-401D-8EF5-0421C2313B15}" srcOrd="3" destOrd="0" parTransId="{0B8D41B4-88E8-41F7-9B69-8CD85E443691}" sibTransId="{6E5B59DF-F54E-4114-BBB2-D8624C211401}"/>
    <dgm:cxn modelId="{CF05D151-0837-4294-B297-ADFE2EA9EBC7}" type="presOf" srcId="{3B8C0DE9-ACB1-4890-880B-074538F20FD9}" destId="{09C232A0-928D-4D2F-8122-6907672C6680}" srcOrd="0" destOrd="0" presId="urn:microsoft.com/office/officeart/2005/8/layout/pyramid1"/>
    <dgm:cxn modelId="{09BE70E6-FB77-405C-ADAE-7CF6A021C0C1}" srcId="{D760FDA4-ED94-4D20-B333-DDA538ED9F24}" destId="{4EC2B87E-882C-4C1C-B24D-265A1FE77AF9}" srcOrd="4" destOrd="0" parTransId="{B515AE22-E23A-4EB5-B348-A4083DC17E7D}" sibTransId="{81B32586-14BA-4E67-9D70-A3C7C60EE69E}"/>
    <dgm:cxn modelId="{52DAF59A-662B-4AFA-AB36-4A0904D4D62C}" srcId="{D760FDA4-ED94-4D20-B333-DDA538ED9F24}" destId="{4FCC2450-E58E-44DD-B64A-55985CB92742}" srcOrd="1" destOrd="0" parTransId="{5D1A9FCD-667C-4722-A8F3-D4C573BBEDB5}" sibTransId="{B2B1ED8A-9C1A-4509-AC0F-F4E794AB9FF0}"/>
    <dgm:cxn modelId="{75499358-A508-4E4D-8199-6928C1F0FA22}" type="presOf" srcId="{3B8C0DE9-ACB1-4890-880B-074538F20FD9}" destId="{911495F8-9834-4173-8E0E-87C8A1FEEF2A}" srcOrd="1" destOrd="0" presId="urn:microsoft.com/office/officeart/2005/8/layout/pyramid1"/>
    <dgm:cxn modelId="{8CDCA317-23F9-4913-9187-4E056CD69755}" type="presOf" srcId="{7451A619-C822-41D1-8700-0384A6728555}" destId="{F597D970-7B80-4CEC-AEF3-5E7A448A2638}" srcOrd="0" destOrd="0" presId="urn:microsoft.com/office/officeart/2005/8/layout/pyramid1"/>
    <dgm:cxn modelId="{EA98C98C-0AF2-4F20-AFC6-8CF966BDF56E}" type="presOf" srcId="{4FCC2450-E58E-44DD-B64A-55985CB92742}" destId="{A4601586-1851-4E89-BE55-2120830D9AEF}" srcOrd="1" destOrd="0" presId="urn:microsoft.com/office/officeart/2005/8/layout/pyramid1"/>
    <dgm:cxn modelId="{25976384-6FA1-405A-9E0E-C418E862B02D}" type="presOf" srcId="{7451A619-C822-41D1-8700-0384A6728555}" destId="{9AEB7F7E-AC79-4DCA-9B8C-C26DA48AC817}" srcOrd="1" destOrd="0" presId="urn:microsoft.com/office/officeart/2005/8/layout/pyramid1"/>
    <dgm:cxn modelId="{26D0B6CF-BD18-4DB7-B287-FC430CF138CC}" type="presOf" srcId="{4EC2B87E-882C-4C1C-B24D-265A1FE77AF9}" destId="{A7758125-E540-4798-959A-CA2254B1B07E}" srcOrd="1" destOrd="0" presId="urn:microsoft.com/office/officeart/2005/8/layout/pyramid1"/>
    <dgm:cxn modelId="{720CD8A2-6461-4809-A0AD-895827D8CE6E}" type="presOf" srcId="{5345E843-8223-401D-8EF5-0421C2313B15}" destId="{46EB6FEC-ADE3-4D16-BBFA-F94716EC6206}" srcOrd="1" destOrd="0" presId="urn:microsoft.com/office/officeart/2005/8/layout/pyramid1"/>
    <dgm:cxn modelId="{06532579-709E-49A4-801C-183D476CABA0}" type="presOf" srcId="{5345E843-8223-401D-8EF5-0421C2313B15}" destId="{CE1D9D60-9C65-4ACA-9691-C41A9AC904DC}" srcOrd="0" destOrd="0" presId="urn:microsoft.com/office/officeart/2005/8/layout/pyramid1"/>
    <dgm:cxn modelId="{160C6466-EDCE-4BE2-9F4B-013DC57E30A2}" srcId="{D760FDA4-ED94-4D20-B333-DDA538ED9F24}" destId="{7451A619-C822-41D1-8700-0384A6728555}" srcOrd="2" destOrd="0" parTransId="{F2082260-DB27-46FE-8CA7-7B09A4EEBB2D}" sibTransId="{6C6B538E-90F6-4905-A852-973587A6A772}"/>
    <dgm:cxn modelId="{D7B2B41A-2B4D-479B-867C-0B0C69570A59}" type="presOf" srcId="{4EC2B87E-882C-4C1C-B24D-265A1FE77AF9}" destId="{5C74BC98-948A-4681-AC78-4EE6EB72B8E2}" srcOrd="0" destOrd="0" presId="urn:microsoft.com/office/officeart/2005/8/layout/pyramid1"/>
    <dgm:cxn modelId="{52B60F79-FCAA-425D-AF17-B740CE1CF7DE}" type="presOf" srcId="{D760FDA4-ED94-4D20-B333-DDA538ED9F24}" destId="{885465B4-C6AE-4388-8534-327D951B496F}" srcOrd="0" destOrd="0" presId="urn:microsoft.com/office/officeart/2005/8/layout/pyramid1"/>
    <dgm:cxn modelId="{B7D6DAB3-702E-4A3B-895D-AEDB11A79421}" srcId="{D760FDA4-ED94-4D20-B333-DDA538ED9F24}" destId="{3B8C0DE9-ACB1-4890-880B-074538F20FD9}" srcOrd="0" destOrd="0" parTransId="{1B36A46C-73D6-4725-99F3-E3681B647E6B}" sibTransId="{091E14FE-0290-4863-BBA2-8313C325A4F2}"/>
    <dgm:cxn modelId="{9E7477B0-59E7-4529-A63D-CD984A221B9A}" type="presOf" srcId="{4FCC2450-E58E-44DD-B64A-55985CB92742}" destId="{49D1568F-6C81-4D02-A17E-4CEC376937B4}" srcOrd="0" destOrd="0" presId="urn:microsoft.com/office/officeart/2005/8/layout/pyramid1"/>
    <dgm:cxn modelId="{7786E9F6-3377-402F-AA76-6FDDE4600EB8}" type="presParOf" srcId="{885465B4-C6AE-4388-8534-327D951B496F}" destId="{804CC45F-89FD-461E-8BF1-9FF3A643ED67}" srcOrd="0" destOrd="0" presId="urn:microsoft.com/office/officeart/2005/8/layout/pyramid1"/>
    <dgm:cxn modelId="{196E9764-D19C-4418-B5B4-7FA2AA93B23A}" type="presParOf" srcId="{804CC45F-89FD-461E-8BF1-9FF3A643ED67}" destId="{09C232A0-928D-4D2F-8122-6907672C6680}" srcOrd="0" destOrd="0" presId="urn:microsoft.com/office/officeart/2005/8/layout/pyramid1"/>
    <dgm:cxn modelId="{F0E03108-7661-4B35-90FE-390301197FE8}" type="presParOf" srcId="{804CC45F-89FD-461E-8BF1-9FF3A643ED67}" destId="{911495F8-9834-4173-8E0E-87C8A1FEEF2A}" srcOrd="1" destOrd="0" presId="urn:microsoft.com/office/officeart/2005/8/layout/pyramid1"/>
    <dgm:cxn modelId="{6A97B1EA-C33F-4BCA-8D21-C9BB1A3F2604}" type="presParOf" srcId="{885465B4-C6AE-4388-8534-327D951B496F}" destId="{7B3A6AAE-BC68-413A-9ED1-465B03F45022}" srcOrd="1" destOrd="0" presId="urn:microsoft.com/office/officeart/2005/8/layout/pyramid1"/>
    <dgm:cxn modelId="{2A2ED628-6648-40CF-B0BE-EA3C1B2B8384}" type="presParOf" srcId="{7B3A6AAE-BC68-413A-9ED1-465B03F45022}" destId="{49D1568F-6C81-4D02-A17E-4CEC376937B4}" srcOrd="0" destOrd="0" presId="urn:microsoft.com/office/officeart/2005/8/layout/pyramid1"/>
    <dgm:cxn modelId="{4C9CEC70-C3AB-4B67-B996-BCCB0AECF3A5}" type="presParOf" srcId="{7B3A6AAE-BC68-413A-9ED1-465B03F45022}" destId="{A4601586-1851-4E89-BE55-2120830D9AEF}" srcOrd="1" destOrd="0" presId="urn:microsoft.com/office/officeart/2005/8/layout/pyramid1"/>
    <dgm:cxn modelId="{C1D7EC65-ED94-4AB9-9049-ED77FC3DAC30}" type="presParOf" srcId="{885465B4-C6AE-4388-8534-327D951B496F}" destId="{BE00015C-D04E-48FF-BFA6-728B8967A018}" srcOrd="2" destOrd="0" presId="urn:microsoft.com/office/officeart/2005/8/layout/pyramid1"/>
    <dgm:cxn modelId="{BCD8E09F-62F0-497A-B774-C4303A50BF91}" type="presParOf" srcId="{BE00015C-D04E-48FF-BFA6-728B8967A018}" destId="{F597D970-7B80-4CEC-AEF3-5E7A448A2638}" srcOrd="0" destOrd="0" presId="urn:microsoft.com/office/officeart/2005/8/layout/pyramid1"/>
    <dgm:cxn modelId="{32651F49-9C74-4275-B6CC-17CA4232E995}" type="presParOf" srcId="{BE00015C-D04E-48FF-BFA6-728B8967A018}" destId="{9AEB7F7E-AC79-4DCA-9B8C-C26DA48AC817}" srcOrd="1" destOrd="0" presId="urn:microsoft.com/office/officeart/2005/8/layout/pyramid1"/>
    <dgm:cxn modelId="{9950A4EC-3D4A-480D-B81E-EB507858F311}" type="presParOf" srcId="{885465B4-C6AE-4388-8534-327D951B496F}" destId="{5FF84D93-0B29-4DA1-85E2-5DB831853304}" srcOrd="3" destOrd="0" presId="urn:microsoft.com/office/officeart/2005/8/layout/pyramid1"/>
    <dgm:cxn modelId="{06B16ACE-55EC-41C8-8850-DC5AB21EA461}" type="presParOf" srcId="{5FF84D93-0B29-4DA1-85E2-5DB831853304}" destId="{CE1D9D60-9C65-4ACA-9691-C41A9AC904DC}" srcOrd="0" destOrd="0" presId="urn:microsoft.com/office/officeart/2005/8/layout/pyramid1"/>
    <dgm:cxn modelId="{559B2A55-3D70-4768-9F86-25582ECC8E5F}" type="presParOf" srcId="{5FF84D93-0B29-4DA1-85E2-5DB831853304}" destId="{46EB6FEC-ADE3-4D16-BBFA-F94716EC6206}" srcOrd="1" destOrd="0" presId="urn:microsoft.com/office/officeart/2005/8/layout/pyramid1"/>
    <dgm:cxn modelId="{2B7CC093-E070-41CB-8151-76EE31A34601}" type="presParOf" srcId="{885465B4-C6AE-4388-8534-327D951B496F}" destId="{282BAD44-B698-4E0E-81AD-8CE46213F13A}" srcOrd="4" destOrd="0" presId="urn:microsoft.com/office/officeart/2005/8/layout/pyramid1"/>
    <dgm:cxn modelId="{BA3956A2-297C-4295-81B4-534335734235}" type="presParOf" srcId="{282BAD44-B698-4E0E-81AD-8CE46213F13A}" destId="{5C74BC98-948A-4681-AC78-4EE6EB72B8E2}" srcOrd="0" destOrd="0" presId="urn:microsoft.com/office/officeart/2005/8/layout/pyramid1"/>
    <dgm:cxn modelId="{34CAC226-32B2-4502-BED8-6DBD1F6A7413}" type="presParOf" srcId="{282BAD44-B698-4E0E-81AD-8CE46213F13A}" destId="{A7758125-E540-4798-959A-CA2254B1B07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252701-EA94-40C6-806B-243AF3A3DA5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F0CEF01E-F963-4604-98CE-F25F5B75EB5A}">
      <dgm:prSet phldrT="[Texto]" custT="1"/>
      <dgm:spPr/>
      <dgm:t>
        <a:bodyPr/>
        <a:lstStyle/>
        <a:p>
          <a:r>
            <a:rPr lang="es-CO" sz="1600" dirty="0">
              <a:solidFill>
                <a:schemeClr val="bg1"/>
              </a:solidFill>
            </a:rPr>
            <a:t>Núcleo:</a:t>
          </a:r>
        </a:p>
        <a:p>
          <a:endParaRPr lang="es-CO" sz="1600" dirty="0">
            <a:solidFill>
              <a:schemeClr val="bg1"/>
            </a:solidFill>
          </a:endParaRPr>
        </a:p>
        <a:p>
          <a:r>
            <a:rPr lang="es-CO" sz="1600" b="0" i="0" dirty="0">
              <a:solidFill>
                <a:schemeClr val="bg1"/>
              </a:solidFill>
            </a:rPr>
            <a:t>planificación, sistema de archivos, redes, controladores de dispositivos, gestión de memoria, …</a:t>
          </a:r>
          <a:endParaRPr lang="es-CO" sz="1600" dirty="0">
            <a:solidFill>
              <a:schemeClr val="bg1"/>
            </a:solidFill>
          </a:endParaRPr>
        </a:p>
      </dgm:t>
    </dgm:pt>
    <dgm:pt modelId="{90F4705E-9A4B-4E12-9460-FA22294D3E15}" type="parTrans" cxnId="{C393B456-2912-499E-BD2E-2BE309157AA5}">
      <dgm:prSet/>
      <dgm:spPr/>
      <dgm:t>
        <a:bodyPr/>
        <a:lstStyle/>
        <a:p>
          <a:endParaRPr lang="es-CO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63F60FA-B94A-48FF-8E04-D6628AB46926}" type="sibTrans" cxnId="{C393B456-2912-499E-BD2E-2BE309157AA5}">
      <dgm:prSet/>
      <dgm:spPr/>
      <dgm:t>
        <a:bodyPr/>
        <a:lstStyle/>
        <a:p>
          <a:endParaRPr lang="es-CO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B9572C3-4950-4C77-9C02-9B5FD5317D96}" type="pres">
      <dgm:prSet presAssocID="{36252701-EA94-40C6-806B-243AF3A3DA5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A83EC91-25AF-4F91-B494-83FA838D4793}" type="pres">
      <dgm:prSet presAssocID="{F0CEF01E-F963-4604-98CE-F25F5B75EB5A}" presName="centerShape" presStyleLbl="node0" presStyleIdx="0" presStyleCnt="1"/>
      <dgm:spPr/>
      <dgm:t>
        <a:bodyPr/>
        <a:lstStyle/>
        <a:p>
          <a:endParaRPr lang="es-CO"/>
        </a:p>
      </dgm:t>
    </dgm:pt>
  </dgm:ptLst>
  <dgm:cxnLst>
    <dgm:cxn modelId="{C393B456-2912-499E-BD2E-2BE309157AA5}" srcId="{36252701-EA94-40C6-806B-243AF3A3DA5D}" destId="{F0CEF01E-F963-4604-98CE-F25F5B75EB5A}" srcOrd="0" destOrd="0" parTransId="{90F4705E-9A4B-4E12-9460-FA22294D3E15}" sibTransId="{A63F60FA-B94A-48FF-8E04-D6628AB46926}"/>
    <dgm:cxn modelId="{8500EFF3-0598-4FDC-A0DB-4FBBFC994B7F}" type="presOf" srcId="{F0CEF01E-F963-4604-98CE-F25F5B75EB5A}" destId="{BA83EC91-25AF-4F91-B494-83FA838D4793}" srcOrd="0" destOrd="0" presId="urn:microsoft.com/office/officeart/2005/8/layout/radial4"/>
    <dgm:cxn modelId="{E456CA79-C106-46ED-A5D0-ED860872AD01}" type="presOf" srcId="{36252701-EA94-40C6-806B-243AF3A3DA5D}" destId="{CB9572C3-4950-4C77-9C02-9B5FD5317D96}" srcOrd="0" destOrd="0" presId="urn:microsoft.com/office/officeart/2005/8/layout/radial4"/>
    <dgm:cxn modelId="{375BCB74-250F-451A-8957-6D75B5BFB19F}" type="presParOf" srcId="{CB9572C3-4950-4C77-9C02-9B5FD5317D96}" destId="{BA83EC91-25AF-4F91-B494-83FA838D4793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3421022-EE50-419F-9158-ABE7E9469D2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FC939D6A-5E58-4C5F-B4C1-D84E501050D5}">
      <dgm:prSet phldrT="[Texto]" custT="1"/>
      <dgm:spPr/>
      <dgm:t>
        <a:bodyPr/>
        <a:lstStyle/>
        <a:p>
          <a:r>
            <a:rPr lang="es-CO" sz="1400" dirty="0"/>
            <a:t>Procesos de usuario</a:t>
          </a:r>
        </a:p>
      </dgm:t>
    </dgm:pt>
    <dgm:pt modelId="{4C06B6E0-E7AD-425B-8C30-DB42ADEFBAFB}" type="parTrans" cxnId="{EC8AFD12-BE5E-459F-BED9-5E1B0E6E91C6}">
      <dgm:prSet/>
      <dgm:spPr/>
      <dgm:t>
        <a:bodyPr/>
        <a:lstStyle/>
        <a:p>
          <a:endParaRPr lang="es-CO" sz="1800"/>
        </a:p>
      </dgm:t>
    </dgm:pt>
    <dgm:pt modelId="{899CC468-B3E9-45A1-9B75-0E07B51D620B}" type="sibTrans" cxnId="{EC8AFD12-BE5E-459F-BED9-5E1B0E6E91C6}">
      <dgm:prSet/>
      <dgm:spPr/>
      <dgm:t>
        <a:bodyPr/>
        <a:lstStyle/>
        <a:p>
          <a:endParaRPr lang="es-CO" sz="1800"/>
        </a:p>
      </dgm:t>
    </dgm:pt>
    <dgm:pt modelId="{28BF5581-45EB-443A-82AA-A065308C9C52}">
      <dgm:prSet phldrT="[Texto]" custT="1"/>
      <dgm:spPr/>
      <dgm:t>
        <a:bodyPr/>
        <a:lstStyle/>
        <a:p>
          <a:r>
            <a:rPr lang="es-CO" sz="1400" dirty="0"/>
            <a:t>Procesos de servidores</a:t>
          </a:r>
        </a:p>
      </dgm:t>
    </dgm:pt>
    <dgm:pt modelId="{98695FD9-1E6A-4516-9DED-2F9557912E73}" type="parTrans" cxnId="{65350603-779D-4C39-9F5C-79812F09776E}">
      <dgm:prSet/>
      <dgm:spPr/>
      <dgm:t>
        <a:bodyPr/>
        <a:lstStyle/>
        <a:p>
          <a:endParaRPr lang="es-CO" sz="1800"/>
        </a:p>
      </dgm:t>
    </dgm:pt>
    <dgm:pt modelId="{1C1607C3-0963-465C-8BD7-68FE91A0BA9D}" type="sibTrans" cxnId="{65350603-779D-4C39-9F5C-79812F09776E}">
      <dgm:prSet/>
      <dgm:spPr/>
      <dgm:t>
        <a:bodyPr/>
        <a:lstStyle/>
        <a:p>
          <a:endParaRPr lang="es-CO" sz="1800"/>
        </a:p>
      </dgm:t>
    </dgm:pt>
    <dgm:pt modelId="{95CAC943-F5B8-4586-866E-7F01CC3DE830}">
      <dgm:prSet phldrT="[Texto]" custT="1"/>
      <dgm:spPr/>
      <dgm:t>
        <a:bodyPr/>
        <a:lstStyle/>
        <a:p>
          <a:r>
            <a:rPr lang="es-CO" sz="1400" dirty="0"/>
            <a:t>Tareas de E/S</a:t>
          </a:r>
        </a:p>
      </dgm:t>
    </dgm:pt>
    <dgm:pt modelId="{E13E4D50-7FE1-443E-B754-7493E40F403C}" type="parTrans" cxnId="{E86B7761-1CD0-47A1-95ED-014D62F42DDA}">
      <dgm:prSet/>
      <dgm:spPr/>
      <dgm:t>
        <a:bodyPr/>
        <a:lstStyle/>
        <a:p>
          <a:endParaRPr lang="es-CO" sz="1800"/>
        </a:p>
      </dgm:t>
    </dgm:pt>
    <dgm:pt modelId="{B15785D6-0AF4-4BA5-9AD6-13B52F70A73A}" type="sibTrans" cxnId="{E86B7761-1CD0-47A1-95ED-014D62F42DDA}">
      <dgm:prSet/>
      <dgm:spPr/>
      <dgm:t>
        <a:bodyPr/>
        <a:lstStyle/>
        <a:p>
          <a:endParaRPr lang="es-CO" sz="1800"/>
        </a:p>
      </dgm:t>
    </dgm:pt>
    <dgm:pt modelId="{27E35201-0147-4894-BA2F-A9B9097528F2}">
      <dgm:prSet phldrT="[Texto]" custT="1"/>
      <dgm:spPr/>
      <dgm:t>
        <a:bodyPr/>
        <a:lstStyle/>
        <a:p>
          <a:r>
            <a:rPr lang="es-CO" sz="1400" dirty="0"/>
            <a:t>Gestión de procesos</a:t>
          </a:r>
        </a:p>
      </dgm:t>
    </dgm:pt>
    <dgm:pt modelId="{D0061E30-E91C-45FB-97BF-F32C1A370688}" type="parTrans" cxnId="{19B43FE6-CF1D-44DD-8F16-EC731BEED748}">
      <dgm:prSet/>
      <dgm:spPr/>
      <dgm:t>
        <a:bodyPr/>
        <a:lstStyle/>
        <a:p>
          <a:endParaRPr lang="es-CO" sz="1800"/>
        </a:p>
      </dgm:t>
    </dgm:pt>
    <dgm:pt modelId="{1FB7B0CF-FAD1-44C0-B550-5E9BFF97A32C}" type="sibTrans" cxnId="{19B43FE6-CF1D-44DD-8F16-EC731BEED748}">
      <dgm:prSet/>
      <dgm:spPr/>
      <dgm:t>
        <a:bodyPr/>
        <a:lstStyle/>
        <a:p>
          <a:endParaRPr lang="es-CO" sz="1800"/>
        </a:p>
      </dgm:t>
    </dgm:pt>
    <dgm:pt modelId="{465C531B-A8CA-4601-86B0-96E9E1B4E111}">
      <dgm:prSet phldrT="[Texto]" custT="1"/>
      <dgm:spPr/>
      <dgm:t>
        <a:bodyPr/>
        <a:lstStyle/>
        <a:p>
          <a:r>
            <a:rPr lang="es-CO" sz="1400" dirty="0"/>
            <a:t>Hardware</a:t>
          </a:r>
        </a:p>
      </dgm:t>
    </dgm:pt>
    <dgm:pt modelId="{923CE3D1-2BC3-468A-AEC6-E3E5C99E3377}" type="parTrans" cxnId="{9D88BDB8-195E-4EF0-AA65-B6CE427C323B}">
      <dgm:prSet/>
      <dgm:spPr/>
      <dgm:t>
        <a:bodyPr/>
        <a:lstStyle/>
        <a:p>
          <a:endParaRPr lang="es-CO" sz="1800"/>
        </a:p>
      </dgm:t>
    </dgm:pt>
    <dgm:pt modelId="{6F1DEBB6-F79B-4C80-897B-9A470D0D4956}" type="sibTrans" cxnId="{9D88BDB8-195E-4EF0-AA65-B6CE427C323B}">
      <dgm:prSet/>
      <dgm:spPr/>
      <dgm:t>
        <a:bodyPr/>
        <a:lstStyle/>
        <a:p>
          <a:endParaRPr lang="es-CO" sz="1800"/>
        </a:p>
      </dgm:t>
    </dgm:pt>
    <dgm:pt modelId="{062031DA-C939-407F-AFA6-763300F14CDA}">
      <dgm:prSet custT="1"/>
      <dgm:spPr/>
      <dgm:t>
        <a:bodyPr/>
        <a:lstStyle/>
        <a:p>
          <a:r>
            <a:rPr lang="es-CO" sz="1400" dirty="0"/>
            <a:t>1</a:t>
          </a:r>
        </a:p>
      </dgm:t>
    </dgm:pt>
    <dgm:pt modelId="{546FE9B9-DBE8-403E-8C74-73CD43112422}" type="parTrans" cxnId="{AC79437F-C298-4B34-88BA-E1F437854189}">
      <dgm:prSet/>
      <dgm:spPr/>
      <dgm:t>
        <a:bodyPr/>
        <a:lstStyle/>
        <a:p>
          <a:endParaRPr lang="es-CO" sz="1800"/>
        </a:p>
      </dgm:t>
    </dgm:pt>
    <dgm:pt modelId="{8C432324-00E4-404B-8F59-9FC8221BA7F3}" type="sibTrans" cxnId="{AC79437F-C298-4B34-88BA-E1F437854189}">
      <dgm:prSet/>
      <dgm:spPr/>
      <dgm:t>
        <a:bodyPr/>
        <a:lstStyle/>
        <a:p>
          <a:endParaRPr lang="es-CO" sz="1800"/>
        </a:p>
      </dgm:t>
    </dgm:pt>
    <dgm:pt modelId="{3E2BC478-8A84-41E1-9979-D0E107264A51}">
      <dgm:prSet custT="1"/>
      <dgm:spPr/>
      <dgm:t>
        <a:bodyPr/>
        <a:lstStyle/>
        <a:p>
          <a:r>
            <a:rPr lang="es-CO" sz="1400" dirty="0"/>
            <a:t>2</a:t>
          </a:r>
        </a:p>
      </dgm:t>
    </dgm:pt>
    <dgm:pt modelId="{59D038D8-3013-4E7A-927C-A23F9F9C2B74}" type="parTrans" cxnId="{CB30CA5F-66C4-4AE4-9FA7-A0554C42693E}">
      <dgm:prSet/>
      <dgm:spPr/>
      <dgm:t>
        <a:bodyPr/>
        <a:lstStyle/>
        <a:p>
          <a:endParaRPr lang="es-CO" sz="1800"/>
        </a:p>
      </dgm:t>
    </dgm:pt>
    <dgm:pt modelId="{F8C553D9-5608-471E-948B-B1216D3BEEFD}" type="sibTrans" cxnId="{CB30CA5F-66C4-4AE4-9FA7-A0554C42693E}">
      <dgm:prSet/>
      <dgm:spPr/>
      <dgm:t>
        <a:bodyPr/>
        <a:lstStyle/>
        <a:p>
          <a:endParaRPr lang="es-CO" sz="1800"/>
        </a:p>
      </dgm:t>
    </dgm:pt>
    <dgm:pt modelId="{DB9BC845-1730-490B-88B0-CCA2C9BBC402}">
      <dgm:prSet custT="1"/>
      <dgm:spPr/>
      <dgm:t>
        <a:bodyPr/>
        <a:lstStyle/>
        <a:p>
          <a:r>
            <a:rPr lang="es-CO" sz="1400" dirty="0"/>
            <a:t>3</a:t>
          </a:r>
        </a:p>
      </dgm:t>
    </dgm:pt>
    <dgm:pt modelId="{AACFE8F5-54F0-4B97-8B39-1A5B5BD6D941}" type="parTrans" cxnId="{36E24447-65F1-4307-898C-F55C44AA4A94}">
      <dgm:prSet/>
      <dgm:spPr/>
      <dgm:t>
        <a:bodyPr/>
        <a:lstStyle/>
        <a:p>
          <a:endParaRPr lang="es-CO" sz="1800"/>
        </a:p>
      </dgm:t>
    </dgm:pt>
    <dgm:pt modelId="{49114B43-CBEC-40C0-B2F1-95C51220D40B}" type="sibTrans" cxnId="{36E24447-65F1-4307-898C-F55C44AA4A94}">
      <dgm:prSet/>
      <dgm:spPr/>
      <dgm:t>
        <a:bodyPr/>
        <a:lstStyle/>
        <a:p>
          <a:endParaRPr lang="es-CO" sz="1800"/>
        </a:p>
      </dgm:t>
    </dgm:pt>
    <dgm:pt modelId="{2765213B-AEE2-4DF2-BD33-2B558EA42638}">
      <dgm:prSet custT="1"/>
      <dgm:spPr/>
      <dgm:t>
        <a:bodyPr/>
        <a:lstStyle/>
        <a:p>
          <a:r>
            <a:rPr lang="es-CO" sz="1400" dirty="0"/>
            <a:t>4</a:t>
          </a:r>
        </a:p>
      </dgm:t>
    </dgm:pt>
    <dgm:pt modelId="{B9849240-37C1-45DF-BC9F-5AA5D6A59BBB}" type="parTrans" cxnId="{64D34BDE-8567-485D-A497-994A5FCEB56B}">
      <dgm:prSet/>
      <dgm:spPr/>
      <dgm:t>
        <a:bodyPr/>
        <a:lstStyle/>
        <a:p>
          <a:endParaRPr lang="es-CO" sz="1800"/>
        </a:p>
      </dgm:t>
    </dgm:pt>
    <dgm:pt modelId="{FCF9FF76-1BCF-4918-A105-E5D40B87D19E}" type="sibTrans" cxnId="{64D34BDE-8567-485D-A497-994A5FCEB56B}">
      <dgm:prSet/>
      <dgm:spPr/>
      <dgm:t>
        <a:bodyPr/>
        <a:lstStyle/>
        <a:p>
          <a:endParaRPr lang="es-CO" sz="1800"/>
        </a:p>
      </dgm:t>
    </dgm:pt>
    <dgm:pt modelId="{0BA8F0F7-2FE7-48E9-B91A-DCDAAA868F72}" type="pres">
      <dgm:prSet presAssocID="{23421022-EE50-419F-9158-ABE7E9469D2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338062C-267A-43F6-8DEB-816881E052B9}" type="pres">
      <dgm:prSet presAssocID="{FC939D6A-5E58-4C5F-B4C1-D84E501050D5}" presName="parentLin" presStyleCnt="0"/>
      <dgm:spPr/>
    </dgm:pt>
    <dgm:pt modelId="{B418DAB6-7D10-4849-8337-9EB789B3F281}" type="pres">
      <dgm:prSet presAssocID="{FC939D6A-5E58-4C5F-B4C1-D84E501050D5}" presName="parentLeftMargin" presStyleLbl="node1" presStyleIdx="0" presStyleCnt="5"/>
      <dgm:spPr/>
      <dgm:t>
        <a:bodyPr/>
        <a:lstStyle/>
        <a:p>
          <a:endParaRPr lang="es-CO"/>
        </a:p>
      </dgm:t>
    </dgm:pt>
    <dgm:pt modelId="{B3A05686-597C-45DC-B8AC-13D1E35F5E5F}" type="pres">
      <dgm:prSet presAssocID="{FC939D6A-5E58-4C5F-B4C1-D84E501050D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799646E-A075-463E-B6A1-8F29D088127C}" type="pres">
      <dgm:prSet presAssocID="{FC939D6A-5E58-4C5F-B4C1-D84E501050D5}" presName="negativeSpace" presStyleCnt="0"/>
      <dgm:spPr/>
    </dgm:pt>
    <dgm:pt modelId="{81662B6F-C1B8-41E5-87A7-0CF673D54201}" type="pres">
      <dgm:prSet presAssocID="{FC939D6A-5E58-4C5F-B4C1-D84E501050D5}" presName="childText" presStyleLbl="conFgAcc1" presStyleIdx="0" presStyleCnt="5" custScaleY="7993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D102AA-1E7A-44B2-8DB2-F73A20001229}" type="pres">
      <dgm:prSet presAssocID="{899CC468-B3E9-45A1-9B75-0E07B51D620B}" presName="spaceBetweenRectangles" presStyleCnt="0"/>
      <dgm:spPr/>
    </dgm:pt>
    <dgm:pt modelId="{0F53D280-ADA5-4873-B1A5-7ABF854FC3CD}" type="pres">
      <dgm:prSet presAssocID="{28BF5581-45EB-443A-82AA-A065308C9C52}" presName="parentLin" presStyleCnt="0"/>
      <dgm:spPr/>
    </dgm:pt>
    <dgm:pt modelId="{DAB3370E-B561-48E4-A68F-68538FCC5E3D}" type="pres">
      <dgm:prSet presAssocID="{28BF5581-45EB-443A-82AA-A065308C9C52}" presName="parentLeftMargin" presStyleLbl="node1" presStyleIdx="0" presStyleCnt="5"/>
      <dgm:spPr/>
      <dgm:t>
        <a:bodyPr/>
        <a:lstStyle/>
        <a:p>
          <a:endParaRPr lang="es-CO"/>
        </a:p>
      </dgm:t>
    </dgm:pt>
    <dgm:pt modelId="{A7509BF4-A22A-4F2C-9633-CA6809D6396A}" type="pres">
      <dgm:prSet presAssocID="{28BF5581-45EB-443A-82AA-A065308C9C5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1D5B5B2-68EB-4CA9-9F7C-61E798C4B2CB}" type="pres">
      <dgm:prSet presAssocID="{28BF5581-45EB-443A-82AA-A065308C9C52}" presName="negativeSpace" presStyleCnt="0"/>
      <dgm:spPr/>
    </dgm:pt>
    <dgm:pt modelId="{4F6D01D1-E7C5-4B71-A580-9A85D7E1BCC7}" type="pres">
      <dgm:prSet presAssocID="{28BF5581-45EB-443A-82AA-A065308C9C52}" presName="childText" presStyleLbl="conFgAcc1" presStyleIdx="1" presStyleCnt="5" custScaleY="8785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3EA74B7-6FA4-4AE0-9C61-0FA9F358EE9F}" type="pres">
      <dgm:prSet presAssocID="{1C1607C3-0963-465C-8BD7-68FE91A0BA9D}" presName="spaceBetweenRectangles" presStyleCnt="0"/>
      <dgm:spPr/>
    </dgm:pt>
    <dgm:pt modelId="{BA73DB65-600C-41FE-AA83-5ED4075E3B73}" type="pres">
      <dgm:prSet presAssocID="{95CAC943-F5B8-4586-866E-7F01CC3DE830}" presName="parentLin" presStyleCnt="0"/>
      <dgm:spPr/>
    </dgm:pt>
    <dgm:pt modelId="{DBC081AA-638A-4265-82DF-6A41AA413183}" type="pres">
      <dgm:prSet presAssocID="{95CAC943-F5B8-4586-866E-7F01CC3DE830}" presName="parentLeftMargin" presStyleLbl="node1" presStyleIdx="1" presStyleCnt="5"/>
      <dgm:spPr/>
      <dgm:t>
        <a:bodyPr/>
        <a:lstStyle/>
        <a:p>
          <a:endParaRPr lang="es-CO"/>
        </a:p>
      </dgm:t>
    </dgm:pt>
    <dgm:pt modelId="{D5D0151B-CEC5-4656-8306-72992DAA6725}" type="pres">
      <dgm:prSet presAssocID="{95CAC943-F5B8-4586-866E-7F01CC3DE83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E1040BB-59A3-42BB-92E7-F0A258346F00}" type="pres">
      <dgm:prSet presAssocID="{95CAC943-F5B8-4586-866E-7F01CC3DE830}" presName="negativeSpace" presStyleCnt="0"/>
      <dgm:spPr/>
    </dgm:pt>
    <dgm:pt modelId="{0604715E-E1C5-4005-B67E-4017A07A85FB}" type="pres">
      <dgm:prSet presAssocID="{95CAC943-F5B8-4586-866E-7F01CC3DE830}" presName="childText" presStyleLbl="conFgAcc1" presStyleIdx="2" presStyleCnt="5" custScaleY="8753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BD37885-E5D4-4A81-B6FE-D20302ADEC9E}" type="pres">
      <dgm:prSet presAssocID="{B15785D6-0AF4-4BA5-9AD6-13B52F70A73A}" presName="spaceBetweenRectangles" presStyleCnt="0"/>
      <dgm:spPr/>
    </dgm:pt>
    <dgm:pt modelId="{0148C101-EFD9-4EEB-A15A-24B6C307216B}" type="pres">
      <dgm:prSet presAssocID="{27E35201-0147-4894-BA2F-A9B9097528F2}" presName="parentLin" presStyleCnt="0"/>
      <dgm:spPr/>
    </dgm:pt>
    <dgm:pt modelId="{8FD36796-7CDD-4B54-A371-F29E42A4D21D}" type="pres">
      <dgm:prSet presAssocID="{27E35201-0147-4894-BA2F-A9B9097528F2}" presName="parentLeftMargin" presStyleLbl="node1" presStyleIdx="2" presStyleCnt="5"/>
      <dgm:spPr/>
      <dgm:t>
        <a:bodyPr/>
        <a:lstStyle/>
        <a:p>
          <a:endParaRPr lang="es-CO"/>
        </a:p>
      </dgm:t>
    </dgm:pt>
    <dgm:pt modelId="{763707E9-4E72-4673-A77C-C40D3152C1C8}" type="pres">
      <dgm:prSet presAssocID="{27E35201-0147-4894-BA2F-A9B9097528F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F0A7E96-81BC-4E34-8C4F-4084627D892E}" type="pres">
      <dgm:prSet presAssocID="{27E35201-0147-4894-BA2F-A9B9097528F2}" presName="negativeSpace" presStyleCnt="0"/>
      <dgm:spPr/>
    </dgm:pt>
    <dgm:pt modelId="{B7FDB8AB-C907-4A48-8406-D0964675793E}" type="pres">
      <dgm:prSet presAssocID="{27E35201-0147-4894-BA2F-A9B9097528F2}" presName="childText" presStyleLbl="conFgAcc1" presStyleIdx="3" presStyleCnt="5" custScaleY="7856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52197A9-F7F4-4B85-8E95-84DB37D4A037}" type="pres">
      <dgm:prSet presAssocID="{1FB7B0CF-FAD1-44C0-B550-5E9BFF97A32C}" presName="spaceBetweenRectangles" presStyleCnt="0"/>
      <dgm:spPr/>
    </dgm:pt>
    <dgm:pt modelId="{884DD2A4-6729-40BD-A4FF-C8771493B00A}" type="pres">
      <dgm:prSet presAssocID="{465C531B-A8CA-4601-86B0-96E9E1B4E111}" presName="parentLin" presStyleCnt="0"/>
      <dgm:spPr/>
    </dgm:pt>
    <dgm:pt modelId="{FD8A33F8-CCE1-4331-B9E2-BB15C5C61D5E}" type="pres">
      <dgm:prSet presAssocID="{465C531B-A8CA-4601-86B0-96E9E1B4E111}" presName="parentLeftMargin" presStyleLbl="node1" presStyleIdx="3" presStyleCnt="5"/>
      <dgm:spPr/>
      <dgm:t>
        <a:bodyPr/>
        <a:lstStyle/>
        <a:p>
          <a:endParaRPr lang="es-CO"/>
        </a:p>
      </dgm:t>
    </dgm:pt>
    <dgm:pt modelId="{03145535-BD76-4337-844D-0814BCE05509}" type="pres">
      <dgm:prSet presAssocID="{465C531B-A8CA-4601-86B0-96E9E1B4E11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9838383-C58D-4A66-A28F-36593C1784EA}" type="pres">
      <dgm:prSet presAssocID="{465C531B-A8CA-4601-86B0-96E9E1B4E111}" presName="negativeSpace" presStyleCnt="0"/>
      <dgm:spPr/>
    </dgm:pt>
    <dgm:pt modelId="{145FC720-5CDF-4D44-97B2-5FF16305EF9F}" type="pres">
      <dgm:prSet presAssocID="{465C531B-A8CA-4601-86B0-96E9E1B4E11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E9D7833-61B0-4EF3-B45F-1D5E8D55B090}" type="presOf" srcId="{95CAC943-F5B8-4586-866E-7F01CC3DE830}" destId="{DBC081AA-638A-4265-82DF-6A41AA413183}" srcOrd="0" destOrd="0" presId="urn:microsoft.com/office/officeart/2005/8/layout/list1"/>
    <dgm:cxn modelId="{9D88BDB8-195E-4EF0-AA65-B6CE427C323B}" srcId="{23421022-EE50-419F-9158-ABE7E9469D2D}" destId="{465C531B-A8CA-4601-86B0-96E9E1B4E111}" srcOrd="4" destOrd="0" parTransId="{923CE3D1-2BC3-468A-AEC6-E3E5C99E3377}" sibTransId="{6F1DEBB6-F79B-4C80-897B-9A470D0D4956}"/>
    <dgm:cxn modelId="{EC8AFD12-BE5E-459F-BED9-5E1B0E6E91C6}" srcId="{23421022-EE50-419F-9158-ABE7E9469D2D}" destId="{FC939D6A-5E58-4C5F-B4C1-D84E501050D5}" srcOrd="0" destOrd="0" parTransId="{4C06B6E0-E7AD-425B-8C30-DB42ADEFBAFB}" sibTransId="{899CC468-B3E9-45A1-9B75-0E07B51D620B}"/>
    <dgm:cxn modelId="{7F1A68E9-FE02-4DD2-8DA1-9C9362535FC5}" type="presOf" srcId="{28BF5581-45EB-443A-82AA-A065308C9C52}" destId="{DAB3370E-B561-48E4-A68F-68538FCC5E3D}" srcOrd="0" destOrd="0" presId="urn:microsoft.com/office/officeart/2005/8/layout/list1"/>
    <dgm:cxn modelId="{64D34BDE-8567-485D-A497-994A5FCEB56B}" srcId="{FC939D6A-5E58-4C5F-B4C1-D84E501050D5}" destId="{2765213B-AEE2-4DF2-BD33-2B558EA42638}" srcOrd="0" destOrd="0" parTransId="{B9849240-37C1-45DF-BC9F-5AA5D6A59BBB}" sibTransId="{FCF9FF76-1BCF-4918-A105-E5D40B87D19E}"/>
    <dgm:cxn modelId="{314C6C26-FC94-4223-AC2A-C43B27BA6218}" type="presOf" srcId="{FC939D6A-5E58-4C5F-B4C1-D84E501050D5}" destId="{B418DAB6-7D10-4849-8337-9EB789B3F281}" srcOrd="0" destOrd="0" presId="urn:microsoft.com/office/officeart/2005/8/layout/list1"/>
    <dgm:cxn modelId="{5CD4DF4B-7305-4B0B-BD69-D63730353833}" type="presOf" srcId="{DB9BC845-1730-490B-88B0-CCA2C9BBC402}" destId="{4F6D01D1-E7C5-4B71-A580-9A85D7E1BCC7}" srcOrd="0" destOrd="0" presId="urn:microsoft.com/office/officeart/2005/8/layout/list1"/>
    <dgm:cxn modelId="{D400FDC8-1A50-42A8-9087-54277070DBA8}" type="presOf" srcId="{062031DA-C939-407F-AFA6-763300F14CDA}" destId="{B7FDB8AB-C907-4A48-8406-D0964675793E}" srcOrd="0" destOrd="0" presId="urn:microsoft.com/office/officeart/2005/8/layout/list1"/>
    <dgm:cxn modelId="{5D2B77F2-4418-4D85-842D-6B5DBF0F6F93}" type="presOf" srcId="{28BF5581-45EB-443A-82AA-A065308C9C52}" destId="{A7509BF4-A22A-4F2C-9633-CA6809D6396A}" srcOrd="1" destOrd="0" presId="urn:microsoft.com/office/officeart/2005/8/layout/list1"/>
    <dgm:cxn modelId="{E145D0BD-C21B-4924-A2F4-89050F6A7705}" type="presOf" srcId="{23421022-EE50-419F-9158-ABE7E9469D2D}" destId="{0BA8F0F7-2FE7-48E9-B91A-DCDAAA868F72}" srcOrd="0" destOrd="0" presId="urn:microsoft.com/office/officeart/2005/8/layout/list1"/>
    <dgm:cxn modelId="{19B43FE6-CF1D-44DD-8F16-EC731BEED748}" srcId="{23421022-EE50-419F-9158-ABE7E9469D2D}" destId="{27E35201-0147-4894-BA2F-A9B9097528F2}" srcOrd="3" destOrd="0" parTransId="{D0061E30-E91C-45FB-97BF-F32C1A370688}" sibTransId="{1FB7B0CF-FAD1-44C0-B550-5E9BFF97A32C}"/>
    <dgm:cxn modelId="{65350603-779D-4C39-9F5C-79812F09776E}" srcId="{23421022-EE50-419F-9158-ABE7E9469D2D}" destId="{28BF5581-45EB-443A-82AA-A065308C9C52}" srcOrd="1" destOrd="0" parTransId="{98695FD9-1E6A-4516-9DED-2F9557912E73}" sibTransId="{1C1607C3-0963-465C-8BD7-68FE91A0BA9D}"/>
    <dgm:cxn modelId="{2C12593C-7755-451C-B79B-B478D3465FC3}" type="presOf" srcId="{3E2BC478-8A84-41E1-9979-D0E107264A51}" destId="{0604715E-E1C5-4005-B67E-4017A07A85FB}" srcOrd="0" destOrd="0" presId="urn:microsoft.com/office/officeart/2005/8/layout/list1"/>
    <dgm:cxn modelId="{E86B7761-1CD0-47A1-95ED-014D62F42DDA}" srcId="{23421022-EE50-419F-9158-ABE7E9469D2D}" destId="{95CAC943-F5B8-4586-866E-7F01CC3DE830}" srcOrd="2" destOrd="0" parTransId="{E13E4D50-7FE1-443E-B754-7493E40F403C}" sibTransId="{B15785D6-0AF4-4BA5-9AD6-13B52F70A73A}"/>
    <dgm:cxn modelId="{D891B6C0-BB1B-4736-A41D-A03E7D7C07AA}" type="presOf" srcId="{FC939D6A-5E58-4C5F-B4C1-D84E501050D5}" destId="{B3A05686-597C-45DC-B8AC-13D1E35F5E5F}" srcOrd="1" destOrd="0" presId="urn:microsoft.com/office/officeart/2005/8/layout/list1"/>
    <dgm:cxn modelId="{CB30CA5F-66C4-4AE4-9FA7-A0554C42693E}" srcId="{95CAC943-F5B8-4586-866E-7F01CC3DE830}" destId="{3E2BC478-8A84-41E1-9979-D0E107264A51}" srcOrd="0" destOrd="0" parTransId="{59D038D8-3013-4E7A-927C-A23F9F9C2B74}" sibTransId="{F8C553D9-5608-471E-948B-B1216D3BEEFD}"/>
    <dgm:cxn modelId="{B85ACFDC-E254-4608-8088-B00A17FBB0B3}" type="presOf" srcId="{27E35201-0147-4894-BA2F-A9B9097528F2}" destId="{8FD36796-7CDD-4B54-A371-F29E42A4D21D}" srcOrd="0" destOrd="0" presId="urn:microsoft.com/office/officeart/2005/8/layout/list1"/>
    <dgm:cxn modelId="{B84B5B95-D234-472A-A8C6-D051266389EA}" type="presOf" srcId="{95CAC943-F5B8-4586-866E-7F01CC3DE830}" destId="{D5D0151B-CEC5-4656-8306-72992DAA6725}" srcOrd="1" destOrd="0" presId="urn:microsoft.com/office/officeart/2005/8/layout/list1"/>
    <dgm:cxn modelId="{A76F2DA5-9B6F-4136-AF1F-57A510F2C54A}" type="presOf" srcId="{465C531B-A8CA-4601-86B0-96E9E1B4E111}" destId="{03145535-BD76-4337-844D-0814BCE05509}" srcOrd="1" destOrd="0" presId="urn:microsoft.com/office/officeart/2005/8/layout/list1"/>
    <dgm:cxn modelId="{94286D99-EA30-41D2-9F8C-6DEEC4282A6D}" type="presOf" srcId="{27E35201-0147-4894-BA2F-A9B9097528F2}" destId="{763707E9-4E72-4673-A77C-C40D3152C1C8}" srcOrd="1" destOrd="0" presId="urn:microsoft.com/office/officeart/2005/8/layout/list1"/>
    <dgm:cxn modelId="{B5093BC6-24DF-43CD-9B20-23045A16CFDF}" type="presOf" srcId="{465C531B-A8CA-4601-86B0-96E9E1B4E111}" destId="{FD8A33F8-CCE1-4331-B9E2-BB15C5C61D5E}" srcOrd="0" destOrd="0" presId="urn:microsoft.com/office/officeart/2005/8/layout/list1"/>
    <dgm:cxn modelId="{36E24447-65F1-4307-898C-F55C44AA4A94}" srcId="{28BF5581-45EB-443A-82AA-A065308C9C52}" destId="{DB9BC845-1730-490B-88B0-CCA2C9BBC402}" srcOrd="0" destOrd="0" parTransId="{AACFE8F5-54F0-4B97-8B39-1A5B5BD6D941}" sibTransId="{49114B43-CBEC-40C0-B2F1-95C51220D40B}"/>
    <dgm:cxn modelId="{C8B17B6E-2ABB-4C3E-92E9-FDE6EBCBC93D}" type="presOf" srcId="{2765213B-AEE2-4DF2-BD33-2B558EA42638}" destId="{81662B6F-C1B8-41E5-87A7-0CF673D54201}" srcOrd="0" destOrd="0" presId="urn:microsoft.com/office/officeart/2005/8/layout/list1"/>
    <dgm:cxn modelId="{AC79437F-C298-4B34-88BA-E1F437854189}" srcId="{27E35201-0147-4894-BA2F-A9B9097528F2}" destId="{062031DA-C939-407F-AFA6-763300F14CDA}" srcOrd="0" destOrd="0" parTransId="{546FE9B9-DBE8-403E-8C74-73CD43112422}" sibTransId="{8C432324-00E4-404B-8F59-9FC8221BA7F3}"/>
    <dgm:cxn modelId="{56E0E5FC-8FDC-4B89-8440-22880C6F43AC}" type="presParOf" srcId="{0BA8F0F7-2FE7-48E9-B91A-DCDAAA868F72}" destId="{1338062C-267A-43F6-8DEB-816881E052B9}" srcOrd="0" destOrd="0" presId="urn:microsoft.com/office/officeart/2005/8/layout/list1"/>
    <dgm:cxn modelId="{04F486F3-674B-4EF1-9F73-E3C7D17EF148}" type="presParOf" srcId="{1338062C-267A-43F6-8DEB-816881E052B9}" destId="{B418DAB6-7D10-4849-8337-9EB789B3F281}" srcOrd="0" destOrd="0" presId="urn:microsoft.com/office/officeart/2005/8/layout/list1"/>
    <dgm:cxn modelId="{95F2C9F0-7120-487F-955A-3FE317865B80}" type="presParOf" srcId="{1338062C-267A-43F6-8DEB-816881E052B9}" destId="{B3A05686-597C-45DC-B8AC-13D1E35F5E5F}" srcOrd="1" destOrd="0" presId="urn:microsoft.com/office/officeart/2005/8/layout/list1"/>
    <dgm:cxn modelId="{4423A3D8-008B-410B-B599-64E4127C6606}" type="presParOf" srcId="{0BA8F0F7-2FE7-48E9-B91A-DCDAAA868F72}" destId="{7799646E-A075-463E-B6A1-8F29D088127C}" srcOrd="1" destOrd="0" presId="urn:microsoft.com/office/officeart/2005/8/layout/list1"/>
    <dgm:cxn modelId="{6BFF8E88-C062-470C-B26D-109816BAB73C}" type="presParOf" srcId="{0BA8F0F7-2FE7-48E9-B91A-DCDAAA868F72}" destId="{81662B6F-C1B8-41E5-87A7-0CF673D54201}" srcOrd="2" destOrd="0" presId="urn:microsoft.com/office/officeart/2005/8/layout/list1"/>
    <dgm:cxn modelId="{6ACCD4B4-2462-4F44-8CCD-56F328F40E4E}" type="presParOf" srcId="{0BA8F0F7-2FE7-48E9-B91A-DCDAAA868F72}" destId="{41D102AA-1E7A-44B2-8DB2-F73A20001229}" srcOrd="3" destOrd="0" presId="urn:microsoft.com/office/officeart/2005/8/layout/list1"/>
    <dgm:cxn modelId="{570D00C0-0501-48BF-8F3B-EEF40DF3083C}" type="presParOf" srcId="{0BA8F0F7-2FE7-48E9-B91A-DCDAAA868F72}" destId="{0F53D280-ADA5-4873-B1A5-7ABF854FC3CD}" srcOrd="4" destOrd="0" presId="urn:microsoft.com/office/officeart/2005/8/layout/list1"/>
    <dgm:cxn modelId="{75807407-CDBF-40BB-AB28-DABAA7D72645}" type="presParOf" srcId="{0F53D280-ADA5-4873-B1A5-7ABF854FC3CD}" destId="{DAB3370E-B561-48E4-A68F-68538FCC5E3D}" srcOrd="0" destOrd="0" presId="urn:microsoft.com/office/officeart/2005/8/layout/list1"/>
    <dgm:cxn modelId="{9D4E39CD-21B7-4365-AAEE-09D958A4F436}" type="presParOf" srcId="{0F53D280-ADA5-4873-B1A5-7ABF854FC3CD}" destId="{A7509BF4-A22A-4F2C-9633-CA6809D6396A}" srcOrd="1" destOrd="0" presId="urn:microsoft.com/office/officeart/2005/8/layout/list1"/>
    <dgm:cxn modelId="{64AA2272-2183-4F61-80A4-FCC985846830}" type="presParOf" srcId="{0BA8F0F7-2FE7-48E9-B91A-DCDAAA868F72}" destId="{A1D5B5B2-68EB-4CA9-9F7C-61E798C4B2CB}" srcOrd="5" destOrd="0" presId="urn:microsoft.com/office/officeart/2005/8/layout/list1"/>
    <dgm:cxn modelId="{99AE959D-D2FC-42F1-A62A-48851B6B2DC9}" type="presParOf" srcId="{0BA8F0F7-2FE7-48E9-B91A-DCDAAA868F72}" destId="{4F6D01D1-E7C5-4B71-A580-9A85D7E1BCC7}" srcOrd="6" destOrd="0" presId="urn:microsoft.com/office/officeart/2005/8/layout/list1"/>
    <dgm:cxn modelId="{BF8220A8-C6B0-49CF-87A9-32D156803A35}" type="presParOf" srcId="{0BA8F0F7-2FE7-48E9-B91A-DCDAAA868F72}" destId="{13EA74B7-6FA4-4AE0-9C61-0FA9F358EE9F}" srcOrd="7" destOrd="0" presId="urn:microsoft.com/office/officeart/2005/8/layout/list1"/>
    <dgm:cxn modelId="{CC1BBAE0-579E-45EC-AE6A-698009FC15AD}" type="presParOf" srcId="{0BA8F0F7-2FE7-48E9-B91A-DCDAAA868F72}" destId="{BA73DB65-600C-41FE-AA83-5ED4075E3B73}" srcOrd="8" destOrd="0" presId="urn:microsoft.com/office/officeart/2005/8/layout/list1"/>
    <dgm:cxn modelId="{B394A5B6-39FE-423C-9774-D78D7C05F870}" type="presParOf" srcId="{BA73DB65-600C-41FE-AA83-5ED4075E3B73}" destId="{DBC081AA-638A-4265-82DF-6A41AA413183}" srcOrd="0" destOrd="0" presId="urn:microsoft.com/office/officeart/2005/8/layout/list1"/>
    <dgm:cxn modelId="{CCB73883-7B97-4C9C-8CD6-A45BDA1A46A6}" type="presParOf" srcId="{BA73DB65-600C-41FE-AA83-5ED4075E3B73}" destId="{D5D0151B-CEC5-4656-8306-72992DAA6725}" srcOrd="1" destOrd="0" presId="urn:microsoft.com/office/officeart/2005/8/layout/list1"/>
    <dgm:cxn modelId="{D16F0A3B-98BE-4C91-B250-AC219AE1CCCA}" type="presParOf" srcId="{0BA8F0F7-2FE7-48E9-B91A-DCDAAA868F72}" destId="{CE1040BB-59A3-42BB-92E7-F0A258346F00}" srcOrd="9" destOrd="0" presId="urn:microsoft.com/office/officeart/2005/8/layout/list1"/>
    <dgm:cxn modelId="{B466E588-6014-42B0-BC68-C77753FF8E09}" type="presParOf" srcId="{0BA8F0F7-2FE7-48E9-B91A-DCDAAA868F72}" destId="{0604715E-E1C5-4005-B67E-4017A07A85FB}" srcOrd="10" destOrd="0" presId="urn:microsoft.com/office/officeart/2005/8/layout/list1"/>
    <dgm:cxn modelId="{617470A3-E90F-42B5-81CC-756456B60EA2}" type="presParOf" srcId="{0BA8F0F7-2FE7-48E9-B91A-DCDAAA868F72}" destId="{0BD37885-E5D4-4A81-B6FE-D20302ADEC9E}" srcOrd="11" destOrd="0" presId="urn:microsoft.com/office/officeart/2005/8/layout/list1"/>
    <dgm:cxn modelId="{8931399D-08A7-48AC-A803-96084E2076F2}" type="presParOf" srcId="{0BA8F0F7-2FE7-48E9-B91A-DCDAAA868F72}" destId="{0148C101-EFD9-4EEB-A15A-24B6C307216B}" srcOrd="12" destOrd="0" presId="urn:microsoft.com/office/officeart/2005/8/layout/list1"/>
    <dgm:cxn modelId="{0F3AD3CB-390E-4DA4-87AB-B16F3CD914D0}" type="presParOf" srcId="{0148C101-EFD9-4EEB-A15A-24B6C307216B}" destId="{8FD36796-7CDD-4B54-A371-F29E42A4D21D}" srcOrd="0" destOrd="0" presId="urn:microsoft.com/office/officeart/2005/8/layout/list1"/>
    <dgm:cxn modelId="{3A43112C-CBC5-44A2-B145-520CD516517C}" type="presParOf" srcId="{0148C101-EFD9-4EEB-A15A-24B6C307216B}" destId="{763707E9-4E72-4673-A77C-C40D3152C1C8}" srcOrd="1" destOrd="0" presId="urn:microsoft.com/office/officeart/2005/8/layout/list1"/>
    <dgm:cxn modelId="{0713BCDF-E9C7-46F7-B59E-0A1FD9D9ACEC}" type="presParOf" srcId="{0BA8F0F7-2FE7-48E9-B91A-DCDAAA868F72}" destId="{BF0A7E96-81BC-4E34-8C4F-4084627D892E}" srcOrd="13" destOrd="0" presId="urn:microsoft.com/office/officeart/2005/8/layout/list1"/>
    <dgm:cxn modelId="{90F41D69-B238-4E21-BC87-7506A1C16A11}" type="presParOf" srcId="{0BA8F0F7-2FE7-48E9-B91A-DCDAAA868F72}" destId="{B7FDB8AB-C907-4A48-8406-D0964675793E}" srcOrd="14" destOrd="0" presId="urn:microsoft.com/office/officeart/2005/8/layout/list1"/>
    <dgm:cxn modelId="{3F6FCBAE-D4CE-4BF8-9076-FE8D7838322A}" type="presParOf" srcId="{0BA8F0F7-2FE7-48E9-B91A-DCDAAA868F72}" destId="{252197A9-F7F4-4B85-8E95-84DB37D4A037}" srcOrd="15" destOrd="0" presId="urn:microsoft.com/office/officeart/2005/8/layout/list1"/>
    <dgm:cxn modelId="{7A922419-1A8D-4578-B79D-BC375C19DD04}" type="presParOf" srcId="{0BA8F0F7-2FE7-48E9-B91A-DCDAAA868F72}" destId="{884DD2A4-6729-40BD-A4FF-C8771493B00A}" srcOrd="16" destOrd="0" presId="urn:microsoft.com/office/officeart/2005/8/layout/list1"/>
    <dgm:cxn modelId="{9E42F861-4709-438D-B750-1CC83F992433}" type="presParOf" srcId="{884DD2A4-6729-40BD-A4FF-C8771493B00A}" destId="{FD8A33F8-CCE1-4331-B9E2-BB15C5C61D5E}" srcOrd="0" destOrd="0" presId="urn:microsoft.com/office/officeart/2005/8/layout/list1"/>
    <dgm:cxn modelId="{CDBA1D74-F4FF-4F55-8FF5-7AE51341EF70}" type="presParOf" srcId="{884DD2A4-6729-40BD-A4FF-C8771493B00A}" destId="{03145535-BD76-4337-844D-0814BCE05509}" srcOrd="1" destOrd="0" presId="urn:microsoft.com/office/officeart/2005/8/layout/list1"/>
    <dgm:cxn modelId="{6BC7FC20-FC33-40A3-8D95-21298209F2C1}" type="presParOf" srcId="{0BA8F0F7-2FE7-48E9-B91A-DCDAAA868F72}" destId="{C9838383-C58D-4A66-A28F-36593C1784EA}" srcOrd="17" destOrd="0" presId="urn:microsoft.com/office/officeart/2005/8/layout/list1"/>
    <dgm:cxn modelId="{CEA7D901-5F50-4CFC-9620-C2643761BAE1}" type="presParOf" srcId="{0BA8F0F7-2FE7-48E9-B91A-DCDAAA868F72}" destId="{145FC720-5CDF-4D44-97B2-5FF16305EF9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60FDA4-ED94-4D20-B333-DDA538ED9F24}" type="doc">
      <dgm:prSet loTypeId="urn:microsoft.com/office/officeart/2005/8/layout/pyramid1" loCatId="pyramid" qsTypeId="urn:microsoft.com/office/officeart/2005/8/quickstyle/3d3" qsCatId="3D" csTypeId="urn:microsoft.com/office/officeart/2005/8/colors/accent6_3" csCatId="accent6" phldr="1"/>
      <dgm:spPr/>
    </dgm:pt>
    <dgm:pt modelId="{3B8C0DE9-ACB1-4890-880B-074538F20FD9}">
      <dgm:prSet phldrT="[Texto]" custT="1"/>
      <dgm:spPr/>
      <dgm:t>
        <a:bodyPr/>
        <a:lstStyle/>
        <a:p>
          <a:r>
            <a:rPr lang="es-CO" sz="2100" dirty="0"/>
            <a:t>Registro</a:t>
          </a:r>
        </a:p>
      </dgm:t>
    </dgm:pt>
    <dgm:pt modelId="{1B36A46C-73D6-4725-99F3-E3681B647E6B}" type="parTrans" cxnId="{B7D6DAB3-702E-4A3B-895D-AEDB11A79421}">
      <dgm:prSet/>
      <dgm:spPr/>
      <dgm:t>
        <a:bodyPr/>
        <a:lstStyle/>
        <a:p>
          <a:endParaRPr lang="es-CO"/>
        </a:p>
      </dgm:t>
    </dgm:pt>
    <dgm:pt modelId="{091E14FE-0290-4863-BBA2-8313C325A4F2}" type="sibTrans" cxnId="{B7D6DAB3-702E-4A3B-895D-AEDB11A79421}">
      <dgm:prSet/>
      <dgm:spPr/>
      <dgm:t>
        <a:bodyPr/>
        <a:lstStyle/>
        <a:p>
          <a:endParaRPr lang="es-CO"/>
        </a:p>
      </dgm:t>
    </dgm:pt>
    <dgm:pt modelId="{4FCC2450-E58E-44DD-B64A-55985CB92742}">
      <dgm:prSet phldrT="[Texto]"/>
      <dgm:spPr/>
      <dgm:t>
        <a:bodyPr/>
        <a:lstStyle/>
        <a:p>
          <a:r>
            <a:rPr lang="es-CO" dirty="0"/>
            <a:t>Caché</a:t>
          </a:r>
        </a:p>
      </dgm:t>
    </dgm:pt>
    <dgm:pt modelId="{5D1A9FCD-667C-4722-A8F3-D4C573BBEDB5}" type="parTrans" cxnId="{52DAF59A-662B-4AFA-AB36-4A0904D4D62C}">
      <dgm:prSet/>
      <dgm:spPr/>
      <dgm:t>
        <a:bodyPr/>
        <a:lstStyle/>
        <a:p>
          <a:endParaRPr lang="es-CO"/>
        </a:p>
      </dgm:t>
    </dgm:pt>
    <dgm:pt modelId="{B2B1ED8A-9C1A-4509-AC0F-F4E794AB9FF0}" type="sibTrans" cxnId="{52DAF59A-662B-4AFA-AB36-4A0904D4D62C}">
      <dgm:prSet/>
      <dgm:spPr/>
      <dgm:t>
        <a:bodyPr/>
        <a:lstStyle/>
        <a:p>
          <a:endParaRPr lang="es-CO"/>
        </a:p>
      </dgm:t>
    </dgm:pt>
    <dgm:pt modelId="{5345E843-8223-401D-8EF5-0421C2313B15}">
      <dgm:prSet phldrT="[Texto]"/>
      <dgm:spPr/>
      <dgm:t>
        <a:bodyPr/>
        <a:lstStyle/>
        <a:p>
          <a:r>
            <a:rPr lang="es-CO" dirty="0"/>
            <a:t>Memoria secundaria local</a:t>
          </a:r>
        </a:p>
        <a:p>
          <a:r>
            <a:rPr lang="es-CO" dirty="0"/>
            <a:t>(Disco)</a:t>
          </a:r>
        </a:p>
      </dgm:t>
    </dgm:pt>
    <dgm:pt modelId="{0B8D41B4-88E8-41F7-9B69-8CD85E443691}" type="parTrans" cxnId="{D4EDBD62-E604-40F1-BE42-61017DE05C4E}">
      <dgm:prSet/>
      <dgm:spPr/>
      <dgm:t>
        <a:bodyPr/>
        <a:lstStyle/>
        <a:p>
          <a:endParaRPr lang="es-CO"/>
        </a:p>
      </dgm:t>
    </dgm:pt>
    <dgm:pt modelId="{6E5B59DF-F54E-4114-BBB2-D8624C211401}" type="sibTrans" cxnId="{D4EDBD62-E604-40F1-BE42-61017DE05C4E}">
      <dgm:prSet/>
      <dgm:spPr/>
      <dgm:t>
        <a:bodyPr/>
        <a:lstStyle/>
        <a:p>
          <a:endParaRPr lang="es-CO"/>
        </a:p>
      </dgm:t>
    </dgm:pt>
    <dgm:pt modelId="{4EC2B87E-882C-4C1C-B24D-265A1FE77AF9}">
      <dgm:prSet phldrT="[Texto]"/>
      <dgm:spPr/>
      <dgm:t>
        <a:bodyPr/>
        <a:lstStyle/>
        <a:p>
          <a:r>
            <a:rPr lang="es-CO" dirty="0"/>
            <a:t>Memoria secundaria externa</a:t>
          </a:r>
        </a:p>
        <a:p>
          <a:r>
            <a:rPr lang="es-CO" dirty="0"/>
            <a:t>(Nube)</a:t>
          </a:r>
        </a:p>
      </dgm:t>
    </dgm:pt>
    <dgm:pt modelId="{B515AE22-E23A-4EB5-B348-A4083DC17E7D}" type="parTrans" cxnId="{09BE70E6-FB77-405C-ADAE-7CF6A021C0C1}">
      <dgm:prSet/>
      <dgm:spPr/>
      <dgm:t>
        <a:bodyPr/>
        <a:lstStyle/>
        <a:p>
          <a:endParaRPr lang="es-CO"/>
        </a:p>
      </dgm:t>
    </dgm:pt>
    <dgm:pt modelId="{81B32586-14BA-4E67-9D70-A3C7C60EE69E}" type="sibTrans" cxnId="{09BE70E6-FB77-405C-ADAE-7CF6A021C0C1}">
      <dgm:prSet/>
      <dgm:spPr/>
      <dgm:t>
        <a:bodyPr/>
        <a:lstStyle/>
        <a:p>
          <a:endParaRPr lang="es-CO"/>
        </a:p>
      </dgm:t>
    </dgm:pt>
    <dgm:pt modelId="{7451A619-C822-41D1-8700-0384A6728555}">
      <dgm:prSet phldrT="[Texto]"/>
      <dgm:spPr/>
      <dgm:t>
        <a:bodyPr/>
        <a:lstStyle/>
        <a:p>
          <a:r>
            <a:rPr lang="es-CO" dirty="0"/>
            <a:t>Memoria principal </a:t>
          </a:r>
        </a:p>
      </dgm:t>
    </dgm:pt>
    <dgm:pt modelId="{F2082260-DB27-46FE-8CA7-7B09A4EEBB2D}" type="parTrans" cxnId="{160C6466-EDCE-4BE2-9F4B-013DC57E30A2}">
      <dgm:prSet/>
      <dgm:spPr/>
      <dgm:t>
        <a:bodyPr/>
        <a:lstStyle/>
        <a:p>
          <a:endParaRPr lang="es-CO"/>
        </a:p>
      </dgm:t>
    </dgm:pt>
    <dgm:pt modelId="{6C6B538E-90F6-4905-A852-973587A6A772}" type="sibTrans" cxnId="{160C6466-EDCE-4BE2-9F4B-013DC57E30A2}">
      <dgm:prSet/>
      <dgm:spPr/>
      <dgm:t>
        <a:bodyPr/>
        <a:lstStyle/>
        <a:p>
          <a:endParaRPr lang="es-CO"/>
        </a:p>
      </dgm:t>
    </dgm:pt>
    <dgm:pt modelId="{885465B4-C6AE-4388-8534-327D951B496F}" type="pres">
      <dgm:prSet presAssocID="{D760FDA4-ED94-4D20-B333-DDA538ED9F24}" presName="Name0" presStyleCnt="0">
        <dgm:presLayoutVars>
          <dgm:dir/>
          <dgm:animLvl val="lvl"/>
          <dgm:resizeHandles val="exact"/>
        </dgm:presLayoutVars>
      </dgm:prSet>
      <dgm:spPr/>
    </dgm:pt>
    <dgm:pt modelId="{804CC45F-89FD-461E-8BF1-9FF3A643ED67}" type="pres">
      <dgm:prSet presAssocID="{3B8C0DE9-ACB1-4890-880B-074538F20FD9}" presName="Name8" presStyleCnt="0"/>
      <dgm:spPr/>
    </dgm:pt>
    <dgm:pt modelId="{09C232A0-928D-4D2F-8122-6907672C6680}" type="pres">
      <dgm:prSet presAssocID="{3B8C0DE9-ACB1-4890-880B-074538F20FD9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11495F8-9834-4173-8E0E-87C8A1FEEF2A}" type="pres">
      <dgm:prSet presAssocID="{3B8C0DE9-ACB1-4890-880B-074538F20FD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B3A6AAE-BC68-413A-9ED1-465B03F45022}" type="pres">
      <dgm:prSet presAssocID="{4FCC2450-E58E-44DD-B64A-55985CB92742}" presName="Name8" presStyleCnt="0"/>
      <dgm:spPr/>
    </dgm:pt>
    <dgm:pt modelId="{49D1568F-6C81-4D02-A17E-4CEC376937B4}" type="pres">
      <dgm:prSet presAssocID="{4FCC2450-E58E-44DD-B64A-55985CB92742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4601586-1851-4E89-BE55-2120830D9AEF}" type="pres">
      <dgm:prSet presAssocID="{4FCC2450-E58E-44DD-B64A-55985CB927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E00015C-D04E-48FF-BFA6-728B8967A018}" type="pres">
      <dgm:prSet presAssocID="{7451A619-C822-41D1-8700-0384A6728555}" presName="Name8" presStyleCnt="0"/>
      <dgm:spPr/>
    </dgm:pt>
    <dgm:pt modelId="{F597D970-7B80-4CEC-AEF3-5E7A448A2638}" type="pres">
      <dgm:prSet presAssocID="{7451A619-C822-41D1-8700-0384A6728555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AEB7F7E-AC79-4DCA-9B8C-C26DA48AC817}" type="pres">
      <dgm:prSet presAssocID="{7451A619-C822-41D1-8700-0384A672855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FF84D93-0B29-4DA1-85E2-5DB831853304}" type="pres">
      <dgm:prSet presAssocID="{5345E843-8223-401D-8EF5-0421C2313B15}" presName="Name8" presStyleCnt="0"/>
      <dgm:spPr/>
    </dgm:pt>
    <dgm:pt modelId="{CE1D9D60-9C65-4ACA-9691-C41A9AC904DC}" type="pres">
      <dgm:prSet presAssocID="{5345E843-8223-401D-8EF5-0421C2313B15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6EB6FEC-ADE3-4D16-BBFA-F94716EC6206}" type="pres">
      <dgm:prSet presAssocID="{5345E843-8223-401D-8EF5-0421C2313B1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82BAD44-B698-4E0E-81AD-8CE46213F13A}" type="pres">
      <dgm:prSet presAssocID="{4EC2B87E-882C-4C1C-B24D-265A1FE77AF9}" presName="Name8" presStyleCnt="0"/>
      <dgm:spPr/>
    </dgm:pt>
    <dgm:pt modelId="{5C74BC98-948A-4681-AC78-4EE6EB72B8E2}" type="pres">
      <dgm:prSet presAssocID="{4EC2B87E-882C-4C1C-B24D-265A1FE77AF9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7758125-E540-4798-959A-CA2254B1B07E}" type="pres">
      <dgm:prSet presAssocID="{4EC2B87E-882C-4C1C-B24D-265A1FE77AF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4EDBD62-E604-40F1-BE42-61017DE05C4E}" srcId="{D760FDA4-ED94-4D20-B333-DDA538ED9F24}" destId="{5345E843-8223-401D-8EF5-0421C2313B15}" srcOrd="3" destOrd="0" parTransId="{0B8D41B4-88E8-41F7-9B69-8CD85E443691}" sibTransId="{6E5B59DF-F54E-4114-BBB2-D8624C211401}"/>
    <dgm:cxn modelId="{594920BB-3C8C-421A-969C-1AFB352FC527}" type="presOf" srcId="{5345E843-8223-401D-8EF5-0421C2313B15}" destId="{46EB6FEC-ADE3-4D16-BBFA-F94716EC6206}" srcOrd="1" destOrd="0" presId="urn:microsoft.com/office/officeart/2005/8/layout/pyramid1"/>
    <dgm:cxn modelId="{09BE70E6-FB77-405C-ADAE-7CF6A021C0C1}" srcId="{D760FDA4-ED94-4D20-B333-DDA538ED9F24}" destId="{4EC2B87E-882C-4C1C-B24D-265A1FE77AF9}" srcOrd="4" destOrd="0" parTransId="{B515AE22-E23A-4EB5-B348-A4083DC17E7D}" sibTransId="{81B32586-14BA-4E67-9D70-A3C7C60EE69E}"/>
    <dgm:cxn modelId="{52DAF59A-662B-4AFA-AB36-4A0904D4D62C}" srcId="{D760FDA4-ED94-4D20-B333-DDA538ED9F24}" destId="{4FCC2450-E58E-44DD-B64A-55985CB92742}" srcOrd="1" destOrd="0" parTransId="{5D1A9FCD-667C-4722-A8F3-D4C573BBEDB5}" sibTransId="{B2B1ED8A-9C1A-4509-AC0F-F4E794AB9FF0}"/>
    <dgm:cxn modelId="{9071CAA9-BDC2-43A5-B3AF-026373C0104D}" type="presOf" srcId="{4EC2B87E-882C-4C1C-B24D-265A1FE77AF9}" destId="{5C74BC98-948A-4681-AC78-4EE6EB72B8E2}" srcOrd="0" destOrd="0" presId="urn:microsoft.com/office/officeart/2005/8/layout/pyramid1"/>
    <dgm:cxn modelId="{6AD1BA09-8B71-4CC3-B2A9-00AFCEB1B98C}" type="presOf" srcId="{4EC2B87E-882C-4C1C-B24D-265A1FE77AF9}" destId="{A7758125-E540-4798-959A-CA2254B1B07E}" srcOrd="1" destOrd="0" presId="urn:microsoft.com/office/officeart/2005/8/layout/pyramid1"/>
    <dgm:cxn modelId="{1B3314F5-0AB5-40E1-B491-431686EB8038}" type="presOf" srcId="{7451A619-C822-41D1-8700-0384A6728555}" destId="{9AEB7F7E-AC79-4DCA-9B8C-C26DA48AC817}" srcOrd="1" destOrd="0" presId="urn:microsoft.com/office/officeart/2005/8/layout/pyramid1"/>
    <dgm:cxn modelId="{5B729625-6DD1-4BDC-949D-B24143C354A6}" type="presOf" srcId="{3B8C0DE9-ACB1-4890-880B-074538F20FD9}" destId="{09C232A0-928D-4D2F-8122-6907672C6680}" srcOrd="0" destOrd="0" presId="urn:microsoft.com/office/officeart/2005/8/layout/pyramid1"/>
    <dgm:cxn modelId="{A4F5E759-A434-41D1-B9A5-AAD4546740A6}" type="presOf" srcId="{4FCC2450-E58E-44DD-B64A-55985CB92742}" destId="{A4601586-1851-4E89-BE55-2120830D9AEF}" srcOrd="1" destOrd="0" presId="urn:microsoft.com/office/officeart/2005/8/layout/pyramid1"/>
    <dgm:cxn modelId="{862D9DF6-9239-4746-B8BA-55CF5AF7401F}" type="presOf" srcId="{4FCC2450-E58E-44DD-B64A-55985CB92742}" destId="{49D1568F-6C81-4D02-A17E-4CEC376937B4}" srcOrd="0" destOrd="0" presId="urn:microsoft.com/office/officeart/2005/8/layout/pyramid1"/>
    <dgm:cxn modelId="{9DE1BBC8-29E5-46FF-9DCD-C97C8938CC3C}" type="presOf" srcId="{7451A619-C822-41D1-8700-0384A6728555}" destId="{F597D970-7B80-4CEC-AEF3-5E7A448A2638}" srcOrd="0" destOrd="0" presId="urn:microsoft.com/office/officeart/2005/8/layout/pyramid1"/>
    <dgm:cxn modelId="{49213EDB-42BE-4B63-91D2-A5C3DFEDF590}" type="presOf" srcId="{D760FDA4-ED94-4D20-B333-DDA538ED9F24}" destId="{885465B4-C6AE-4388-8534-327D951B496F}" srcOrd="0" destOrd="0" presId="urn:microsoft.com/office/officeart/2005/8/layout/pyramid1"/>
    <dgm:cxn modelId="{160C6466-EDCE-4BE2-9F4B-013DC57E30A2}" srcId="{D760FDA4-ED94-4D20-B333-DDA538ED9F24}" destId="{7451A619-C822-41D1-8700-0384A6728555}" srcOrd="2" destOrd="0" parTransId="{F2082260-DB27-46FE-8CA7-7B09A4EEBB2D}" sibTransId="{6C6B538E-90F6-4905-A852-973587A6A772}"/>
    <dgm:cxn modelId="{C9DDD7F2-A460-42CD-911C-90B99C3C70B9}" type="presOf" srcId="{5345E843-8223-401D-8EF5-0421C2313B15}" destId="{CE1D9D60-9C65-4ACA-9691-C41A9AC904DC}" srcOrd="0" destOrd="0" presId="urn:microsoft.com/office/officeart/2005/8/layout/pyramid1"/>
    <dgm:cxn modelId="{851D2FAF-F82B-413A-BEC6-1A2E4F37AB04}" type="presOf" srcId="{3B8C0DE9-ACB1-4890-880B-074538F20FD9}" destId="{911495F8-9834-4173-8E0E-87C8A1FEEF2A}" srcOrd="1" destOrd="0" presId="urn:microsoft.com/office/officeart/2005/8/layout/pyramid1"/>
    <dgm:cxn modelId="{B7D6DAB3-702E-4A3B-895D-AEDB11A79421}" srcId="{D760FDA4-ED94-4D20-B333-DDA538ED9F24}" destId="{3B8C0DE9-ACB1-4890-880B-074538F20FD9}" srcOrd="0" destOrd="0" parTransId="{1B36A46C-73D6-4725-99F3-E3681B647E6B}" sibTransId="{091E14FE-0290-4863-BBA2-8313C325A4F2}"/>
    <dgm:cxn modelId="{CFA3005C-30B2-4623-8FD4-F6132B48E128}" type="presParOf" srcId="{885465B4-C6AE-4388-8534-327D951B496F}" destId="{804CC45F-89FD-461E-8BF1-9FF3A643ED67}" srcOrd="0" destOrd="0" presId="urn:microsoft.com/office/officeart/2005/8/layout/pyramid1"/>
    <dgm:cxn modelId="{DA90223F-442A-4A79-ABDA-A7CE1F0EF09C}" type="presParOf" srcId="{804CC45F-89FD-461E-8BF1-9FF3A643ED67}" destId="{09C232A0-928D-4D2F-8122-6907672C6680}" srcOrd="0" destOrd="0" presId="urn:microsoft.com/office/officeart/2005/8/layout/pyramid1"/>
    <dgm:cxn modelId="{4DE0ED8E-DC16-4134-9DF5-C70E78B21629}" type="presParOf" srcId="{804CC45F-89FD-461E-8BF1-9FF3A643ED67}" destId="{911495F8-9834-4173-8E0E-87C8A1FEEF2A}" srcOrd="1" destOrd="0" presId="urn:microsoft.com/office/officeart/2005/8/layout/pyramid1"/>
    <dgm:cxn modelId="{93E5C1B4-7A20-4780-8FEF-A8F013CC05D6}" type="presParOf" srcId="{885465B4-C6AE-4388-8534-327D951B496F}" destId="{7B3A6AAE-BC68-413A-9ED1-465B03F45022}" srcOrd="1" destOrd="0" presId="urn:microsoft.com/office/officeart/2005/8/layout/pyramid1"/>
    <dgm:cxn modelId="{0E7A70E7-A947-4C7C-89CC-E149456B41F7}" type="presParOf" srcId="{7B3A6AAE-BC68-413A-9ED1-465B03F45022}" destId="{49D1568F-6C81-4D02-A17E-4CEC376937B4}" srcOrd="0" destOrd="0" presId="urn:microsoft.com/office/officeart/2005/8/layout/pyramid1"/>
    <dgm:cxn modelId="{2E891848-5ACE-45F2-BA3F-F407D9EA3086}" type="presParOf" srcId="{7B3A6AAE-BC68-413A-9ED1-465B03F45022}" destId="{A4601586-1851-4E89-BE55-2120830D9AEF}" srcOrd="1" destOrd="0" presId="urn:microsoft.com/office/officeart/2005/8/layout/pyramid1"/>
    <dgm:cxn modelId="{9604AA90-AF9B-4A4D-867F-C6D653760090}" type="presParOf" srcId="{885465B4-C6AE-4388-8534-327D951B496F}" destId="{BE00015C-D04E-48FF-BFA6-728B8967A018}" srcOrd="2" destOrd="0" presId="urn:microsoft.com/office/officeart/2005/8/layout/pyramid1"/>
    <dgm:cxn modelId="{84656C24-6088-4ABC-9FE2-0832EE73F798}" type="presParOf" srcId="{BE00015C-D04E-48FF-BFA6-728B8967A018}" destId="{F597D970-7B80-4CEC-AEF3-5E7A448A2638}" srcOrd="0" destOrd="0" presId="urn:microsoft.com/office/officeart/2005/8/layout/pyramid1"/>
    <dgm:cxn modelId="{8D641A27-AA83-43FC-B0FC-9E58D11D600D}" type="presParOf" srcId="{BE00015C-D04E-48FF-BFA6-728B8967A018}" destId="{9AEB7F7E-AC79-4DCA-9B8C-C26DA48AC817}" srcOrd="1" destOrd="0" presId="urn:microsoft.com/office/officeart/2005/8/layout/pyramid1"/>
    <dgm:cxn modelId="{25B9F05C-9CC5-460D-B386-909EBEB4E9CD}" type="presParOf" srcId="{885465B4-C6AE-4388-8534-327D951B496F}" destId="{5FF84D93-0B29-4DA1-85E2-5DB831853304}" srcOrd="3" destOrd="0" presId="urn:microsoft.com/office/officeart/2005/8/layout/pyramid1"/>
    <dgm:cxn modelId="{68C20601-8FCD-4B4F-AAAA-0F59AC2E5206}" type="presParOf" srcId="{5FF84D93-0B29-4DA1-85E2-5DB831853304}" destId="{CE1D9D60-9C65-4ACA-9691-C41A9AC904DC}" srcOrd="0" destOrd="0" presId="urn:microsoft.com/office/officeart/2005/8/layout/pyramid1"/>
    <dgm:cxn modelId="{8631B2E4-4E39-4201-AC61-0B1A98FE067F}" type="presParOf" srcId="{5FF84D93-0B29-4DA1-85E2-5DB831853304}" destId="{46EB6FEC-ADE3-4D16-BBFA-F94716EC6206}" srcOrd="1" destOrd="0" presId="urn:microsoft.com/office/officeart/2005/8/layout/pyramid1"/>
    <dgm:cxn modelId="{9C6BBA52-E49B-4616-B484-B5E3FECFF063}" type="presParOf" srcId="{885465B4-C6AE-4388-8534-327D951B496F}" destId="{282BAD44-B698-4E0E-81AD-8CE46213F13A}" srcOrd="4" destOrd="0" presId="urn:microsoft.com/office/officeart/2005/8/layout/pyramid1"/>
    <dgm:cxn modelId="{17065151-713F-4DCF-A81E-A3D1504AC0A8}" type="presParOf" srcId="{282BAD44-B698-4E0E-81AD-8CE46213F13A}" destId="{5C74BC98-948A-4681-AC78-4EE6EB72B8E2}" srcOrd="0" destOrd="0" presId="urn:microsoft.com/office/officeart/2005/8/layout/pyramid1"/>
    <dgm:cxn modelId="{CABC9852-34A8-4E40-8D2F-2A4BA63BB889}" type="presParOf" srcId="{282BAD44-B698-4E0E-81AD-8CE46213F13A}" destId="{A7758125-E540-4798-959A-CA2254B1B07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60FDA4-ED94-4D20-B333-DDA538ED9F24}" type="doc">
      <dgm:prSet loTypeId="urn:microsoft.com/office/officeart/2005/8/layout/pyramid1" loCatId="pyramid" qsTypeId="urn:microsoft.com/office/officeart/2005/8/quickstyle/3d3" qsCatId="3D" csTypeId="urn:microsoft.com/office/officeart/2005/8/colors/accent6_3" csCatId="accent6" phldr="1"/>
      <dgm:spPr/>
    </dgm:pt>
    <dgm:pt modelId="{3B8C0DE9-ACB1-4890-880B-074538F20FD9}">
      <dgm:prSet phldrT="[Texto]" custT="1"/>
      <dgm:spPr/>
      <dgm:t>
        <a:bodyPr/>
        <a:lstStyle/>
        <a:p>
          <a:r>
            <a:rPr lang="es-CO" sz="2100" dirty="0"/>
            <a:t>Registro</a:t>
          </a:r>
        </a:p>
      </dgm:t>
    </dgm:pt>
    <dgm:pt modelId="{1B36A46C-73D6-4725-99F3-E3681B647E6B}" type="parTrans" cxnId="{B7D6DAB3-702E-4A3B-895D-AEDB11A79421}">
      <dgm:prSet/>
      <dgm:spPr/>
      <dgm:t>
        <a:bodyPr/>
        <a:lstStyle/>
        <a:p>
          <a:endParaRPr lang="es-CO"/>
        </a:p>
      </dgm:t>
    </dgm:pt>
    <dgm:pt modelId="{091E14FE-0290-4863-BBA2-8313C325A4F2}" type="sibTrans" cxnId="{B7D6DAB3-702E-4A3B-895D-AEDB11A79421}">
      <dgm:prSet/>
      <dgm:spPr/>
      <dgm:t>
        <a:bodyPr/>
        <a:lstStyle/>
        <a:p>
          <a:endParaRPr lang="es-CO"/>
        </a:p>
      </dgm:t>
    </dgm:pt>
    <dgm:pt modelId="{4FCC2450-E58E-44DD-B64A-55985CB92742}">
      <dgm:prSet phldrT="[Texto]"/>
      <dgm:spPr/>
      <dgm:t>
        <a:bodyPr/>
        <a:lstStyle/>
        <a:p>
          <a:r>
            <a:rPr lang="es-CO" dirty="0"/>
            <a:t>Caché</a:t>
          </a:r>
        </a:p>
      </dgm:t>
    </dgm:pt>
    <dgm:pt modelId="{5D1A9FCD-667C-4722-A8F3-D4C573BBEDB5}" type="parTrans" cxnId="{52DAF59A-662B-4AFA-AB36-4A0904D4D62C}">
      <dgm:prSet/>
      <dgm:spPr/>
      <dgm:t>
        <a:bodyPr/>
        <a:lstStyle/>
        <a:p>
          <a:endParaRPr lang="es-CO"/>
        </a:p>
      </dgm:t>
    </dgm:pt>
    <dgm:pt modelId="{B2B1ED8A-9C1A-4509-AC0F-F4E794AB9FF0}" type="sibTrans" cxnId="{52DAF59A-662B-4AFA-AB36-4A0904D4D62C}">
      <dgm:prSet/>
      <dgm:spPr/>
      <dgm:t>
        <a:bodyPr/>
        <a:lstStyle/>
        <a:p>
          <a:endParaRPr lang="es-CO"/>
        </a:p>
      </dgm:t>
    </dgm:pt>
    <dgm:pt modelId="{5345E843-8223-401D-8EF5-0421C2313B15}">
      <dgm:prSet phldrT="[Texto]"/>
      <dgm:spPr/>
      <dgm:t>
        <a:bodyPr/>
        <a:lstStyle/>
        <a:p>
          <a:r>
            <a:rPr lang="es-CO" dirty="0"/>
            <a:t>Memoria secundaria local</a:t>
          </a:r>
        </a:p>
        <a:p>
          <a:r>
            <a:rPr lang="es-CO" dirty="0"/>
            <a:t>(Disco)</a:t>
          </a:r>
        </a:p>
      </dgm:t>
    </dgm:pt>
    <dgm:pt modelId="{0B8D41B4-88E8-41F7-9B69-8CD85E443691}" type="parTrans" cxnId="{D4EDBD62-E604-40F1-BE42-61017DE05C4E}">
      <dgm:prSet/>
      <dgm:spPr/>
      <dgm:t>
        <a:bodyPr/>
        <a:lstStyle/>
        <a:p>
          <a:endParaRPr lang="es-CO"/>
        </a:p>
      </dgm:t>
    </dgm:pt>
    <dgm:pt modelId="{6E5B59DF-F54E-4114-BBB2-D8624C211401}" type="sibTrans" cxnId="{D4EDBD62-E604-40F1-BE42-61017DE05C4E}">
      <dgm:prSet/>
      <dgm:spPr/>
      <dgm:t>
        <a:bodyPr/>
        <a:lstStyle/>
        <a:p>
          <a:endParaRPr lang="es-CO"/>
        </a:p>
      </dgm:t>
    </dgm:pt>
    <dgm:pt modelId="{4EC2B87E-882C-4C1C-B24D-265A1FE77AF9}">
      <dgm:prSet phldrT="[Texto]"/>
      <dgm:spPr/>
      <dgm:t>
        <a:bodyPr/>
        <a:lstStyle/>
        <a:p>
          <a:r>
            <a:rPr lang="es-CO" dirty="0"/>
            <a:t>Memoria secundaria externa</a:t>
          </a:r>
        </a:p>
        <a:p>
          <a:r>
            <a:rPr lang="es-CO" dirty="0"/>
            <a:t>(Nube)</a:t>
          </a:r>
        </a:p>
      </dgm:t>
    </dgm:pt>
    <dgm:pt modelId="{B515AE22-E23A-4EB5-B348-A4083DC17E7D}" type="parTrans" cxnId="{09BE70E6-FB77-405C-ADAE-7CF6A021C0C1}">
      <dgm:prSet/>
      <dgm:spPr/>
      <dgm:t>
        <a:bodyPr/>
        <a:lstStyle/>
        <a:p>
          <a:endParaRPr lang="es-CO"/>
        </a:p>
      </dgm:t>
    </dgm:pt>
    <dgm:pt modelId="{81B32586-14BA-4E67-9D70-A3C7C60EE69E}" type="sibTrans" cxnId="{09BE70E6-FB77-405C-ADAE-7CF6A021C0C1}">
      <dgm:prSet/>
      <dgm:spPr/>
      <dgm:t>
        <a:bodyPr/>
        <a:lstStyle/>
        <a:p>
          <a:endParaRPr lang="es-CO"/>
        </a:p>
      </dgm:t>
    </dgm:pt>
    <dgm:pt modelId="{7451A619-C822-41D1-8700-0384A6728555}">
      <dgm:prSet phldrT="[Texto]"/>
      <dgm:spPr/>
      <dgm:t>
        <a:bodyPr/>
        <a:lstStyle/>
        <a:p>
          <a:r>
            <a:rPr lang="es-CO" dirty="0"/>
            <a:t>Memoria principal </a:t>
          </a:r>
        </a:p>
      </dgm:t>
    </dgm:pt>
    <dgm:pt modelId="{F2082260-DB27-46FE-8CA7-7B09A4EEBB2D}" type="parTrans" cxnId="{160C6466-EDCE-4BE2-9F4B-013DC57E30A2}">
      <dgm:prSet/>
      <dgm:spPr/>
      <dgm:t>
        <a:bodyPr/>
        <a:lstStyle/>
        <a:p>
          <a:endParaRPr lang="es-CO"/>
        </a:p>
      </dgm:t>
    </dgm:pt>
    <dgm:pt modelId="{6C6B538E-90F6-4905-A852-973587A6A772}" type="sibTrans" cxnId="{160C6466-EDCE-4BE2-9F4B-013DC57E30A2}">
      <dgm:prSet/>
      <dgm:spPr/>
      <dgm:t>
        <a:bodyPr/>
        <a:lstStyle/>
        <a:p>
          <a:endParaRPr lang="es-CO"/>
        </a:p>
      </dgm:t>
    </dgm:pt>
    <dgm:pt modelId="{885465B4-C6AE-4388-8534-327D951B496F}" type="pres">
      <dgm:prSet presAssocID="{D760FDA4-ED94-4D20-B333-DDA538ED9F24}" presName="Name0" presStyleCnt="0">
        <dgm:presLayoutVars>
          <dgm:dir/>
          <dgm:animLvl val="lvl"/>
          <dgm:resizeHandles val="exact"/>
        </dgm:presLayoutVars>
      </dgm:prSet>
      <dgm:spPr/>
    </dgm:pt>
    <dgm:pt modelId="{804CC45F-89FD-461E-8BF1-9FF3A643ED67}" type="pres">
      <dgm:prSet presAssocID="{3B8C0DE9-ACB1-4890-880B-074538F20FD9}" presName="Name8" presStyleCnt="0"/>
      <dgm:spPr/>
    </dgm:pt>
    <dgm:pt modelId="{09C232A0-928D-4D2F-8122-6907672C6680}" type="pres">
      <dgm:prSet presAssocID="{3B8C0DE9-ACB1-4890-880B-074538F20FD9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11495F8-9834-4173-8E0E-87C8A1FEEF2A}" type="pres">
      <dgm:prSet presAssocID="{3B8C0DE9-ACB1-4890-880B-074538F20FD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B3A6AAE-BC68-413A-9ED1-465B03F45022}" type="pres">
      <dgm:prSet presAssocID="{4FCC2450-E58E-44DD-B64A-55985CB92742}" presName="Name8" presStyleCnt="0"/>
      <dgm:spPr/>
    </dgm:pt>
    <dgm:pt modelId="{49D1568F-6C81-4D02-A17E-4CEC376937B4}" type="pres">
      <dgm:prSet presAssocID="{4FCC2450-E58E-44DD-B64A-55985CB92742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4601586-1851-4E89-BE55-2120830D9AEF}" type="pres">
      <dgm:prSet presAssocID="{4FCC2450-E58E-44DD-B64A-55985CB927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E00015C-D04E-48FF-BFA6-728B8967A018}" type="pres">
      <dgm:prSet presAssocID="{7451A619-C822-41D1-8700-0384A6728555}" presName="Name8" presStyleCnt="0"/>
      <dgm:spPr/>
    </dgm:pt>
    <dgm:pt modelId="{F597D970-7B80-4CEC-AEF3-5E7A448A2638}" type="pres">
      <dgm:prSet presAssocID="{7451A619-C822-41D1-8700-0384A6728555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AEB7F7E-AC79-4DCA-9B8C-C26DA48AC817}" type="pres">
      <dgm:prSet presAssocID="{7451A619-C822-41D1-8700-0384A672855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FF84D93-0B29-4DA1-85E2-5DB831853304}" type="pres">
      <dgm:prSet presAssocID="{5345E843-8223-401D-8EF5-0421C2313B15}" presName="Name8" presStyleCnt="0"/>
      <dgm:spPr/>
    </dgm:pt>
    <dgm:pt modelId="{CE1D9D60-9C65-4ACA-9691-C41A9AC904DC}" type="pres">
      <dgm:prSet presAssocID="{5345E843-8223-401D-8EF5-0421C2313B15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6EB6FEC-ADE3-4D16-BBFA-F94716EC6206}" type="pres">
      <dgm:prSet presAssocID="{5345E843-8223-401D-8EF5-0421C2313B1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82BAD44-B698-4E0E-81AD-8CE46213F13A}" type="pres">
      <dgm:prSet presAssocID="{4EC2B87E-882C-4C1C-B24D-265A1FE77AF9}" presName="Name8" presStyleCnt="0"/>
      <dgm:spPr/>
    </dgm:pt>
    <dgm:pt modelId="{5C74BC98-948A-4681-AC78-4EE6EB72B8E2}" type="pres">
      <dgm:prSet presAssocID="{4EC2B87E-882C-4C1C-B24D-265A1FE77AF9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7758125-E540-4798-959A-CA2254B1B07E}" type="pres">
      <dgm:prSet presAssocID="{4EC2B87E-882C-4C1C-B24D-265A1FE77AF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6540310-A9F7-4A98-951B-205E407DC14D}" type="presOf" srcId="{3B8C0DE9-ACB1-4890-880B-074538F20FD9}" destId="{09C232A0-928D-4D2F-8122-6907672C6680}" srcOrd="0" destOrd="0" presId="urn:microsoft.com/office/officeart/2005/8/layout/pyramid1"/>
    <dgm:cxn modelId="{D4EDBD62-E604-40F1-BE42-61017DE05C4E}" srcId="{D760FDA4-ED94-4D20-B333-DDA538ED9F24}" destId="{5345E843-8223-401D-8EF5-0421C2313B15}" srcOrd="3" destOrd="0" parTransId="{0B8D41B4-88E8-41F7-9B69-8CD85E443691}" sibTransId="{6E5B59DF-F54E-4114-BBB2-D8624C211401}"/>
    <dgm:cxn modelId="{09BE70E6-FB77-405C-ADAE-7CF6A021C0C1}" srcId="{D760FDA4-ED94-4D20-B333-DDA538ED9F24}" destId="{4EC2B87E-882C-4C1C-B24D-265A1FE77AF9}" srcOrd="4" destOrd="0" parTransId="{B515AE22-E23A-4EB5-B348-A4083DC17E7D}" sibTransId="{81B32586-14BA-4E67-9D70-A3C7C60EE69E}"/>
    <dgm:cxn modelId="{24731FF2-889C-46EC-98D1-3AED66508F4C}" type="presOf" srcId="{4FCC2450-E58E-44DD-B64A-55985CB92742}" destId="{49D1568F-6C81-4D02-A17E-4CEC376937B4}" srcOrd="0" destOrd="0" presId="urn:microsoft.com/office/officeart/2005/8/layout/pyramid1"/>
    <dgm:cxn modelId="{9B6E7183-A2BE-4B11-8D20-B30ED703EECF}" type="presOf" srcId="{D760FDA4-ED94-4D20-B333-DDA538ED9F24}" destId="{885465B4-C6AE-4388-8534-327D951B496F}" srcOrd="0" destOrd="0" presId="urn:microsoft.com/office/officeart/2005/8/layout/pyramid1"/>
    <dgm:cxn modelId="{52DAF59A-662B-4AFA-AB36-4A0904D4D62C}" srcId="{D760FDA4-ED94-4D20-B333-DDA538ED9F24}" destId="{4FCC2450-E58E-44DD-B64A-55985CB92742}" srcOrd="1" destOrd="0" parTransId="{5D1A9FCD-667C-4722-A8F3-D4C573BBEDB5}" sibTransId="{B2B1ED8A-9C1A-4509-AC0F-F4E794AB9FF0}"/>
    <dgm:cxn modelId="{438B46D9-2035-414D-A6BF-F25DBDDC2359}" type="presOf" srcId="{5345E843-8223-401D-8EF5-0421C2313B15}" destId="{46EB6FEC-ADE3-4D16-BBFA-F94716EC6206}" srcOrd="1" destOrd="0" presId="urn:microsoft.com/office/officeart/2005/8/layout/pyramid1"/>
    <dgm:cxn modelId="{D80BB4A3-4013-4632-B1CA-BC393BC75E9A}" type="presOf" srcId="{4EC2B87E-882C-4C1C-B24D-265A1FE77AF9}" destId="{5C74BC98-948A-4681-AC78-4EE6EB72B8E2}" srcOrd="0" destOrd="0" presId="urn:microsoft.com/office/officeart/2005/8/layout/pyramid1"/>
    <dgm:cxn modelId="{C5808F4D-B1FA-4A9C-9943-9F69C14CE445}" type="presOf" srcId="{5345E843-8223-401D-8EF5-0421C2313B15}" destId="{CE1D9D60-9C65-4ACA-9691-C41A9AC904DC}" srcOrd="0" destOrd="0" presId="urn:microsoft.com/office/officeart/2005/8/layout/pyramid1"/>
    <dgm:cxn modelId="{7CDF9F5C-2F33-4576-A274-950E62783424}" type="presOf" srcId="{4FCC2450-E58E-44DD-B64A-55985CB92742}" destId="{A4601586-1851-4E89-BE55-2120830D9AEF}" srcOrd="1" destOrd="0" presId="urn:microsoft.com/office/officeart/2005/8/layout/pyramid1"/>
    <dgm:cxn modelId="{2EAB5157-1EF4-4386-9107-B82806BC3928}" type="presOf" srcId="{7451A619-C822-41D1-8700-0384A6728555}" destId="{F597D970-7B80-4CEC-AEF3-5E7A448A2638}" srcOrd="0" destOrd="0" presId="urn:microsoft.com/office/officeart/2005/8/layout/pyramid1"/>
    <dgm:cxn modelId="{160C6466-EDCE-4BE2-9F4B-013DC57E30A2}" srcId="{D760FDA4-ED94-4D20-B333-DDA538ED9F24}" destId="{7451A619-C822-41D1-8700-0384A6728555}" srcOrd="2" destOrd="0" parTransId="{F2082260-DB27-46FE-8CA7-7B09A4EEBB2D}" sibTransId="{6C6B538E-90F6-4905-A852-973587A6A772}"/>
    <dgm:cxn modelId="{F7743364-9FC1-4CA4-9D1A-0006452D5814}" type="presOf" srcId="{3B8C0DE9-ACB1-4890-880B-074538F20FD9}" destId="{911495F8-9834-4173-8E0E-87C8A1FEEF2A}" srcOrd="1" destOrd="0" presId="urn:microsoft.com/office/officeart/2005/8/layout/pyramid1"/>
    <dgm:cxn modelId="{B7D6DAB3-702E-4A3B-895D-AEDB11A79421}" srcId="{D760FDA4-ED94-4D20-B333-DDA538ED9F24}" destId="{3B8C0DE9-ACB1-4890-880B-074538F20FD9}" srcOrd="0" destOrd="0" parTransId="{1B36A46C-73D6-4725-99F3-E3681B647E6B}" sibTransId="{091E14FE-0290-4863-BBA2-8313C325A4F2}"/>
    <dgm:cxn modelId="{D8BC6D4A-5847-4E26-ADB5-6EEF9A2DBE5B}" type="presOf" srcId="{4EC2B87E-882C-4C1C-B24D-265A1FE77AF9}" destId="{A7758125-E540-4798-959A-CA2254B1B07E}" srcOrd="1" destOrd="0" presId="urn:microsoft.com/office/officeart/2005/8/layout/pyramid1"/>
    <dgm:cxn modelId="{4790E76D-5D16-47AB-B7B8-5C289E6DF3CA}" type="presOf" srcId="{7451A619-C822-41D1-8700-0384A6728555}" destId="{9AEB7F7E-AC79-4DCA-9B8C-C26DA48AC817}" srcOrd="1" destOrd="0" presId="urn:microsoft.com/office/officeart/2005/8/layout/pyramid1"/>
    <dgm:cxn modelId="{0BC875C4-1444-40EC-BF91-62A014EEA255}" type="presParOf" srcId="{885465B4-C6AE-4388-8534-327D951B496F}" destId="{804CC45F-89FD-461E-8BF1-9FF3A643ED67}" srcOrd="0" destOrd="0" presId="urn:microsoft.com/office/officeart/2005/8/layout/pyramid1"/>
    <dgm:cxn modelId="{FB376DB1-D355-4AB2-84AA-2FDE66C2FEFD}" type="presParOf" srcId="{804CC45F-89FD-461E-8BF1-9FF3A643ED67}" destId="{09C232A0-928D-4D2F-8122-6907672C6680}" srcOrd="0" destOrd="0" presId="urn:microsoft.com/office/officeart/2005/8/layout/pyramid1"/>
    <dgm:cxn modelId="{C73E8F0D-9C3D-4123-BC35-D39E69B30A1D}" type="presParOf" srcId="{804CC45F-89FD-461E-8BF1-9FF3A643ED67}" destId="{911495F8-9834-4173-8E0E-87C8A1FEEF2A}" srcOrd="1" destOrd="0" presId="urn:microsoft.com/office/officeart/2005/8/layout/pyramid1"/>
    <dgm:cxn modelId="{91594762-205A-4FCB-AFA9-901BFA2C31FF}" type="presParOf" srcId="{885465B4-C6AE-4388-8534-327D951B496F}" destId="{7B3A6AAE-BC68-413A-9ED1-465B03F45022}" srcOrd="1" destOrd="0" presId="urn:microsoft.com/office/officeart/2005/8/layout/pyramid1"/>
    <dgm:cxn modelId="{4E314A0E-5C61-48E6-9E59-A2E9F763623E}" type="presParOf" srcId="{7B3A6AAE-BC68-413A-9ED1-465B03F45022}" destId="{49D1568F-6C81-4D02-A17E-4CEC376937B4}" srcOrd="0" destOrd="0" presId="urn:microsoft.com/office/officeart/2005/8/layout/pyramid1"/>
    <dgm:cxn modelId="{DF1ED6E5-7BF5-4F9B-9F09-8F323F42E53C}" type="presParOf" srcId="{7B3A6AAE-BC68-413A-9ED1-465B03F45022}" destId="{A4601586-1851-4E89-BE55-2120830D9AEF}" srcOrd="1" destOrd="0" presId="urn:microsoft.com/office/officeart/2005/8/layout/pyramid1"/>
    <dgm:cxn modelId="{98C41490-27FA-43E3-BE9C-9396DF2406DF}" type="presParOf" srcId="{885465B4-C6AE-4388-8534-327D951B496F}" destId="{BE00015C-D04E-48FF-BFA6-728B8967A018}" srcOrd="2" destOrd="0" presId="urn:microsoft.com/office/officeart/2005/8/layout/pyramid1"/>
    <dgm:cxn modelId="{D6A901FE-32CB-46AE-8BE7-366845E96FD1}" type="presParOf" srcId="{BE00015C-D04E-48FF-BFA6-728B8967A018}" destId="{F597D970-7B80-4CEC-AEF3-5E7A448A2638}" srcOrd="0" destOrd="0" presId="urn:microsoft.com/office/officeart/2005/8/layout/pyramid1"/>
    <dgm:cxn modelId="{97EDA8AB-FBDF-41C8-B491-1D9EDE5F8E13}" type="presParOf" srcId="{BE00015C-D04E-48FF-BFA6-728B8967A018}" destId="{9AEB7F7E-AC79-4DCA-9B8C-C26DA48AC817}" srcOrd="1" destOrd="0" presId="urn:microsoft.com/office/officeart/2005/8/layout/pyramid1"/>
    <dgm:cxn modelId="{1D529DFB-3484-4D20-B42B-4ED90E32492E}" type="presParOf" srcId="{885465B4-C6AE-4388-8534-327D951B496F}" destId="{5FF84D93-0B29-4DA1-85E2-5DB831853304}" srcOrd="3" destOrd="0" presId="urn:microsoft.com/office/officeart/2005/8/layout/pyramid1"/>
    <dgm:cxn modelId="{1BB3D78F-6872-4558-92D1-DA78E2BA1EF5}" type="presParOf" srcId="{5FF84D93-0B29-4DA1-85E2-5DB831853304}" destId="{CE1D9D60-9C65-4ACA-9691-C41A9AC904DC}" srcOrd="0" destOrd="0" presId="urn:microsoft.com/office/officeart/2005/8/layout/pyramid1"/>
    <dgm:cxn modelId="{FEA36B30-BF8C-4730-91BC-0420C9EB490C}" type="presParOf" srcId="{5FF84D93-0B29-4DA1-85E2-5DB831853304}" destId="{46EB6FEC-ADE3-4D16-BBFA-F94716EC6206}" srcOrd="1" destOrd="0" presId="urn:microsoft.com/office/officeart/2005/8/layout/pyramid1"/>
    <dgm:cxn modelId="{143497E6-1C81-4FC6-B631-D4452BF4D807}" type="presParOf" srcId="{885465B4-C6AE-4388-8534-327D951B496F}" destId="{282BAD44-B698-4E0E-81AD-8CE46213F13A}" srcOrd="4" destOrd="0" presId="urn:microsoft.com/office/officeart/2005/8/layout/pyramid1"/>
    <dgm:cxn modelId="{65CDEC94-B410-43DA-B93F-6C328D48EFF8}" type="presParOf" srcId="{282BAD44-B698-4E0E-81AD-8CE46213F13A}" destId="{5C74BC98-948A-4681-AC78-4EE6EB72B8E2}" srcOrd="0" destOrd="0" presId="urn:microsoft.com/office/officeart/2005/8/layout/pyramid1"/>
    <dgm:cxn modelId="{E55CF698-4CA2-4131-924F-8BCF954F106E}" type="presParOf" srcId="{282BAD44-B698-4E0E-81AD-8CE46213F13A}" destId="{A7758125-E540-4798-959A-CA2254B1B07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60FDA4-ED94-4D20-B333-DDA538ED9F24}" type="doc">
      <dgm:prSet loTypeId="urn:microsoft.com/office/officeart/2005/8/layout/pyramid1" loCatId="pyramid" qsTypeId="urn:microsoft.com/office/officeart/2005/8/quickstyle/3d3" qsCatId="3D" csTypeId="urn:microsoft.com/office/officeart/2005/8/colors/accent6_3" csCatId="accent6" phldr="1"/>
      <dgm:spPr/>
    </dgm:pt>
    <dgm:pt modelId="{3B8C0DE9-ACB1-4890-880B-074538F20FD9}">
      <dgm:prSet phldrT="[Texto]" custT="1"/>
      <dgm:spPr/>
      <dgm:t>
        <a:bodyPr/>
        <a:lstStyle/>
        <a:p>
          <a:r>
            <a:rPr lang="es-CO" sz="2100" dirty="0"/>
            <a:t>Registro</a:t>
          </a:r>
        </a:p>
      </dgm:t>
    </dgm:pt>
    <dgm:pt modelId="{1B36A46C-73D6-4725-99F3-E3681B647E6B}" type="parTrans" cxnId="{B7D6DAB3-702E-4A3B-895D-AEDB11A79421}">
      <dgm:prSet/>
      <dgm:spPr/>
      <dgm:t>
        <a:bodyPr/>
        <a:lstStyle/>
        <a:p>
          <a:endParaRPr lang="es-CO"/>
        </a:p>
      </dgm:t>
    </dgm:pt>
    <dgm:pt modelId="{091E14FE-0290-4863-BBA2-8313C325A4F2}" type="sibTrans" cxnId="{B7D6DAB3-702E-4A3B-895D-AEDB11A79421}">
      <dgm:prSet/>
      <dgm:spPr/>
      <dgm:t>
        <a:bodyPr/>
        <a:lstStyle/>
        <a:p>
          <a:endParaRPr lang="es-CO"/>
        </a:p>
      </dgm:t>
    </dgm:pt>
    <dgm:pt modelId="{4FCC2450-E58E-44DD-B64A-55985CB92742}">
      <dgm:prSet phldrT="[Texto]"/>
      <dgm:spPr/>
      <dgm:t>
        <a:bodyPr/>
        <a:lstStyle/>
        <a:p>
          <a:r>
            <a:rPr lang="es-CO" dirty="0"/>
            <a:t>Caché</a:t>
          </a:r>
        </a:p>
      </dgm:t>
    </dgm:pt>
    <dgm:pt modelId="{5D1A9FCD-667C-4722-A8F3-D4C573BBEDB5}" type="parTrans" cxnId="{52DAF59A-662B-4AFA-AB36-4A0904D4D62C}">
      <dgm:prSet/>
      <dgm:spPr/>
      <dgm:t>
        <a:bodyPr/>
        <a:lstStyle/>
        <a:p>
          <a:endParaRPr lang="es-CO"/>
        </a:p>
      </dgm:t>
    </dgm:pt>
    <dgm:pt modelId="{B2B1ED8A-9C1A-4509-AC0F-F4E794AB9FF0}" type="sibTrans" cxnId="{52DAF59A-662B-4AFA-AB36-4A0904D4D62C}">
      <dgm:prSet/>
      <dgm:spPr/>
      <dgm:t>
        <a:bodyPr/>
        <a:lstStyle/>
        <a:p>
          <a:endParaRPr lang="es-CO"/>
        </a:p>
      </dgm:t>
    </dgm:pt>
    <dgm:pt modelId="{5345E843-8223-401D-8EF5-0421C2313B15}">
      <dgm:prSet phldrT="[Texto]"/>
      <dgm:spPr/>
      <dgm:t>
        <a:bodyPr/>
        <a:lstStyle/>
        <a:p>
          <a:r>
            <a:rPr lang="es-CO" dirty="0"/>
            <a:t>Memoria secundaria local</a:t>
          </a:r>
        </a:p>
        <a:p>
          <a:r>
            <a:rPr lang="es-CO" dirty="0"/>
            <a:t>(Disco)</a:t>
          </a:r>
        </a:p>
      </dgm:t>
    </dgm:pt>
    <dgm:pt modelId="{0B8D41B4-88E8-41F7-9B69-8CD85E443691}" type="parTrans" cxnId="{D4EDBD62-E604-40F1-BE42-61017DE05C4E}">
      <dgm:prSet/>
      <dgm:spPr/>
      <dgm:t>
        <a:bodyPr/>
        <a:lstStyle/>
        <a:p>
          <a:endParaRPr lang="es-CO"/>
        </a:p>
      </dgm:t>
    </dgm:pt>
    <dgm:pt modelId="{6E5B59DF-F54E-4114-BBB2-D8624C211401}" type="sibTrans" cxnId="{D4EDBD62-E604-40F1-BE42-61017DE05C4E}">
      <dgm:prSet/>
      <dgm:spPr/>
      <dgm:t>
        <a:bodyPr/>
        <a:lstStyle/>
        <a:p>
          <a:endParaRPr lang="es-CO"/>
        </a:p>
      </dgm:t>
    </dgm:pt>
    <dgm:pt modelId="{4EC2B87E-882C-4C1C-B24D-265A1FE77AF9}">
      <dgm:prSet phldrT="[Texto]"/>
      <dgm:spPr/>
      <dgm:t>
        <a:bodyPr/>
        <a:lstStyle/>
        <a:p>
          <a:r>
            <a:rPr lang="es-CO" dirty="0"/>
            <a:t>Memoria secundaria externa</a:t>
          </a:r>
        </a:p>
        <a:p>
          <a:r>
            <a:rPr lang="es-CO" dirty="0"/>
            <a:t>(Nube)</a:t>
          </a:r>
        </a:p>
      </dgm:t>
    </dgm:pt>
    <dgm:pt modelId="{B515AE22-E23A-4EB5-B348-A4083DC17E7D}" type="parTrans" cxnId="{09BE70E6-FB77-405C-ADAE-7CF6A021C0C1}">
      <dgm:prSet/>
      <dgm:spPr/>
      <dgm:t>
        <a:bodyPr/>
        <a:lstStyle/>
        <a:p>
          <a:endParaRPr lang="es-CO"/>
        </a:p>
      </dgm:t>
    </dgm:pt>
    <dgm:pt modelId="{81B32586-14BA-4E67-9D70-A3C7C60EE69E}" type="sibTrans" cxnId="{09BE70E6-FB77-405C-ADAE-7CF6A021C0C1}">
      <dgm:prSet/>
      <dgm:spPr/>
      <dgm:t>
        <a:bodyPr/>
        <a:lstStyle/>
        <a:p>
          <a:endParaRPr lang="es-CO"/>
        </a:p>
      </dgm:t>
    </dgm:pt>
    <dgm:pt modelId="{7451A619-C822-41D1-8700-0384A6728555}">
      <dgm:prSet phldrT="[Texto]"/>
      <dgm:spPr/>
      <dgm:t>
        <a:bodyPr/>
        <a:lstStyle/>
        <a:p>
          <a:r>
            <a:rPr lang="es-CO" dirty="0"/>
            <a:t>Memoria principal </a:t>
          </a:r>
        </a:p>
      </dgm:t>
    </dgm:pt>
    <dgm:pt modelId="{F2082260-DB27-46FE-8CA7-7B09A4EEBB2D}" type="parTrans" cxnId="{160C6466-EDCE-4BE2-9F4B-013DC57E30A2}">
      <dgm:prSet/>
      <dgm:spPr/>
      <dgm:t>
        <a:bodyPr/>
        <a:lstStyle/>
        <a:p>
          <a:endParaRPr lang="es-CO"/>
        </a:p>
      </dgm:t>
    </dgm:pt>
    <dgm:pt modelId="{6C6B538E-90F6-4905-A852-973587A6A772}" type="sibTrans" cxnId="{160C6466-EDCE-4BE2-9F4B-013DC57E30A2}">
      <dgm:prSet/>
      <dgm:spPr/>
      <dgm:t>
        <a:bodyPr/>
        <a:lstStyle/>
        <a:p>
          <a:endParaRPr lang="es-CO"/>
        </a:p>
      </dgm:t>
    </dgm:pt>
    <dgm:pt modelId="{885465B4-C6AE-4388-8534-327D951B496F}" type="pres">
      <dgm:prSet presAssocID="{D760FDA4-ED94-4D20-B333-DDA538ED9F24}" presName="Name0" presStyleCnt="0">
        <dgm:presLayoutVars>
          <dgm:dir/>
          <dgm:animLvl val="lvl"/>
          <dgm:resizeHandles val="exact"/>
        </dgm:presLayoutVars>
      </dgm:prSet>
      <dgm:spPr/>
    </dgm:pt>
    <dgm:pt modelId="{804CC45F-89FD-461E-8BF1-9FF3A643ED67}" type="pres">
      <dgm:prSet presAssocID="{3B8C0DE9-ACB1-4890-880B-074538F20FD9}" presName="Name8" presStyleCnt="0"/>
      <dgm:spPr/>
    </dgm:pt>
    <dgm:pt modelId="{09C232A0-928D-4D2F-8122-6907672C6680}" type="pres">
      <dgm:prSet presAssocID="{3B8C0DE9-ACB1-4890-880B-074538F20FD9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11495F8-9834-4173-8E0E-87C8A1FEEF2A}" type="pres">
      <dgm:prSet presAssocID="{3B8C0DE9-ACB1-4890-880B-074538F20FD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B3A6AAE-BC68-413A-9ED1-465B03F45022}" type="pres">
      <dgm:prSet presAssocID="{4FCC2450-E58E-44DD-B64A-55985CB92742}" presName="Name8" presStyleCnt="0"/>
      <dgm:spPr/>
    </dgm:pt>
    <dgm:pt modelId="{49D1568F-6C81-4D02-A17E-4CEC376937B4}" type="pres">
      <dgm:prSet presAssocID="{4FCC2450-E58E-44DD-B64A-55985CB92742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4601586-1851-4E89-BE55-2120830D9AEF}" type="pres">
      <dgm:prSet presAssocID="{4FCC2450-E58E-44DD-B64A-55985CB927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E00015C-D04E-48FF-BFA6-728B8967A018}" type="pres">
      <dgm:prSet presAssocID="{7451A619-C822-41D1-8700-0384A6728555}" presName="Name8" presStyleCnt="0"/>
      <dgm:spPr/>
    </dgm:pt>
    <dgm:pt modelId="{F597D970-7B80-4CEC-AEF3-5E7A448A2638}" type="pres">
      <dgm:prSet presAssocID="{7451A619-C822-41D1-8700-0384A6728555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AEB7F7E-AC79-4DCA-9B8C-C26DA48AC817}" type="pres">
      <dgm:prSet presAssocID="{7451A619-C822-41D1-8700-0384A672855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FF84D93-0B29-4DA1-85E2-5DB831853304}" type="pres">
      <dgm:prSet presAssocID="{5345E843-8223-401D-8EF5-0421C2313B15}" presName="Name8" presStyleCnt="0"/>
      <dgm:spPr/>
    </dgm:pt>
    <dgm:pt modelId="{CE1D9D60-9C65-4ACA-9691-C41A9AC904DC}" type="pres">
      <dgm:prSet presAssocID="{5345E843-8223-401D-8EF5-0421C2313B15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6EB6FEC-ADE3-4D16-BBFA-F94716EC6206}" type="pres">
      <dgm:prSet presAssocID="{5345E843-8223-401D-8EF5-0421C2313B1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82BAD44-B698-4E0E-81AD-8CE46213F13A}" type="pres">
      <dgm:prSet presAssocID="{4EC2B87E-882C-4C1C-B24D-265A1FE77AF9}" presName="Name8" presStyleCnt="0"/>
      <dgm:spPr/>
    </dgm:pt>
    <dgm:pt modelId="{5C74BC98-948A-4681-AC78-4EE6EB72B8E2}" type="pres">
      <dgm:prSet presAssocID="{4EC2B87E-882C-4C1C-B24D-265A1FE77AF9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7758125-E540-4798-959A-CA2254B1B07E}" type="pres">
      <dgm:prSet presAssocID="{4EC2B87E-882C-4C1C-B24D-265A1FE77AF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4AEC6516-B5DB-4EE3-8F59-3D5B8CF6CCF2}" type="presOf" srcId="{3B8C0DE9-ACB1-4890-880B-074538F20FD9}" destId="{911495F8-9834-4173-8E0E-87C8A1FEEF2A}" srcOrd="1" destOrd="0" presId="urn:microsoft.com/office/officeart/2005/8/layout/pyramid1"/>
    <dgm:cxn modelId="{D4EDBD62-E604-40F1-BE42-61017DE05C4E}" srcId="{D760FDA4-ED94-4D20-B333-DDA538ED9F24}" destId="{5345E843-8223-401D-8EF5-0421C2313B15}" srcOrd="3" destOrd="0" parTransId="{0B8D41B4-88E8-41F7-9B69-8CD85E443691}" sibTransId="{6E5B59DF-F54E-4114-BBB2-D8624C211401}"/>
    <dgm:cxn modelId="{09BE70E6-FB77-405C-ADAE-7CF6A021C0C1}" srcId="{D760FDA4-ED94-4D20-B333-DDA538ED9F24}" destId="{4EC2B87E-882C-4C1C-B24D-265A1FE77AF9}" srcOrd="4" destOrd="0" parTransId="{B515AE22-E23A-4EB5-B348-A4083DC17E7D}" sibTransId="{81B32586-14BA-4E67-9D70-A3C7C60EE69E}"/>
    <dgm:cxn modelId="{4A650852-35B2-4E6B-AD7B-9CA73820D354}" type="presOf" srcId="{4FCC2450-E58E-44DD-B64A-55985CB92742}" destId="{A4601586-1851-4E89-BE55-2120830D9AEF}" srcOrd="1" destOrd="0" presId="urn:microsoft.com/office/officeart/2005/8/layout/pyramid1"/>
    <dgm:cxn modelId="{52DAF59A-662B-4AFA-AB36-4A0904D4D62C}" srcId="{D760FDA4-ED94-4D20-B333-DDA538ED9F24}" destId="{4FCC2450-E58E-44DD-B64A-55985CB92742}" srcOrd="1" destOrd="0" parTransId="{5D1A9FCD-667C-4722-A8F3-D4C573BBEDB5}" sibTransId="{B2B1ED8A-9C1A-4509-AC0F-F4E794AB9FF0}"/>
    <dgm:cxn modelId="{0580D93E-E84C-4A42-B218-E8F73E7C2125}" type="presOf" srcId="{4FCC2450-E58E-44DD-B64A-55985CB92742}" destId="{49D1568F-6C81-4D02-A17E-4CEC376937B4}" srcOrd="0" destOrd="0" presId="urn:microsoft.com/office/officeart/2005/8/layout/pyramid1"/>
    <dgm:cxn modelId="{2FBB0934-BFAF-435F-B338-82233093F053}" type="presOf" srcId="{D760FDA4-ED94-4D20-B333-DDA538ED9F24}" destId="{885465B4-C6AE-4388-8534-327D951B496F}" srcOrd="0" destOrd="0" presId="urn:microsoft.com/office/officeart/2005/8/layout/pyramid1"/>
    <dgm:cxn modelId="{2C16A893-6F2C-4461-AC9E-D859B33217CB}" type="presOf" srcId="{3B8C0DE9-ACB1-4890-880B-074538F20FD9}" destId="{09C232A0-928D-4D2F-8122-6907672C6680}" srcOrd="0" destOrd="0" presId="urn:microsoft.com/office/officeart/2005/8/layout/pyramid1"/>
    <dgm:cxn modelId="{880DB229-15C3-4B16-9518-90C2A256EB8F}" type="presOf" srcId="{5345E843-8223-401D-8EF5-0421C2313B15}" destId="{46EB6FEC-ADE3-4D16-BBFA-F94716EC6206}" srcOrd="1" destOrd="0" presId="urn:microsoft.com/office/officeart/2005/8/layout/pyramid1"/>
    <dgm:cxn modelId="{B3EF02A4-2A72-4202-8BB8-24093DB6DB0B}" type="presOf" srcId="{5345E843-8223-401D-8EF5-0421C2313B15}" destId="{CE1D9D60-9C65-4ACA-9691-C41A9AC904DC}" srcOrd="0" destOrd="0" presId="urn:microsoft.com/office/officeart/2005/8/layout/pyramid1"/>
    <dgm:cxn modelId="{212FF06F-CDB9-4DEB-9DCC-15B650C6149E}" type="presOf" srcId="{7451A619-C822-41D1-8700-0384A6728555}" destId="{F597D970-7B80-4CEC-AEF3-5E7A448A2638}" srcOrd="0" destOrd="0" presId="urn:microsoft.com/office/officeart/2005/8/layout/pyramid1"/>
    <dgm:cxn modelId="{0C90449E-48A2-4F01-B3C4-81CA06FAD9B6}" type="presOf" srcId="{7451A619-C822-41D1-8700-0384A6728555}" destId="{9AEB7F7E-AC79-4DCA-9B8C-C26DA48AC817}" srcOrd="1" destOrd="0" presId="urn:microsoft.com/office/officeart/2005/8/layout/pyramid1"/>
    <dgm:cxn modelId="{160C6466-EDCE-4BE2-9F4B-013DC57E30A2}" srcId="{D760FDA4-ED94-4D20-B333-DDA538ED9F24}" destId="{7451A619-C822-41D1-8700-0384A6728555}" srcOrd="2" destOrd="0" parTransId="{F2082260-DB27-46FE-8CA7-7B09A4EEBB2D}" sibTransId="{6C6B538E-90F6-4905-A852-973587A6A772}"/>
    <dgm:cxn modelId="{6F2B792D-7292-4BBA-A4DD-067F79A0D980}" type="presOf" srcId="{4EC2B87E-882C-4C1C-B24D-265A1FE77AF9}" destId="{A7758125-E540-4798-959A-CA2254B1B07E}" srcOrd="1" destOrd="0" presId="urn:microsoft.com/office/officeart/2005/8/layout/pyramid1"/>
    <dgm:cxn modelId="{B7D6DAB3-702E-4A3B-895D-AEDB11A79421}" srcId="{D760FDA4-ED94-4D20-B333-DDA538ED9F24}" destId="{3B8C0DE9-ACB1-4890-880B-074538F20FD9}" srcOrd="0" destOrd="0" parTransId="{1B36A46C-73D6-4725-99F3-E3681B647E6B}" sibTransId="{091E14FE-0290-4863-BBA2-8313C325A4F2}"/>
    <dgm:cxn modelId="{6A692E56-64FB-426B-8759-9B1AFE6D76E5}" type="presOf" srcId="{4EC2B87E-882C-4C1C-B24D-265A1FE77AF9}" destId="{5C74BC98-948A-4681-AC78-4EE6EB72B8E2}" srcOrd="0" destOrd="0" presId="urn:microsoft.com/office/officeart/2005/8/layout/pyramid1"/>
    <dgm:cxn modelId="{287CF486-3728-4558-90CC-FAB275CA04AB}" type="presParOf" srcId="{885465B4-C6AE-4388-8534-327D951B496F}" destId="{804CC45F-89FD-461E-8BF1-9FF3A643ED67}" srcOrd="0" destOrd="0" presId="urn:microsoft.com/office/officeart/2005/8/layout/pyramid1"/>
    <dgm:cxn modelId="{A6BCFE8B-AEEB-4EC6-99EB-1655DDA7B59E}" type="presParOf" srcId="{804CC45F-89FD-461E-8BF1-9FF3A643ED67}" destId="{09C232A0-928D-4D2F-8122-6907672C6680}" srcOrd="0" destOrd="0" presId="urn:microsoft.com/office/officeart/2005/8/layout/pyramid1"/>
    <dgm:cxn modelId="{63AD2F71-4559-42E3-B36F-13BA7DDC75C2}" type="presParOf" srcId="{804CC45F-89FD-461E-8BF1-9FF3A643ED67}" destId="{911495F8-9834-4173-8E0E-87C8A1FEEF2A}" srcOrd="1" destOrd="0" presId="urn:microsoft.com/office/officeart/2005/8/layout/pyramid1"/>
    <dgm:cxn modelId="{EA9B1223-2856-462C-AC54-F6BF083E8360}" type="presParOf" srcId="{885465B4-C6AE-4388-8534-327D951B496F}" destId="{7B3A6AAE-BC68-413A-9ED1-465B03F45022}" srcOrd="1" destOrd="0" presId="urn:microsoft.com/office/officeart/2005/8/layout/pyramid1"/>
    <dgm:cxn modelId="{D7A7A1D5-47D2-44A3-B5B2-868BB65C2269}" type="presParOf" srcId="{7B3A6AAE-BC68-413A-9ED1-465B03F45022}" destId="{49D1568F-6C81-4D02-A17E-4CEC376937B4}" srcOrd="0" destOrd="0" presId="urn:microsoft.com/office/officeart/2005/8/layout/pyramid1"/>
    <dgm:cxn modelId="{D1E6D047-1BA1-47CF-B593-86BDE695BD02}" type="presParOf" srcId="{7B3A6AAE-BC68-413A-9ED1-465B03F45022}" destId="{A4601586-1851-4E89-BE55-2120830D9AEF}" srcOrd="1" destOrd="0" presId="urn:microsoft.com/office/officeart/2005/8/layout/pyramid1"/>
    <dgm:cxn modelId="{273AE58A-8D51-4A18-B16E-9F6428BFD4B8}" type="presParOf" srcId="{885465B4-C6AE-4388-8534-327D951B496F}" destId="{BE00015C-D04E-48FF-BFA6-728B8967A018}" srcOrd="2" destOrd="0" presId="urn:microsoft.com/office/officeart/2005/8/layout/pyramid1"/>
    <dgm:cxn modelId="{4034F75F-73E4-45EA-A4CC-932213C0AE71}" type="presParOf" srcId="{BE00015C-D04E-48FF-BFA6-728B8967A018}" destId="{F597D970-7B80-4CEC-AEF3-5E7A448A2638}" srcOrd="0" destOrd="0" presId="urn:microsoft.com/office/officeart/2005/8/layout/pyramid1"/>
    <dgm:cxn modelId="{2D42D63D-6CAD-45EA-807D-6D3F544A5B32}" type="presParOf" srcId="{BE00015C-D04E-48FF-BFA6-728B8967A018}" destId="{9AEB7F7E-AC79-4DCA-9B8C-C26DA48AC817}" srcOrd="1" destOrd="0" presId="urn:microsoft.com/office/officeart/2005/8/layout/pyramid1"/>
    <dgm:cxn modelId="{00A752EB-82CF-43C0-B327-4DE22FD4287A}" type="presParOf" srcId="{885465B4-C6AE-4388-8534-327D951B496F}" destId="{5FF84D93-0B29-4DA1-85E2-5DB831853304}" srcOrd="3" destOrd="0" presId="urn:microsoft.com/office/officeart/2005/8/layout/pyramid1"/>
    <dgm:cxn modelId="{897668B5-7AE5-4196-82B6-6DD819B8C059}" type="presParOf" srcId="{5FF84D93-0B29-4DA1-85E2-5DB831853304}" destId="{CE1D9D60-9C65-4ACA-9691-C41A9AC904DC}" srcOrd="0" destOrd="0" presId="urn:microsoft.com/office/officeart/2005/8/layout/pyramid1"/>
    <dgm:cxn modelId="{2FD47687-2850-493C-AB39-89FB8D40DAF4}" type="presParOf" srcId="{5FF84D93-0B29-4DA1-85E2-5DB831853304}" destId="{46EB6FEC-ADE3-4D16-BBFA-F94716EC6206}" srcOrd="1" destOrd="0" presId="urn:microsoft.com/office/officeart/2005/8/layout/pyramid1"/>
    <dgm:cxn modelId="{02F96884-0C6A-4CC8-8B61-DA2CC8904B8B}" type="presParOf" srcId="{885465B4-C6AE-4388-8534-327D951B496F}" destId="{282BAD44-B698-4E0E-81AD-8CE46213F13A}" srcOrd="4" destOrd="0" presId="urn:microsoft.com/office/officeart/2005/8/layout/pyramid1"/>
    <dgm:cxn modelId="{AA89D26F-AC37-4C06-A4B1-FB4997A24C12}" type="presParOf" srcId="{282BAD44-B698-4E0E-81AD-8CE46213F13A}" destId="{5C74BC98-948A-4681-AC78-4EE6EB72B8E2}" srcOrd="0" destOrd="0" presId="urn:microsoft.com/office/officeart/2005/8/layout/pyramid1"/>
    <dgm:cxn modelId="{98F37229-9931-4A85-911F-EC83DE64AD98}" type="presParOf" srcId="{282BAD44-B698-4E0E-81AD-8CE46213F13A}" destId="{A7758125-E540-4798-959A-CA2254B1B07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60FDA4-ED94-4D20-B333-DDA538ED9F24}" type="doc">
      <dgm:prSet loTypeId="urn:microsoft.com/office/officeart/2005/8/layout/pyramid1" loCatId="pyramid" qsTypeId="urn:microsoft.com/office/officeart/2005/8/quickstyle/3d3" qsCatId="3D" csTypeId="urn:microsoft.com/office/officeart/2005/8/colors/accent6_3" csCatId="accent6" phldr="1"/>
      <dgm:spPr/>
    </dgm:pt>
    <dgm:pt modelId="{3B8C0DE9-ACB1-4890-880B-074538F20FD9}">
      <dgm:prSet phldrT="[Texto]" custT="1"/>
      <dgm:spPr/>
      <dgm:t>
        <a:bodyPr/>
        <a:lstStyle/>
        <a:p>
          <a:r>
            <a:rPr lang="es-CO" sz="2100" dirty="0"/>
            <a:t>Registro</a:t>
          </a:r>
        </a:p>
      </dgm:t>
    </dgm:pt>
    <dgm:pt modelId="{1B36A46C-73D6-4725-99F3-E3681B647E6B}" type="parTrans" cxnId="{B7D6DAB3-702E-4A3B-895D-AEDB11A79421}">
      <dgm:prSet/>
      <dgm:spPr/>
      <dgm:t>
        <a:bodyPr/>
        <a:lstStyle/>
        <a:p>
          <a:endParaRPr lang="es-CO"/>
        </a:p>
      </dgm:t>
    </dgm:pt>
    <dgm:pt modelId="{091E14FE-0290-4863-BBA2-8313C325A4F2}" type="sibTrans" cxnId="{B7D6DAB3-702E-4A3B-895D-AEDB11A79421}">
      <dgm:prSet/>
      <dgm:spPr/>
      <dgm:t>
        <a:bodyPr/>
        <a:lstStyle/>
        <a:p>
          <a:endParaRPr lang="es-CO"/>
        </a:p>
      </dgm:t>
    </dgm:pt>
    <dgm:pt modelId="{4FCC2450-E58E-44DD-B64A-55985CB92742}">
      <dgm:prSet phldrT="[Texto]"/>
      <dgm:spPr/>
      <dgm:t>
        <a:bodyPr/>
        <a:lstStyle/>
        <a:p>
          <a:r>
            <a:rPr lang="es-CO" dirty="0"/>
            <a:t>Caché</a:t>
          </a:r>
        </a:p>
      </dgm:t>
    </dgm:pt>
    <dgm:pt modelId="{5D1A9FCD-667C-4722-A8F3-D4C573BBEDB5}" type="parTrans" cxnId="{52DAF59A-662B-4AFA-AB36-4A0904D4D62C}">
      <dgm:prSet/>
      <dgm:spPr/>
      <dgm:t>
        <a:bodyPr/>
        <a:lstStyle/>
        <a:p>
          <a:endParaRPr lang="es-CO"/>
        </a:p>
      </dgm:t>
    </dgm:pt>
    <dgm:pt modelId="{B2B1ED8A-9C1A-4509-AC0F-F4E794AB9FF0}" type="sibTrans" cxnId="{52DAF59A-662B-4AFA-AB36-4A0904D4D62C}">
      <dgm:prSet/>
      <dgm:spPr/>
      <dgm:t>
        <a:bodyPr/>
        <a:lstStyle/>
        <a:p>
          <a:endParaRPr lang="es-CO"/>
        </a:p>
      </dgm:t>
    </dgm:pt>
    <dgm:pt modelId="{5345E843-8223-401D-8EF5-0421C2313B15}">
      <dgm:prSet phldrT="[Texto]"/>
      <dgm:spPr/>
      <dgm:t>
        <a:bodyPr/>
        <a:lstStyle/>
        <a:p>
          <a:r>
            <a:rPr lang="es-CO" dirty="0"/>
            <a:t>Memoria secundaria local</a:t>
          </a:r>
        </a:p>
        <a:p>
          <a:r>
            <a:rPr lang="es-CO" dirty="0"/>
            <a:t>(Disco)</a:t>
          </a:r>
        </a:p>
      </dgm:t>
    </dgm:pt>
    <dgm:pt modelId="{0B8D41B4-88E8-41F7-9B69-8CD85E443691}" type="parTrans" cxnId="{D4EDBD62-E604-40F1-BE42-61017DE05C4E}">
      <dgm:prSet/>
      <dgm:spPr/>
      <dgm:t>
        <a:bodyPr/>
        <a:lstStyle/>
        <a:p>
          <a:endParaRPr lang="es-CO"/>
        </a:p>
      </dgm:t>
    </dgm:pt>
    <dgm:pt modelId="{6E5B59DF-F54E-4114-BBB2-D8624C211401}" type="sibTrans" cxnId="{D4EDBD62-E604-40F1-BE42-61017DE05C4E}">
      <dgm:prSet/>
      <dgm:spPr/>
      <dgm:t>
        <a:bodyPr/>
        <a:lstStyle/>
        <a:p>
          <a:endParaRPr lang="es-CO"/>
        </a:p>
      </dgm:t>
    </dgm:pt>
    <dgm:pt modelId="{4EC2B87E-882C-4C1C-B24D-265A1FE77AF9}">
      <dgm:prSet phldrT="[Texto]"/>
      <dgm:spPr/>
      <dgm:t>
        <a:bodyPr/>
        <a:lstStyle/>
        <a:p>
          <a:r>
            <a:rPr lang="es-CO" dirty="0"/>
            <a:t>Memoria secundaria externa</a:t>
          </a:r>
        </a:p>
        <a:p>
          <a:r>
            <a:rPr lang="es-CO" dirty="0"/>
            <a:t>(Nube)</a:t>
          </a:r>
        </a:p>
      </dgm:t>
    </dgm:pt>
    <dgm:pt modelId="{B515AE22-E23A-4EB5-B348-A4083DC17E7D}" type="parTrans" cxnId="{09BE70E6-FB77-405C-ADAE-7CF6A021C0C1}">
      <dgm:prSet/>
      <dgm:spPr/>
      <dgm:t>
        <a:bodyPr/>
        <a:lstStyle/>
        <a:p>
          <a:endParaRPr lang="es-CO"/>
        </a:p>
      </dgm:t>
    </dgm:pt>
    <dgm:pt modelId="{81B32586-14BA-4E67-9D70-A3C7C60EE69E}" type="sibTrans" cxnId="{09BE70E6-FB77-405C-ADAE-7CF6A021C0C1}">
      <dgm:prSet/>
      <dgm:spPr/>
      <dgm:t>
        <a:bodyPr/>
        <a:lstStyle/>
        <a:p>
          <a:endParaRPr lang="es-CO"/>
        </a:p>
      </dgm:t>
    </dgm:pt>
    <dgm:pt modelId="{7451A619-C822-41D1-8700-0384A6728555}">
      <dgm:prSet phldrT="[Texto]"/>
      <dgm:spPr/>
      <dgm:t>
        <a:bodyPr/>
        <a:lstStyle/>
        <a:p>
          <a:r>
            <a:rPr lang="es-CO" dirty="0"/>
            <a:t>Memoria principal </a:t>
          </a:r>
        </a:p>
      </dgm:t>
    </dgm:pt>
    <dgm:pt modelId="{F2082260-DB27-46FE-8CA7-7B09A4EEBB2D}" type="parTrans" cxnId="{160C6466-EDCE-4BE2-9F4B-013DC57E30A2}">
      <dgm:prSet/>
      <dgm:spPr/>
      <dgm:t>
        <a:bodyPr/>
        <a:lstStyle/>
        <a:p>
          <a:endParaRPr lang="es-CO"/>
        </a:p>
      </dgm:t>
    </dgm:pt>
    <dgm:pt modelId="{6C6B538E-90F6-4905-A852-973587A6A772}" type="sibTrans" cxnId="{160C6466-EDCE-4BE2-9F4B-013DC57E30A2}">
      <dgm:prSet/>
      <dgm:spPr/>
      <dgm:t>
        <a:bodyPr/>
        <a:lstStyle/>
        <a:p>
          <a:endParaRPr lang="es-CO"/>
        </a:p>
      </dgm:t>
    </dgm:pt>
    <dgm:pt modelId="{885465B4-C6AE-4388-8534-327D951B496F}" type="pres">
      <dgm:prSet presAssocID="{D760FDA4-ED94-4D20-B333-DDA538ED9F24}" presName="Name0" presStyleCnt="0">
        <dgm:presLayoutVars>
          <dgm:dir/>
          <dgm:animLvl val="lvl"/>
          <dgm:resizeHandles val="exact"/>
        </dgm:presLayoutVars>
      </dgm:prSet>
      <dgm:spPr/>
    </dgm:pt>
    <dgm:pt modelId="{804CC45F-89FD-461E-8BF1-9FF3A643ED67}" type="pres">
      <dgm:prSet presAssocID="{3B8C0DE9-ACB1-4890-880B-074538F20FD9}" presName="Name8" presStyleCnt="0"/>
      <dgm:spPr/>
    </dgm:pt>
    <dgm:pt modelId="{09C232A0-928D-4D2F-8122-6907672C6680}" type="pres">
      <dgm:prSet presAssocID="{3B8C0DE9-ACB1-4890-880B-074538F20FD9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11495F8-9834-4173-8E0E-87C8A1FEEF2A}" type="pres">
      <dgm:prSet presAssocID="{3B8C0DE9-ACB1-4890-880B-074538F20FD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B3A6AAE-BC68-413A-9ED1-465B03F45022}" type="pres">
      <dgm:prSet presAssocID="{4FCC2450-E58E-44DD-B64A-55985CB92742}" presName="Name8" presStyleCnt="0"/>
      <dgm:spPr/>
    </dgm:pt>
    <dgm:pt modelId="{49D1568F-6C81-4D02-A17E-4CEC376937B4}" type="pres">
      <dgm:prSet presAssocID="{4FCC2450-E58E-44DD-B64A-55985CB92742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4601586-1851-4E89-BE55-2120830D9AEF}" type="pres">
      <dgm:prSet presAssocID="{4FCC2450-E58E-44DD-B64A-55985CB927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E00015C-D04E-48FF-BFA6-728B8967A018}" type="pres">
      <dgm:prSet presAssocID="{7451A619-C822-41D1-8700-0384A6728555}" presName="Name8" presStyleCnt="0"/>
      <dgm:spPr/>
    </dgm:pt>
    <dgm:pt modelId="{F597D970-7B80-4CEC-AEF3-5E7A448A2638}" type="pres">
      <dgm:prSet presAssocID="{7451A619-C822-41D1-8700-0384A6728555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AEB7F7E-AC79-4DCA-9B8C-C26DA48AC817}" type="pres">
      <dgm:prSet presAssocID="{7451A619-C822-41D1-8700-0384A672855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FF84D93-0B29-4DA1-85E2-5DB831853304}" type="pres">
      <dgm:prSet presAssocID="{5345E843-8223-401D-8EF5-0421C2313B15}" presName="Name8" presStyleCnt="0"/>
      <dgm:spPr/>
    </dgm:pt>
    <dgm:pt modelId="{CE1D9D60-9C65-4ACA-9691-C41A9AC904DC}" type="pres">
      <dgm:prSet presAssocID="{5345E843-8223-401D-8EF5-0421C2313B15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6EB6FEC-ADE3-4D16-BBFA-F94716EC6206}" type="pres">
      <dgm:prSet presAssocID="{5345E843-8223-401D-8EF5-0421C2313B1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82BAD44-B698-4E0E-81AD-8CE46213F13A}" type="pres">
      <dgm:prSet presAssocID="{4EC2B87E-882C-4C1C-B24D-265A1FE77AF9}" presName="Name8" presStyleCnt="0"/>
      <dgm:spPr/>
    </dgm:pt>
    <dgm:pt modelId="{5C74BC98-948A-4681-AC78-4EE6EB72B8E2}" type="pres">
      <dgm:prSet presAssocID="{4EC2B87E-882C-4C1C-B24D-265A1FE77AF9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7758125-E540-4798-959A-CA2254B1B07E}" type="pres">
      <dgm:prSet presAssocID="{4EC2B87E-882C-4C1C-B24D-265A1FE77AF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722C388-B532-44B2-A492-3DEADF56A188}" type="presOf" srcId="{7451A619-C822-41D1-8700-0384A6728555}" destId="{9AEB7F7E-AC79-4DCA-9B8C-C26DA48AC817}" srcOrd="1" destOrd="0" presId="urn:microsoft.com/office/officeart/2005/8/layout/pyramid1"/>
    <dgm:cxn modelId="{C7F6A24A-B7CA-44FE-AA65-9C577A098215}" type="presOf" srcId="{7451A619-C822-41D1-8700-0384A6728555}" destId="{F597D970-7B80-4CEC-AEF3-5E7A448A2638}" srcOrd="0" destOrd="0" presId="urn:microsoft.com/office/officeart/2005/8/layout/pyramid1"/>
    <dgm:cxn modelId="{D4EDBD62-E604-40F1-BE42-61017DE05C4E}" srcId="{D760FDA4-ED94-4D20-B333-DDA538ED9F24}" destId="{5345E843-8223-401D-8EF5-0421C2313B15}" srcOrd="3" destOrd="0" parTransId="{0B8D41B4-88E8-41F7-9B69-8CD85E443691}" sibTransId="{6E5B59DF-F54E-4114-BBB2-D8624C211401}"/>
    <dgm:cxn modelId="{09BE70E6-FB77-405C-ADAE-7CF6A021C0C1}" srcId="{D760FDA4-ED94-4D20-B333-DDA538ED9F24}" destId="{4EC2B87E-882C-4C1C-B24D-265A1FE77AF9}" srcOrd="4" destOrd="0" parTransId="{B515AE22-E23A-4EB5-B348-A4083DC17E7D}" sibTransId="{81B32586-14BA-4E67-9D70-A3C7C60EE69E}"/>
    <dgm:cxn modelId="{540E8C57-BFF7-4015-B33A-D04F8E3A11C6}" type="presOf" srcId="{4FCC2450-E58E-44DD-B64A-55985CB92742}" destId="{49D1568F-6C81-4D02-A17E-4CEC376937B4}" srcOrd="0" destOrd="0" presId="urn:microsoft.com/office/officeart/2005/8/layout/pyramid1"/>
    <dgm:cxn modelId="{52DAF59A-662B-4AFA-AB36-4A0904D4D62C}" srcId="{D760FDA4-ED94-4D20-B333-DDA538ED9F24}" destId="{4FCC2450-E58E-44DD-B64A-55985CB92742}" srcOrd="1" destOrd="0" parTransId="{5D1A9FCD-667C-4722-A8F3-D4C573BBEDB5}" sibTransId="{B2B1ED8A-9C1A-4509-AC0F-F4E794AB9FF0}"/>
    <dgm:cxn modelId="{35C97D0A-280E-4585-B5C4-42378A517242}" type="presOf" srcId="{5345E843-8223-401D-8EF5-0421C2313B15}" destId="{CE1D9D60-9C65-4ACA-9691-C41A9AC904DC}" srcOrd="0" destOrd="0" presId="urn:microsoft.com/office/officeart/2005/8/layout/pyramid1"/>
    <dgm:cxn modelId="{445C75CE-4C7E-415F-86C6-5C92A0BDA7C9}" type="presOf" srcId="{D760FDA4-ED94-4D20-B333-DDA538ED9F24}" destId="{885465B4-C6AE-4388-8534-327D951B496F}" srcOrd="0" destOrd="0" presId="urn:microsoft.com/office/officeart/2005/8/layout/pyramid1"/>
    <dgm:cxn modelId="{FE5BEA81-9E73-4F6F-9C2C-A3B57055F35E}" type="presOf" srcId="{4EC2B87E-882C-4C1C-B24D-265A1FE77AF9}" destId="{5C74BC98-948A-4681-AC78-4EE6EB72B8E2}" srcOrd="0" destOrd="0" presId="urn:microsoft.com/office/officeart/2005/8/layout/pyramid1"/>
    <dgm:cxn modelId="{79A63182-E2CB-4E6C-A561-BD57B3EBBAD0}" type="presOf" srcId="{3B8C0DE9-ACB1-4890-880B-074538F20FD9}" destId="{09C232A0-928D-4D2F-8122-6907672C6680}" srcOrd="0" destOrd="0" presId="urn:microsoft.com/office/officeart/2005/8/layout/pyramid1"/>
    <dgm:cxn modelId="{04C9CD38-DA82-492C-BD26-8A7E064B891A}" type="presOf" srcId="{5345E843-8223-401D-8EF5-0421C2313B15}" destId="{46EB6FEC-ADE3-4D16-BBFA-F94716EC6206}" srcOrd="1" destOrd="0" presId="urn:microsoft.com/office/officeart/2005/8/layout/pyramid1"/>
    <dgm:cxn modelId="{160C6466-EDCE-4BE2-9F4B-013DC57E30A2}" srcId="{D760FDA4-ED94-4D20-B333-DDA538ED9F24}" destId="{7451A619-C822-41D1-8700-0384A6728555}" srcOrd="2" destOrd="0" parTransId="{F2082260-DB27-46FE-8CA7-7B09A4EEBB2D}" sibTransId="{6C6B538E-90F6-4905-A852-973587A6A772}"/>
    <dgm:cxn modelId="{2AB40789-B884-4218-9AA4-7351A948316D}" type="presOf" srcId="{4FCC2450-E58E-44DD-B64A-55985CB92742}" destId="{A4601586-1851-4E89-BE55-2120830D9AEF}" srcOrd="1" destOrd="0" presId="urn:microsoft.com/office/officeart/2005/8/layout/pyramid1"/>
    <dgm:cxn modelId="{B7D6DAB3-702E-4A3B-895D-AEDB11A79421}" srcId="{D760FDA4-ED94-4D20-B333-DDA538ED9F24}" destId="{3B8C0DE9-ACB1-4890-880B-074538F20FD9}" srcOrd="0" destOrd="0" parTransId="{1B36A46C-73D6-4725-99F3-E3681B647E6B}" sibTransId="{091E14FE-0290-4863-BBA2-8313C325A4F2}"/>
    <dgm:cxn modelId="{2C4BA8AC-D7D2-4FC7-A54B-7B0B54832A32}" type="presOf" srcId="{3B8C0DE9-ACB1-4890-880B-074538F20FD9}" destId="{911495F8-9834-4173-8E0E-87C8A1FEEF2A}" srcOrd="1" destOrd="0" presId="urn:microsoft.com/office/officeart/2005/8/layout/pyramid1"/>
    <dgm:cxn modelId="{5E558B01-EC38-4F0D-84AE-15C6BF26C554}" type="presOf" srcId="{4EC2B87E-882C-4C1C-B24D-265A1FE77AF9}" destId="{A7758125-E540-4798-959A-CA2254B1B07E}" srcOrd="1" destOrd="0" presId="urn:microsoft.com/office/officeart/2005/8/layout/pyramid1"/>
    <dgm:cxn modelId="{42FF7299-C762-4A3F-B957-140E97AB91F6}" type="presParOf" srcId="{885465B4-C6AE-4388-8534-327D951B496F}" destId="{804CC45F-89FD-461E-8BF1-9FF3A643ED67}" srcOrd="0" destOrd="0" presId="urn:microsoft.com/office/officeart/2005/8/layout/pyramid1"/>
    <dgm:cxn modelId="{DCBF6C0A-D805-4B71-B705-38A0AD6C1F32}" type="presParOf" srcId="{804CC45F-89FD-461E-8BF1-9FF3A643ED67}" destId="{09C232A0-928D-4D2F-8122-6907672C6680}" srcOrd="0" destOrd="0" presId="urn:microsoft.com/office/officeart/2005/8/layout/pyramid1"/>
    <dgm:cxn modelId="{329B8427-D50C-4A95-9B92-06ACC877295A}" type="presParOf" srcId="{804CC45F-89FD-461E-8BF1-9FF3A643ED67}" destId="{911495F8-9834-4173-8E0E-87C8A1FEEF2A}" srcOrd="1" destOrd="0" presId="urn:microsoft.com/office/officeart/2005/8/layout/pyramid1"/>
    <dgm:cxn modelId="{7609EF00-19FD-4D33-87AD-43DA36264CDC}" type="presParOf" srcId="{885465B4-C6AE-4388-8534-327D951B496F}" destId="{7B3A6AAE-BC68-413A-9ED1-465B03F45022}" srcOrd="1" destOrd="0" presId="urn:microsoft.com/office/officeart/2005/8/layout/pyramid1"/>
    <dgm:cxn modelId="{0F8224EA-0ED4-484E-B59F-4CD372C61DC4}" type="presParOf" srcId="{7B3A6AAE-BC68-413A-9ED1-465B03F45022}" destId="{49D1568F-6C81-4D02-A17E-4CEC376937B4}" srcOrd="0" destOrd="0" presId="urn:microsoft.com/office/officeart/2005/8/layout/pyramid1"/>
    <dgm:cxn modelId="{691C6864-5349-48CA-8730-1B42B28A18B8}" type="presParOf" srcId="{7B3A6AAE-BC68-413A-9ED1-465B03F45022}" destId="{A4601586-1851-4E89-BE55-2120830D9AEF}" srcOrd="1" destOrd="0" presId="urn:microsoft.com/office/officeart/2005/8/layout/pyramid1"/>
    <dgm:cxn modelId="{76E92254-1F24-4D15-B4D4-F303F8A3594E}" type="presParOf" srcId="{885465B4-C6AE-4388-8534-327D951B496F}" destId="{BE00015C-D04E-48FF-BFA6-728B8967A018}" srcOrd="2" destOrd="0" presId="urn:microsoft.com/office/officeart/2005/8/layout/pyramid1"/>
    <dgm:cxn modelId="{ADBCD0BE-C531-48EC-A22A-6BD99AE5872C}" type="presParOf" srcId="{BE00015C-D04E-48FF-BFA6-728B8967A018}" destId="{F597D970-7B80-4CEC-AEF3-5E7A448A2638}" srcOrd="0" destOrd="0" presId="urn:microsoft.com/office/officeart/2005/8/layout/pyramid1"/>
    <dgm:cxn modelId="{04E510B6-CE29-4817-AC57-5B3EFED0D3B5}" type="presParOf" srcId="{BE00015C-D04E-48FF-BFA6-728B8967A018}" destId="{9AEB7F7E-AC79-4DCA-9B8C-C26DA48AC817}" srcOrd="1" destOrd="0" presId="urn:microsoft.com/office/officeart/2005/8/layout/pyramid1"/>
    <dgm:cxn modelId="{8927DDDB-36C9-4C2E-B4B8-1283BDE67D13}" type="presParOf" srcId="{885465B4-C6AE-4388-8534-327D951B496F}" destId="{5FF84D93-0B29-4DA1-85E2-5DB831853304}" srcOrd="3" destOrd="0" presId="urn:microsoft.com/office/officeart/2005/8/layout/pyramid1"/>
    <dgm:cxn modelId="{CA0EDCCA-6104-457A-9458-E0F36739D220}" type="presParOf" srcId="{5FF84D93-0B29-4DA1-85E2-5DB831853304}" destId="{CE1D9D60-9C65-4ACA-9691-C41A9AC904DC}" srcOrd="0" destOrd="0" presId="urn:microsoft.com/office/officeart/2005/8/layout/pyramid1"/>
    <dgm:cxn modelId="{50A64E25-BDF7-4DC0-A969-75C754C4A51A}" type="presParOf" srcId="{5FF84D93-0B29-4DA1-85E2-5DB831853304}" destId="{46EB6FEC-ADE3-4D16-BBFA-F94716EC6206}" srcOrd="1" destOrd="0" presId="urn:microsoft.com/office/officeart/2005/8/layout/pyramid1"/>
    <dgm:cxn modelId="{46F0A40E-AABA-46A5-88CE-FD13D93C955C}" type="presParOf" srcId="{885465B4-C6AE-4388-8534-327D951B496F}" destId="{282BAD44-B698-4E0E-81AD-8CE46213F13A}" srcOrd="4" destOrd="0" presId="urn:microsoft.com/office/officeart/2005/8/layout/pyramid1"/>
    <dgm:cxn modelId="{A7FDFA38-CDD5-48AC-9141-4ABCF1376480}" type="presParOf" srcId="{282BAD44-B698-4E0E-81AD-8CE46213F13A}" destId="{5C74BC98-948A-4681-AC78-4EE6EB72B8E2}" srcOrd="0" destOrd="0" presId="urn:microsoft.com/office/officeart/2005/8/layout/pyramid1"/>
    <dgm:cxn modelId="{38521C98-D0A7-42D7-925A-4B9FE2A019F3}" type="presParOf" srcId="{282BAD44-B698-4E0E-81AD-8CE46213F13A}" destId="{A7758125-E540-4798-959A-CA2254B1B07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5C7DBB-7E48-49E8-AB9E-EE337B56AF24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</dgm:pt>
    <dgm:pt modelId="{8603F065-1E29-4E04-84CA-0613916FBAB7}">
      <dgm:prSet phldrT="[Texto]"/>
      <dgm:spPr/>
      <dgm:t>
        <a:bodyPr/>
        <a:lstStyle/>
        <a:p>
          <a:r>
            <a:rPr lang="es-CO" dirty="0"/>
            <a:t>SO</a:t>
          </a:r>
        </a:p>
      </dgm:t>
    </dgm:pt>
    <dgm:pt modelId="{8E745ACE-28DE-48F4-ADB7-D15578627F5E}" type="parTrans" cxnId="{21A47D54-F0C8-4B7B-ABBF-AA539719A441}">
      <dgm:prSet/>
      <dgm:spPr/>
      <dgm:t>
        <a:bodyPr/>
        <a:lstStyle/>
        <a:p>
          <a:endParaRPr lang="es-CO"/>
        </a:p>
      </dgm:t>
    </dgm:pt>
    <dgm:pt modelId="{B3E3D400-38FD-4CEA-9A48-2807375F03DB}" type="sibTrans" cxnId="{21A47D54-F0C8-4B7B-ABBF-AA539719A441}">
      <dgm:prSet/>
      <dgm:spPr/>
      <dgm:t>
        <a:bodyPr/>
        <a:lstStyle/>
        <a:p>
          <a:endParaRPr lang="es-CO"/>
        </a:p>
      </dgm:t>
    </dgm:pt>
    <dgm:pt modelId="{E954642A-5169-4CC7-9886-2660EAE9F3B3}">
      <dgm:prSet phldrT="[Texto]"/>
      <dgm:spPr/>
      <dgm:t>
        <a:bodyPr/>
        <a:lstStyle/>
        <a:p>
          <a:r>
            <a:rPr lang="es-CO" dirty="0"/>
            <a:t>Controlador</a:t>
          </a:r>
        </a:p>
      </dgm:t>
    </dgm:pt>
    <dgm:pt modelId="{F6457A9E-6E62-450F-AD52-127C6A4ED757}" type="parTrans" cxnId="{62A6C579-5D19-4697-A5D4-BFF84AD6ED49}">
      <dgm:prSet/>
      <dgm:spPr/>
      <dgm:t>
        <a:bodyPr/>
        <a:lstStyle/>
        <a:p>
          <a:endParaRPr lang="es-CO"/>
        </a:p>
      </dgm:t>
    </dgm:pt>
    <dgm:pt modelId="{CFD0AF01-3EFC-4589-B53B-66B4D52C4F6C}" type="sibTrans" cxnId="{62A6C579-5D19-4697-A5D4-BFF84AD6ED49}">
      <dgm:prSet/>
      <dgm:spPr/>
      <dgm:t>
        <a:bodyPr/>
        <a:lstStyle/>
        <a:p>
          <a:endParaRPr lang="es-CO"/>
        </a:p>
      </dgm:t>
    </dgm:pt>
    <dgm:pt modelId="{29247577-4E0F-4879-955E-D04B10BCC103}">
      <dgm:prSet phldrT="[Texto]"/>
      <dgm:spPr/>
      <dgm:t>
        <a:bodyPr/>
        <a:lstStyle/>
        <a:p>
          <a:r>
            <a:rPr lang="es-CO" dirty="0"/>
            <a:t>Dispositivo</a:t>
          </a:r>
        </a:p>
      </dgm:t>
    </dgm:pt>
    <dgm:pt modelId="{E5069166-F667-40A1-8264-D07D656C70E1}" type="parTrans" cxnId="{5CE73D2E-0659-4AD5-AFEB-495CBE68F9C9}">
      <dgm:prSet/>
      <dgm:spPr/>
      <dgm:t>
        <a:bodyPr/>
        <a:lstStyle/>
        <a:p>
          <a:endParaRPr lang="es-CO"/>
        </a:p>
      </dgm:t>
    </dgm:pt>
    <dgm:pt modelId="{8466CCA4-CBC2-4B5C-9F9C-07DAD38BAC14}" type="sibTrans" cxnId="{5CE73D2E-0659-4AD5-AFEB-495CBE68F9C9}">
      <dgm:prSet/>
      <dgm:spPr/>
      <dgm:t>
        <a:bodyPr/>
        <a:lstStyle/>
        <a:p>
          <a:endParaRPr lang="es-CO"/>
        </a:p>
      </dgm:t>
    </dgm:pt>
    <dgm:pt modelId="{FBC5A4AC-A726-4E78-B568-988996581098}" type="pres">
      <dgm:prSet presAssocID="{FF5C7DBB-7E48-49E8-AB9E-EE337B56AF24}" presName="CompostProcess" presStyleCnt="0">
        <dgm:presLayoutVars>
          <dgm:dir/>
          <dgm:resizeHandles val="exact"/>
        </dgm:presLayoutVars>
      </dgm:prSet>
      <dgm:spPr/>
    </dgm:pt>
    <dgm:pt modelId="{A458B3BA-E0FF-439B-84C0-BE93DABF569E}" type="pres">
      <dgm:prSet presAssocID="{FF5C7DBB-7E48-49E8-AB9E-EE337B56AF24}" presName="arrow" presStyleLbl="bgShp" presStyleIdx="0" presStyleCnt="1"/>
      <dgm:spPr/>
    </dgm:pt>
    <dgm:pt modelId="{A4F6D859-62C3-4C93-B143-8320D59CBDBC}" type="pres">
      <dgm:prSet presAssocID="{FF5C7DBB-7E48-49E8-AB9E-EE337B56AF24}" presName="linearProcess" presStyleCnt="0"/>
      <dgm:spPr/>
    </dgm:pt>
    <dgm:pt modelId="{8ED397BD-5B7A-4106-83BD-0940BC5F8A3A}" type="pres">
      <dgm:prSet presAssocID="{8603F065-1E29-4E04-84CA-0613916FBAB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4AEF666-30F4-47E2-A72E-159D12C09A76}" type="pres">
      <dgm:prSet presAssocID="{B3E3D400-38FD-4CEA-9A48-2807375F03DB}" presName="sibTrans" presStyleCnt="0"/>
      <dgm:spPr/>
    </dgm:pt>
    <dgm:pt modelId="{A34A9964-A2BA-47E1-94C3-1086AACBDAE9}" type="pres">
      <dgm:prSet presAssocID="{E954642A-5169-4CC7-9886-2660EAE9F3B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8CC81B4-6961-4B9E-A14D-D144DF95C47A}" type="pres">
      <dgm:prSet presAssocID="{CFD0AF01-3EFC-4589-B53B-66B4D52C4F6C}" presName="sibTrans" presStyleCnt="0"/>
      <dgm:spPr/>
    </dgm:pt>
    <dgm:pt modelId="{6842BB82-0FF5-41B3-A55E-02E225C7CBA3}" type="pres">
      <dgm:prSet presAssocID="{29247577-4E0F-4879-955E-D04B10BCC10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5171BCEF-7F99-4898-ACBB-C4FD3A384B26}" type="presOf" srcId="{E954642A-5169-4CC7-9886-2660EAE9F3B3}" destId="{A34A9964-A2BA-47E1-94C3-1086AACBDAE9}" srcOrd="0" destOrd="0" presId="urn:microsoft.com/office/officeart/2005/8/layout/hProcess9"/>
    <dgm:cxn modelId="{693358EB-7E0F-4C3E-B332-B80AA0B9261F}" type="presOf" srcId="{8603F065-1E29-4E04-84CA-0613916FBAB7}" destId="{8ED397BD-5B7A-4106-83BD-0940BC5F8A3A}" srcOrd="0" destOrd="0" presId="urn:microsoft.com/office/officeart/2005/8/layout/hProcess9"/>
    <dgm:cxn modelId="{21A47D54-F0C8-4B7B-ABBF-AA539719A441}" srcId="{FF5C7DBB-7E48-49E8-AB9E-EE337B56AF24}" destId="{8603F065-1E29-4E04-84CA-0613916FBAB7}" srcOrd="0" destOrd="0" parTransId="{8E745ACE-28DE-48F4-ADB7-D15578627F5E}" sibTransId="{B3E3D400-38FD-4CEA-9A48-2807375F03DB}"/>
    <dgm:cxn modelId="{5CE73D2E-0659-4AD5-AFEB-495CBE68F9C9}" srcId="{FF5C7DBB-7E48-49E8-AB9E-EE337B56AF24}" destId="{29247577-4E0F-4879-955E-D04B10BCC103}" srcOrd="2" destOrd="0" parTransId="{E5069166-F667-40A1-8264-D07D656C70E1}" sibTransId="{8466CCA4-CBC2-4B5C-9F9C-07DAD38BAC14}"/>
    <dgm:cxn modelId="{46915B21-5290-4402-9C8B-AFE467A3BE68}" type="presOf" srcId="{FF5C7DBB-7E48-49E8-AB9E-EE337B56AF24}" destId="{FBC5A4AC-A726-4E78-B568-988996581098}" srcOrd="0" destOrd="0" presId="urn:microsoft.com/office/officeart/2005/8/layout/hProcess9"/>
    <dgm:cxn modelId="{C6B304A2-DC4D-4C44-A7FA-CE1C8FBCB3FA}" type="presOf" srcId="{29247577-4E0F-4879-955E-D04B10BCC103}" destId="{6842BB82-0FF5-41B3-A55E-02E225C7CBA3}" srcOrd="0" destOrd="0" presId="urn:microsoft.com/office/officeart/2005/8/layout/hProcess9"/>
    <dgm:cxn modelId="{62A6C579-5D19-4697-A5D4-BFF84AD6ED49}" srcId="{FF5C7DBB-7E48-49E8-AB9E-EE337B56AF24}" destId="{E954642A-5169-4CC7-9886-2660EAE9F3B3}" srcOrd="1" destOrd="0" parTransId="{F6457A9E-6E62-450F-AD52-127C6A4ED757}" sibTransId="{CFD0AF01-3EFC-4589-B53B-66B4D52C4F6C}"/>
    <dgm:cxn modelId="{C9CE82BB-A6FF-4571-9013-19B8BF585349}" type="presParOf" srcId="{FBC5A4AC-A726-4E78-B568-988996581098}" destId="{A458B3BA-E0FF-439B-84C0-BE93DABF569E}" srcOrd="0" destOrd="0" presId="urn:microsoft.com/office/officeart/2005/8/layout/hProcess9"/>
    <dgm:cxn modelId="{B6BF5771-5D88-43D1-AE38-B4F369DA4C9E}" type="presParOf" srcId="{FBC5A4AC-A726-4E78-B568-988996581098}" destId="{A4F6D859-62C3-4C93-B143-8320D59CBDBC}" srcOrd="1" destOrd="0" presId="urn:microsoft.com/office/officeart/2005/8/layout/hProcess9"/>
    <dgm:cxn modelId="{E5F7BD3E-145F-4692-A816-46037F287A74}" type="presParOf" srcId="{A4F6D859-62C3-4C93-B143-8320D59CBDBC}" destId="{8ED397BD-5B7A-4106-83BD-0940BC5F8A3A}" srcOrd="0" destOrd="0" presId="urn:microsoft.com/office/officeart/2005/8/layout/hProcess9"/>
    <dgm:cxn modelId="{28F119AF-59BE-4404-83ED-706690548C14}" type="presParOf" srcId="{A4F6D859-62C3-4C93-B143-8320D59CBDBC}" destId="{64AEF666-30F4-47E2-A72E-159D12C09A76}" srcOrd="1" destOrd="0" presId="urn:microsoft.com/office/officeart/2005/8/layout/hProcess9"/>
    <dgm:cxn modelId="{F152DBDF-D1E8-4950-A230-145B00BC594A}" type="presParOf" srcId="{A4F6D859-62C3-4C93-B143-8320D59CBDBC}" destId="{A34A9964-A2BA-47E1-94C3-1086AACBDAE9}" srcOrd="2" destOrd="0" presId="urn:microsoft.com/office/officeart/2005/8/layout/hProcess9"/>
    <dgm:cxn modelId="{331DCB76-C19F-4A7F-B7F8-73A306CA32F0}" type="presParOf" srcId="{A4F6D859-62C3-4C93-B143-8320D59CBDBC}" destId="{88CC81B4-6961-4B9E-A14D-D144DF95C47A}" srcOrd="3" destOrd="0" presId="urn:microsoft.com/office/officeart/2005/8/layout/hProcess9"/>
    <dgm:cxn modelId="{B1F1FEE4-1406-4653-9B8C-24774765DEC8}" type="presParOf" srcId="{A4F6D859-62C3-4C93-B143-8320D59CBDBC}" destId="{6842BB82-0FF5-41B3-A55E-02E225C7CBA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5C7DBB-7E48-49E8-AB9E-EE337B56AF24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</dgm:pt>
    <dgm:pt modelId="{8603F065-1E29-4E04-84CA-0613916FBAB7}">
      <dgm:prSet phldrT="[Texto]"/>
      <dgm:spPr/>
      <dgm:t>
        <a:bodyPr/>
        <a:lstStyle/>
        <a:p>
          <a:r>
            <a:rPr lang="es-CO" dirty="0"/>
            <a:t>SO</a:t>
          </a:r>
        </a:p>
      </dgm:t>
    </dgm:pt>
    <dgm:pt modelId="{8E745ACE-28DE-48F4-ADB7-D15578627F5E}" type="parTrans" cxnId="{21A47D54-F0C8-4B7B-ABBF-AA539719A441}">
      <dgm:prSet/>
      <dgm:spPr/>
      <dgm:t>
        <a:bodyPr/>
        <a:lstStyle/>
        <a:p>
          <a:endParaRPr lang="es-CO"/>
        </a:p>
      </dgm:t>
    </dgm:pt>
    <dgm:pt modelId="{B3E3D400-38FD-4CEA-9A48-2807375F03DB}" type="sibTrans" cxnId="{21A47D54-F0C8-4B7B-ABBF-AA539719A441}">
      <dgm:prSet/>
      <dgm:spPr/>
      <dgm:t>
        <a:bodyPr/>
        <a:lstStyle/>
        <a:p>
          <a:endParaRPr lang="es-CO"/>
        </a:p>
      </dgm:t>
    </dgm:pt>
    <dgm:pt modelId="{E954642A-5169-4CC7-9886-2660EAE9F3B3}">
      <dgm:prSet phldrT="[Texto]"/>
      <dgm:spPr/>
      <dgm:t>
        <a:bodyPr/>
        <a:lstStyle/>
        <a:p>
          <a:r>
            <a:rPr lang="es-CO" dirty="0"/>
            <a:t>Controlador</a:t>
          </a:r>
        </a:p>
      </dgm:t>
    </dgm:pt>
    <dgm:pt modelId="{F6457A9E-6E62-450F-AD52-127C6A4ED757}" type="parTrans" cxnId="{62A6C579-5D19-4697-A5D4-BFF84AD6ED49}">
      <dgm:prSet/>
      <dgm:spPr/>
      <dgm:t>
        <a:bodyPr/>
        <a:lstStyle/>
        <a:p>
          <a:endParaRPr lang="es-CO"/>
        </a:p>
      </dgm:t>
    </dgm:pt>
    <dgm:pt modelId="{CFD0AF01-3EFC-4589-B53B-66B4D52C4F6C}" type="sibTrans" cxnId="{62A6C579-5D19-4697-A5D4-BFF84AD6ED49}">
      <dgm:prSet/>
      <dgm:spPr/>
      <dgm:t>
        <a:bodyPr/>
        <a:lstStyle/>
        <a:p>
          <a:endParaRPr lang="es-CO"/>
        </a:p>
      </dgm:t>
    </dgm:pt>
    <dgm:pt modelId="{29247577-4E0F-4879-955E-D04B10BCC103}">
      <dgm:prSet phldrT="[Texto]"/>
      <dgm:spPr/>
      <dgm:t>
        <a:bodyPr/>
        <a:lstStyle/>
        <a:p>
          <a:r>
            <a:rPr lang="es-CO" dirty="0"/>
            <a:t>Dispositivo</a:t>
          </a:r>
        </a:p>
      </dgm:t>
    </dgm:pt>
    <dgm:pt modelId="{E5069166-F667-40A1-8264-D07D656C70E1}" type="parTrans" cxnId="{5CE73D2E-0659-4AD5-AFEB-495CBE68F9C9}">
      <dgm:prSet/>
      <dgm:spPr/>
      <dgm:t>
        <a:bodyPr/>
        <a:lstStyle/>
        <a:p>
          <a:endParaRPr lang="es-CO"/>
        </a:p>
      </dgm:t>
    </dgm:pt>
    <dgm:pt modelId="{8466CCA4-CBC2-4B5C-9F9C-07DAD38BAC14}" type="sibTrans" cxnId="{5CE73D2E-0659-4AD5-AFEB-495CBE68F9C9}">
      <dgm:prSet/>
      <dgm:spPr/>
      <dgm:t>
        <a:bodyPr/>
        <a:lstStyle/>
        <a:p>
          <a:endParaRPr lang="es-CO"/>
        </a:p>
      </dgm:t>
    </dgm:pt>
    <dgm:pt modelId="{FBC5A4AC-A726-4E78-B568-988996581098}" type="pres">
      <dgm:prSet presAssocID="{FF5C7DBB-7E48-49E8-AB9E-EE337B56AF24}" presName="CompostProcess" presStyleCnt="0">
        <dgm:presLayoutVars>
          <dgm:dir/>
          <dgm:resizeHandles val="exact"/>
        </dgm:presLayoutVars>
      </dgm:prSet>
      <dgm:spPr/>
    </dgm:pt>
    <dgm:pt modelId="{A458B3BA-E0FF-439B-84C0-BE93DABF569E}" type="pres">
      <dgm:prSet presAssocID="{FF5C7DBB-7E48-49E8-AB9E-EE337B56AF24}" presName="arrow" presStyleLbl="bgShp" presStyleIdx="0" presStyleCnt="1"/>
      <dgm:spPr/>
    </dgm:pt>
    <dgm:pt modelId="{A4F6D859-62C3-4C93-B143-8320D59CBDBC}" type="pres">
      <dgm:prSet presAssocID="{FF5C7DBB-7E48-49E8-AB9E-EE337B56AF24}" presName="linearProcess" presStyleCnt="0"/>
      <dgm:spPr/>
    </dgm:pt>
    <dgm:pt modelId="{8ED397BD-5B7A-4106-83BD-0940BC5F8A3A}" type="pres">
      <dgm:prSet presAssocID="{8603F065-1E29-4E04-84CA-0613916FBAB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4AEF666-30F4-47E2-A72E-159D12C09A76}" type="pres">
      <dgm:prSet presAssocID="{B3E3D400-38FD-4CEA-9A48-2807375F03DB}" presName="sibTrans" presStyleCnt="0"/>
      <dgm:spPr/>
    </dgm:pt>
    <dgm:pt modelId="{A34A9964-A2BA-47E1-94C3-1086AACBDAE9}" type="pres">
      <dgm:prSet presAssocID="{E954642A-5169-4CC7-9886-2660EAE9F3B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8CC81B4-6961-4B9E-A14D-D144DF95C47A}" type="pres">
      <dgm:prSet presAssocID="{CFD0AF01-3EFC-4589-B53B-66B4D52C4F6C}" presName="sibTrans" presStyleCnt="0"/>
      <dgm:spPr/>
    </dgm:pt>
    <dgm:pt modelId="{6842BB82-0FF5-41B3-A55E-02E225C7CBA3}" type="pres">
      <dgm:prSet presAssocID="{29247577-4E0F-4879-955E-D04B10BCC10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349F96A-1CB2-4B72-9044-6D4DF220E6B8}" type="presOf" srcId="{29247577-4E0F-4879-955E-D04B10BCC103}" destId="{6842BB82-0FF5-41B3-A55E-02E225C7CBA3}" srcOrd="0" destOrd="0" presId="urn:microsoft.com/office/officeart/2005/8/layout/hProcess9"/>
    <dgm:cxn modelId="{05524913-F04E-4B59-A364-FA68F4734F88}" type="presOf" srcId="{E954642A-5169-4CC7-9886-2660EAE9F3B3}" destId="{A34A9964-A2BA-47E1-94C3-1086AACBDAE9}" srcOrd="0" destOrd="0" presId="urn:microsoft.com/office/officeart/2005/8/layout/hProcess9"/>
    <dgm:cxn modelId="{21A47D54-F0C8-4B7B-ABBF-AA539719A441}" srcId="{FF5C7DBB-7E48-49E8-AB9E-EE337B56AF24}" destId="{8603F065-1E29-4E04-84CA-0613916FBAB7}" srcOrd="0" destOrd="0" parTransId="{8E745ACE-28DE-48F4-ADB7-D15578627F5E}" sibTransId="{B3E3D400-38FD-4CEA-9A48-2807375F03DB}"/>
    <dgm:cxn modelId="{5CE73D2E-0659-4AD5-AFEB-495CBE68F9C9}" srcId="{FF5C7DBB-7E48-49E8-AB9E-EE337B56AF24}" destId="{29247577-4E0F-4879-955E-D04B10BCC103}" srcOrd="2" destOrd="0" parTransId="{E5069166-F667-40A1-8264-D07D656C70E1}" sibTransId="{8466CCA4-CBC2-4B5C-9F9C-07DAD38BAC14}"/>
    <dgm:cxn modelId="{300B8FA8-04BC-4357-B0BA-6E06D932594F}" type="presOf" srcId="{FF5C7DBB-7E48-49E8-AB9E-EE337B56AF24}" destId="{FBC5A4AC-A726-4E78-B568-988996581098}" srcOrd="0" destOrd="0" presId="urn:microsoft.com/office/officeart/2005/8/layout/hProcess9"/>
    <dgm:cxn modelId="{62A6C579-5D19-4697-A5D4-BFF84AD6ED49}" srcId="{FF5C7DBB-7E48-49E8-AB9E-EE337B56AF24}" destId="{E954642A-5169-4CC7-9886-2660EAE9F3B3}" srcOrd="1" destOrd="0" parTransId="{F6457A9E-6E62-450F-AD52-127C6A4ED757}" sibTransId="{CFD0AF01-3EFC-4589-B53B-66B4D52C4F6C}"/>
    <dgm:cxn modelId="{DCA72DE8-F89A-4EF3-B8EE-D33937AA632D}" type="presOf" srcId="{8603F065-1E29-4E04-84CA-0613916FBAB7}" destId="{8ED397BD-5B7A-4106-83BD-0940BC5F8A3A}" srcOrd="0" destOrd="0" presId="urn:microsoft.com/office/officeart/2005/8/layout/hProcess9"/>
    <dgm:cxn modelId="{DA497A52-0872-4A8E-BE4C-97EEFF016D5C}" type="presParOf" srcId="{FBC5A4AC-A726-4E78-B568-988996581098}" destId="{A458B3BA-E0FF-439B-84C0-BE93DABF569E}" srcOrd="0" destOrd="0" presId="urn:microsoft.com/office/officeart/2005/8/layout/hProcess9"/>
    <dgm:cxn modelId="{6971A098-76A0-48CA-AE44-DB696A3A6A39}" type="presParOf" srcId="{FBC5A4AC-A726-4E78-B568-988996581098}" destId="{A4F6D859-62C3-4C93-B143-8320D59CBDBC}" srcOrd="1" destOrd="0" presId="urn:microsoft.com/office/officeart/2005/8/layout/hProcess9"/>
    <dgm:cxn modelId="{60F53CAF-FFD0-4E14-8B16-2589D330BB25}" type="presParOf" srcId="{A4F6D859-62C3-4C93-B143-8320D59CBDBC}" destId="{8ED397BD-5B7A-4106-83BD-0940BC5F8A3A}" srcOrd="0" destOrd="0" presId="urn:microsoft.com/office/officeart/2005/8/layout/hProcess9"/>
    <dgm:cxn modelId="{68B68378-67CC-471C-8705-A4D8769D0103}" type="presParOf" srcId="{A4F6D859-62C3-4C93-B143-8320D59CBDBC}" destId="{64AEF666-30F4-47E2-A72E-159D12C09A76}" srcOrd="1" destOrd="0" presId="urn:microsoft.com/office/officeart/2005/8/layout/hProcess9"/>
    <dgm:cxn modelId="{A71C5D80-91F7-4561-8FEF-63C3902B17D1}" type="presParOf" srcId="{A4F6D859-62C3-4C93-B143-8320D59CBDBC}" destId="{A34A9964-A2BA-47E1-94C3-1086AACBDAE9}" srcOrd="2" destOrd="0" presId="urn:microsoft.com/office/officeart/2005/8/layout/hProcess9"/>
    <dgm:cxn modelId="{241A5B60-1DD5-4F01-ACE6-DB615336726D}" type="presParOf" srcId="{A4F6D859-62C3-4C93-B143-8320D59CBDBC}" destId="{88CC81B4-6961-4B9E-A14D-D144DF95C47A}" srcOrd="3" destOrd="0" presId="urn:microsoft.com/office/officeart/2005/8/layout/hProcess9"/>
    <dgm:cxn modelId="{B362BCBF-D8AD-4C51-9CC3-1045691EE03A}" type="presParOf" srcId="{A4F6D859-62C3-4C93-B143-8320D59CBDBC}" destId="{6842BB82-0FF5-41B3-A55E-02E225C7CBA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252701-EA94-40C6-806B-243AF3A3DA5D}" type="doc">
      <dgm:prSet loTypeId="urn:microsoft.com/office/officeart/2005/8/layout/radial4" loCatId="relationship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F0CEF01E-F963-4604-98CE-F25F5B75EB5A}">
      <dgm:prSet phldrT="[Texto]" custT="1"/>
      <dgm:spPr/>
      <dgm:t>
        <a:bodyPr/>
        <a:lstStyle/>
        <a:p>
          <a:r>
            <a:rPr lang="es-CO" sz="1800" dirty="0" smtClean="0"/>
            <a:t>Núcleo</a:t>
          </a:r>
          <a:endParaRPr lang="es-CO" sz="1800" dirty="0"/>
        </a:p>
      </dgm:t>
    </dgm:pt>
    <dgm:pt modelId="{90F4705E-9A4B-4E12-9460-FA22294D3E15}" type="parTrans" cxnId="{C393B456-2912-499E-BD2E-2BE309157AA5}">
      <dgm:prSet/>
      <dgm:spPr/>
      <dgm:t>
        <a:bodyPr/>
        <a:lstStyle/>
        <a:p>
          <a:endParaRPr lang="es-CO" sz="11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63F60FA-B94A-48FF-8E04-D6628AB46926}" type="sibTrans" cxnId="{C393B456-2912-499E-BD2E-2BE309157AA5}">
      <dgm:prSet/>
      <dgm:spPr/>
      <dgm:t>
        <a:bodyPr/>
        <a:lstStyle/>
        <a:p>
          <a:endParaRPr lang="es-CO" sz="11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B8C7C6C-0CDE-4393-8117-CFF55AE79B2A}">
      <dgm:prSet phldrT="[Texto]" custT="1"/>
      <dgm:spPr/>
      <dgm:t>
        <a:bodyPr/>
        <a:lstStyle/>
        <a:p>
          <a:r>
            <a:rPr lang="es-CO" sz="2000" dirty="0" smtClean="0"/>
            <a:t>Proceso</a:t>
          </a:r>
          <a:endParaRPr lang="es-CO" sz="2000" dirty="0"/>
        </a:p>
      </dgm:t>
    </dgm:pt>
    <dgm:pt modelId="{160D988B-82A9-46ED-A03D-3E9E274BD59C}" type="parTrans" cxnId="{153AC318-4A5A-4F75-A98C-CE689217D7C8}">
      <dgm:prSet/>
      <dgm:spPr/>
      <dgm:t>
        <a:bodyPr/>
        <a:lstStyle/>
        <a:p>
          <a:endParaRPr lang="es-CO" sz="11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D198D76-A5CE-4CBA-90B8-1870745C34AB}" type="sibTrans" cxnId="{153AC318-4A5A-4F75-A98C-CE689217D7C8}">
      <dgm:prSet/>
      <dgm:spPr/>
      <dgm:t>
        <a:bodyPr/>
        <a:lstStyle/>
        <a:p>
          <a:endParaRPr lang="es-CO" sz="11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2480943-7FC2-4BA2-9ACC-B4A39A3E2FB1}">
      <dgm:prSet phldrT="[Texto]" custT="1"/>
      <dgm:spPr/>
      <dgm:t>
        <a:bodyPr/>
        <a:lstStyle/>
        <a:p>
          <a:r>
            <a:rPr lang="es-CO" sz="2000" smtClean="0"/>
            <a:t>Proceso</a:t>
          </a:r>
          <a:endParaRPr lang="es-CO" sz="2000" dirty="0"/>
        </a:p>
      </dgm:t>
    </dgm:pt>
    <dgm:pt modelId="{7A654089-FACB-4BEF-B98C-5C10E52897E4}" type="parTrans" cxnId="{33F86F74-86AA-4106-B286-DFA6726C5272}">
      <dgm:prSet/>
      <dgm:spPr/>
      <dgm:t>
        <a:bodyPr/>
        <a:lstStyle/>
        <a:p>
          <a:endParaRPr lang="es-CO" sz="11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1C92419-8AA4-47D1-9179-7846C708077F}" type="sibTrans" cxnId="{33F86F74-86AA-4106-B286-DFA6726C5272}">
      <dgm:prSet/>
      <dgm:spPr/>
      <dgm:t>
        <a:bodyPr/>
        <a:lstStyle/>
        <a:p>
          <a:endParaRPr lang="es-CO" sz="11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F6109B3-F4BC-49C4-85C3-4D1E2BAAC103}">
      <dgm:prSet phldrT="[Texto]" custT="1"/>
      <dgm:spPr/>
      <dgm:t>
        <a:bodyPr/>
        <a:lstStyle/>
        <a:p>
          <a:r>
            <a:rPr lang="es-CO" sz="2000" smtClean="0"/>
            <a:t>Proceso</a:t>
          </a:r>
          <a:endParaRPr lang="es-CO" sz="2000" dirty="0"/>
        </a:p>
      </dgm:t>
    </dgm:pt>
    <dgm:pt modelId="{8B4593FB-82AC-4584-8928-5DB3CA4560E8}" type="parTrans" cxnId="{C311E35A-7864-4C17-A431-2B7EAE1BD1BD}">
      <dgm:prSet/>
      <dgm:spPr/>
      <dgm:t>
        <a:bodyPr/>
        <a:lstStyle/>
        <a:p>
          <a:endParaRPr lang="es-CO" sz="11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78F34F4-4FAC-49D4-ACFC-56922C2090C8}" type="sibTrans" cxnId="{C311E35A-7864-4C17-A431-2B7EAE1BD1BD}">
      <dgm:prSet/>
      <dgm:spPr/>
      <dgm:t>
        <a:bodyPr/>
        <a:lstStyle/>
        <a:p>
          <a:endParaRPr lang="es-CO" sz="11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B9572C3-4950-4C77-9C02-9B5FD5317D96}" type="pres">
      <dgm:prSet presAssocID="{36252701-EA94-40C6-806B-243AF3A3DA5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A83EC91-25AF-4F91-B494-83FA838D4793}" type="pres">
      <dgm:prSet presAssocID="{F0CEF01E-F963-4604-98CE-F25F5B75EB5A}" presName="centerShape" presStyleLbl="node0" presStyleIdx="0" presStyleCnt="1" custScaleX="114086"/>
      <dgm:spPr/>
      <dgm:t>
        <a:bodyPr/>
        <a:lstStyle/>
        <a:p>
          <a:endParaRPr lang="es-CO"/>
        </a:p>
      </dgm:t>
    </dgm:pt>
    <dgm:pt modelId="{3E0711C1-EEF3-45E9-B421-34B7BD519D47}" type="pres">
      <dgm:prSet presAssocID="{160D988B-82A9-46ED-A03D-3E9E274BD59C}" presName="parTrans" presStyleLbl="bgSibTrans2D1" presStyleIdx="0" presStyleCnt="3"/>
      <dgm:spPr/>
      <dgm:t>
        <a:bodyPr/>
        <a:lstStyle/>
        <a:p>
          <a:endParaRPr lang="es-CO"/>
        </a:p>
      </dgm:t>
    </dgm:pt>
    <dgm:pt modelId="{609BCE04-E927-436F-A996-337C308D847A}" type="pres">
      <dgm:prSet presAssocID="{CB8C7C6C-0CDE-4393-8117-CFF55AE79B2A}" presName="node" presStyleLbl="node1" presStyleIdx="0" presStyleCnt="3" custScaleX="134128" custRadScaleRad="120371" custRadScaleInc="-3448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0AA8907-812F-42C7-B466-061B2C2C7CAE}" type="pres">
      <dgm:prSet presAssocID="{7A654089-FACB-4BEF-B98C-5C10E52897E4}" presName="parTrans" presStyleLbl="bgSibTrans2D1" presStyleIdx="1" presStyleCnt="3"/>
      <dgm:spPr/>
      <dgm:t>
        <a:bodyPr/>
        <a:lstStyle/>
        <a:p>
          <a:endParaRPr lang="es-CO"/>
        </a:p>
      </dgm:t>
    </dgm:pt>
    <dgm:pt modelId="{30AA25F0-8082-43F3-BE42-0214D3FD2CD4}" type="pres">
      <dgm:prSet presAssocID="{12480943-7FC2-4BA2-9ACC-B4A39A3E2FB1}" presName="node" presStyleLbl="node1" presStyleIdx="1" presStyleCnt="3" custScaleX="13412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5B1775A-1E4C-47AF-A95F-AB361927AC1E}" type="pres">
      <dgm:prSet presAssocID="{8B4593FB-82AC-4584-8928-5DB3CA4560E8}" presName="parTrans" presStyleLbl="bgSibTrans2D1" presStyleIdx="2" presStyleCnt="3"/>
      <dgm:spPr/>
      <dgm:t>
        <a:bodyPr/>
        <a:lstStyle/>
        <a:p>
          <a:endParaRPr lang="es-CO"/>
        </a:p>
      </dgm:t>
    </dgm:pt>
    <dgm:pt modelId="{9BE5B7AE-B8E2-4ECE-BF86-1132F0FB4BC5}" type="pres">
      <dgm:prSet presAssocID="{6F6109B3-F4BC-49C4-85C3-4D1E2BAAC103}" presName="node" presStyleLbl="node1" presStyleIdx="2" presStyleCnt="3" custScaleX="134128" custRadScaleRad="113546" custRadScaleInc="3301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8948B36-B29D-49DD-A271-E63F66DFAFEE}" type="presOf" srcId="{160D988B-82A9-46ED-A03D-3E9E274BD59C}" destId="{3E0711C1-EEF3-45E9-B421-34B7BD519D47}" srcOrd="0" destOrd="0" presId="urn:microsoft.com/office/officeart/2005/8/layout/radial4"/>
    <dgm:cxn modelId="{C311E35A-7864-4C17-A431-2B7EAE1BD1BD}" srcId="{F0CEF01E-F963-4604-98CE-F25F5B75EB5A}" destId="{6F6109B3-F4BC-49C4-85C3-4D1E2BAAC103}" srcOrd="2" destOrd="0" parTransId="{8B4593FB-82AC-4584-8928-5DB3CA4560E8}" sibTransId="{D78F34F4-4FAC-49D4-ACFC-56922C2090C8}"/>
    <dgm:cxn modelId="{C184EE07-A290-4E83-BC45-7DDA4B3F7CD0}" type="presOf" srcId="{CB8C7C6C-0CDE-4393-8117-CFF55AE79B2A}" destId="{609BCE04-E927-436F-A996-337C308D847A}" srcOrd="0" destOrd="0" presId="urn:microsoft.com/office/officeart/2005/8/layout/radial4"/>
    <dgm:cxn modelId="{C393B456-2912-499E-BD2E-2BE309157AA5}" srcId="{36252701-EA94-40C6-806B-243AF3A3DA5D}" destId="{F0CEF01E-F963-4604-98CE-F25F5B75EB5A}" srcOrd="0" destOrd="0" parTransId="{90F4705E-9A4B-4E12-9460-FA22294D3E15}" sibTransId="{A63F60FA-B94A-48FF-8E04-D6628AB46926}"/>
    <dgm:cxn modelId="{CEDA2E3D-7317-4FBB-9B9D-24B2ACF1B40F}" type="presOf" srcId="{12480943-7FC2-4BA2-9ACC-B4A39A3E2FB1}" destId="{30AA25F0-8082-43F3-BE42-0214D3FD2CD4}" srcOrd="0" destOrd="0" presId="urn:microsoft.com/office/officeart/2005/8/layout/radial4"/>
    <dgm:cxn modelId="{E358FCD4-A102-40DA-A929-EF131600AFEB}" type="presOf" srcId="{7A654089-FACB-4BEF-B98C-5C10E52897E4}" destId="{B0AA8907-812F-42C7-B466-061B2C2C7CAE}" srcOrd="0" destOrd="0" presId="urn:microsoft.com/office/officeart/2005/8/layout/radial4"/>
    <dgm:cxn modelId="{04171F5D-CC46-459F-8A8A-5953BE73F031}" type="presOf" srcId="{6F6109B3-F4BC-49C4-85C3-4D1E2BAAC103}" destId="{9BE5B7AE-B8E2-4ECE-BF86-1132F0FB4BC5}" srcOrd="0" destOrd="0" presId="urn:microsoft.com/office/officeart/2005/8/layout/radial4"/>
    <dgm:cxn modelId="{9687C3F2-7A22-4904-A8CA-A610777453B8}" type="presOf" srcId="{8B4593FB-82AC-4584-8928-5DB3CA4560E8}" destId="{A5B1775A-1E4C-47AF-A95F-AB361927AC1E}" srcOrd="0" destOrd="0" presId="urn:microsoft.com/office/officeart/2005/8/layout/radial4"/>
    <dgm:cxn modelId="{153AC318-4A5A-4F75-A98C-CE689217D7C8}" srcId="{F0CEF01E-F963-4604-98CE-F25F5B75EB5A}" destId="{CB8C7C6C-0CDE-4393-8117-CFF55AE79B2A}" srcOrd="0" destOrd="0" parTransId="{160D988B-82A9-46ED-A03D-3E9E274BD59C}" sibTransId="{AD198D76-A5CE-4CBA-90B8-1870745C34AB}"/>
    <dgm:cxn modelId="{7E11FC30-94E9-4B63-8A21-A6551AB2AF98}" type="presOf" srcId="{36252701-EA94-40C6-806B-243AF3A3DA5D}" destId="{CB9572C3-4950-4C77-9C02-9B5FD5317D96}" srcOrd="0" destOrd="0" presId="urn:microsoft.com/office/officeart/2005/8/layout/radial4"/>
    <dgm:cxn modelId="{33F86F74-86AA-4106-B286-DFA6726C5272}" srcId="{F0CEF01E-F963-4604-98CE-F25F5B75EB5A}" destId="{12480943-7FC2-4BA2-9ACC-B4A39A3E2FB1}" srcOrd="1" destOrd="0" parTransId="{7A654089-FACB-4BEF-B98C-5C10E52897E4}" sibTransId="{A1C92419-8AA4-47D1-9179-7846C708077F}"/>
    <dgm:cxn modelId="{E3842366-F34E-4C2A-8226-FE6FA4C14B7D}" type="presOf" srcId="{F0CEF01E-F963-4604-98CE-F25F5B75EB5A}" destId="{BA83EC91-25AF-4F91-B494-83FA838D4793}" srcOrd="0" destOrd="0" presId="urn:microsoft.com/office/officeart/2005/8/layout/radial4"/>
    <dgm:cxn modelId="{8A6EA6F0-549A-4375-BD2A-EEAB97D7280F}" type="presParOf" srcId="{CB9572C3-4950-4C77-9C02-9B5FD5317D96}" destId="{BA83EC91-25AF-4F91-B494-83FA838D4793}" srcOrd="0" destOrd="0" presId="urn:microsoft.com/office/officeart/2005/8/layout/radial4"/>
    <dgm:cxn modelId="{99AFBD90-4C91-49EC-ABCD-A40A4511B020}" type="presParOf" srcId="{CB9572C3-4950-4C77-9C02-9B5FD5317D96}" destId="{3E0711C1-EEF3-45E9-B421-34B7BD519D47}" srcOrd="1" destOrd="0" presId="urn:microsoft.com/office/officeart/2005/8/layout/radial4"/>
    <dgm:cxn modelId="{7211D662-ABEC-4A6C-8763-C78D241E52E3}" type="presParOf" srcId="{CB9572C3-4950-4C77-9C02-9B5FD5317D96}" destId="{609BCE04-E927-436F-A996-337C308D847A}" srcOrd="2" destOrd="0" presId="urn:microsoft.com/office/officeart/2005/8/layout/radial4"/>
    <dgm:cxn modelId="{65BCFF01-4E40-41B0-BF5A-EC1273991B2E}" type="presParOf" srcId="{CB9572C3-4950-4C77-9C02-9B5FD5317D96}" destId="{B0AA8907-812F-42C7-B466-061B2C2C7CAE}" srcOrd="3" destOrd="0" presId="urn:microsoft.com/office/officeart/2005/8/layout/radial4"/>
    <dgm:cxn modelId="{39311AB2-EA50-413E-89DD-D168718804E6}" type="presParOf" srcId="{CB9572C3-4950-4C77-9C02-9B5FD5317D96}" destId="{30AA25F0-8082-43F3-BE42-0214D3FD2CD4}" srcOrd="4" destOrd="0" presId="urn:microsoft.com/office/officeart/2005/8/layout/radial4"/>
    <dgm:cxn modelId="{1D04F462-83C0-4B63-8D10-561031143C16}" type="presParOf" srcId="{CB9572C3-4950-4C77-9C02-9B5FD5317D96}" destId="{A5B1775A-1E4C-47AF-A95F-AB361927AC1E}" srcOrd="5" destOrd="0" presId="urn:microsoft.com/office/officeart/2005/8/layout/radial4"/>
    <dgm:cxn modelId="{A56763C6-277E-4B93-933E-2A70D0DBEB93}" type="presParOf" srcId="{CB9572C3-4950-4C77-9C02-9B5FD5317D96}" destId="{9BE5B7AE-B8E2-4ECE-BF86-1132F0FB4BC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6252701-EA94-40C6-806B-243AF3A3DA5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F0CEF01E-F963-4604-98CE-F25F5B75EB5A}">
      <dgm:prSet phldrT="[Texto]" custT="1"/>
      <dgm:spPr/>
      <dgm:t>
        <a:bodyPr/>
        <a:lstStyle/>
        <a:p>
          <a:r>
            <a:rPr lang="es-CO" sz="1600" dirty="0">
              <a:solidFill>
                <a:schemeClr val="bg1"/>
              </a:solidFill>
            </a:rPr>
            <a:t>Núcleo:</a:t>
          </a:r>
        </a:p>
        <a:p>
          <a:endParaRPr lang="es-CO" sz="1600" dirty="0">
            <a:solidFill>
              <a:schemeClr val="bg1"/>
            </a:solidFill>
          </a:endParaRPr>
        </a:p>
        <a:p>
          <a:r>
            <a:rPr lang="es-CO" sz="1600" b="0" i="0" dirty="0">
              <a:solidFill>
                <a:schemeClr val="bg1"/>
              </a:solidFill>
            </a:rPr>
            <a:t>planificación, sistema de archivos, redes, controladores de dispositivos, gestión de memoria, …</a:t>
          </a:r>
          <a:endParaRPr lang="es-CO" sz="1600" dirty="0">
            <a:solidFill>
              <a:schemeClr val="bg1"/>
            </a:solidFill>
          </a:endParaRPr>
        </a:p>
      </dgm:t>
    </dgm:pt>
    <dgm:pt modelId="{90F4705E-9A4B-4E12-9460-FA22294D3E15}" type="parTrans" cxnId="{C393B456-2912-499E-BD2E-2BE309157AA5}">
      <dgm:prSet/>
      <dgm:spPr/>
      <dgm:t>
        <a:bodyPr/>
        <a:lstStyle/>
        <a:p>
          <a:endParaRPr lang="es-CO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63F60FA-B94A-48FF-8E04-D6628AB46926}" type="sibTrans" cxnId="{C393B456-2912-499E-BD2E-2BE309157AA5}">
      <dgm:prSet/>
      <dgm:spPr/>
      <dgm:t>
        <a:bodyPr/>
        <a:lstStyle/>
        <a:p>
          <a:endParaRPr lang="es-CO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B9572C3-4950-4C77-9C02-9B5FD5317D96}" type="pres">
      <dgm:prSet presAssocID="{36252701-EA94-40C6-806B-243AF3A3DA5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A83EC91-25AF-4F91-B494-83FA838D4793}" type="pres">
      <dgm:prSet presAssocID="{F0CEF01E-F963-4604-98CE-F25F5B75EB5A}" presName="centerShape" presStyleLbl="node0" presStyleIdx="0" presStyleCnt="1"/>
      <dgm:spPr/>
      <dgm:t>
        <a:bodyPr/>
        <a:lstStyle/>
        <a:p>
          <a:endParaRPr lang="es-CO"/>
        </a:p>
      </dgm:t>
    </dgm:pt>
  </dgm:ptLst>
  <dgm:cxnLst>
    <dgm:cxn modelId="{C393B456-2912-499E-BD2E-2BE309157AA5}" srcId="{36252701-EA94-40C6-806B-243AF3A3DA5D}" destId="{F0CEF01E-F963-4604-98CE-F25F5B75EB5A}" srcOrd="0" destOrd="0" parTransId="{90F4705E-9A4B-4E12-9460-FA22294D3E15}" sibTransId="{A63F60FA-B94A-48FF-8E04-D6628AB46926}"/>
    <dgm:cxn modelId="{10759394-4CF3-4CBD-983B-290F25F9C62A}" type="presOf" srcId="{F0CEF01E-F963-4604-98CE-F25F5B75EB5A}" destId="{BA83EC91-25AF-4F91-B494-83FA838D4793}" srcOrd="0" destOrd="0" presId="urn:microsoft.com/office/officeart/2005/8/layout/radial4"/>
    <dgm:cxn modelId="{39687984-18E2-45B5-B01F-B81F220F22CC}" type="presOf" srcId="{36252701-EA94-40C6-806B-243AF3A3DA5D}" destId="{CB9572C3-4950-4C77-9C02-9B5FD5317D96}" srcOrd="0" destOrd="0" presId="urn:microsoft.com/office/officeart/2005/8/layout/radial4"/>
    <dgm:cxn modelId="{D4CED6DE-20F3-4516-95D4-D43C521EDB91}" type="presParOf" srcId="{CB9572C3-4950-4C77-9C02-9B5FD5317D96}" destId="{BA83EC91-25AF-4F91-B494-83FA838D4793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232A0-928D-4D2F-8122-6907672C6680}">
      <dsp:nvSpPr>
        <dsp:cNvPr id="0" name=""/>
        <dsp:cNvSpPr/>
      </dsp:nvSpPr>
      <dsp:spPr>
        <a:xfrm>
          <a:off x="2150368" y="0"/>
          <a:ext cx="1075184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/>
            <a:t>Registro</a:t>
          </a:r>
        </a:p>
      </dsp:txBody>
      <dsp:txXfrm>
        <a:off x="2150368" y="0"/>
        <a:ext cx="1075184" cy="489654"/>
      </dsp:txXfrm>
    </dsp:sp>
    <dsp:sp modelId="{49D1568F-6C81-4D02-A17E-4CEC376937B4}">
      <dsp:nvSpPr>
        <dsp:cNvPr id="0" name=""/>
        <dsp:cNvSpPr/>
      </dsp:nvSpPr>
      <dsp:spPr>
        <a:xfrm>
          <a:off x="1612776" y="489654"/>
          <a:ext cx="2150368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75041"/>
            <a:satOff val="139"/>
            <a:lumOff val="690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Caché</a:t>
          </a:r>
        </a:p>
      </dsp:txBody>
      <dsp:txXfrm>
        <a:off x="1989090" y="489654"/>
        <a:ext cx="1397739" cy="489654"/>
      </dsp:txXfrm>
    </dsp:sp>
    <dsp:sp modelId="{F597D970-7B80-4CEC-AEF3-5E7A448A2638}">
      <dsp:nvSpPr>
        <dsp:cNvPr id="0" name=""/>
        <dsp:cNvSpPr/>
      </dsp:nvSpPr>
      <dsp:spPr>
        <a:xfrm>
          <a:off x="1075184" y="979308"/>
          <a:ext cx="3225552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150083"/>
            <a:satOff val="278"/>
            <a:lumOff val="1380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Memoria principal </a:t>
          </a:r>
        </a:p>
      </dsp:txBody>
      <dsp:txXfrm>
        <a:off x="1639655" y="979308"/>
        <a:ext cx="2096608" cy="489654"/>
      </dsp:txXfrm>
    </dsp:sp>
    <dsp:sp modelId="{CE1D9D60-9C65-4ACA-9691-C41A9AC904DC}">
      <dsp:nvSpPr>
        <dsp:cNvPr id="0" name=""/>
        <dsp:cNvSpPr/>
      </dsp:nvSpPr>
      <dsp:spPr>
        <a:xfrm>
          <a:off x="537592" y="1468963"/>
          <a:ext cx="4300736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225124"/>
            <a:satOff val="416"/>
            <a:lumOff val="2070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Memoria secundaria local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(Disco)</a:t>
          </a:r>
        </a:p>
      </dsp:txBody>
      <dsp:txXfrm>
        <a:off x="1290220" y="1468963"/>
        <a:ext cx="2795478" cy="489654"/>
      </dsp:txXfrm>
    </dsp:sp>
    <dsp:sp modelId="{5C74BC98-948A-4681-AC78-4EE6EB72B8E2}">
      <dsp:nvSpPr>
        <dsp:cNvPr id="0" name=""/>
        <dsp:cNvSpPr/>
      </dsp:nvSpPr>
      <dsp:spPr>
        <a:xfrm>
          <a:off x="0" y="1958617"/>
          <a:ext cx="5375920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300166"/>
            <a:satOff val="555"/>
            <a:lumOff val="2760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Memoria secundaria externa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(Nube)</a:t>
          </a:r>
        </a:p>
      </dsp:txBody>
      <dsp:txXfrm>
        <a:off x="940785" y="1958617"/>
        <a:ext cx="3494348" cy="4896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3EC91-25AF-4F91-B494-83FA838D4793}">
      <dsp:nvSpPr>
        <dsp:cNvPr id="0" name=""/>
        <dsp:cNvSpPr/>
      </dsp:nvSpPr>
      <dsp:spPr>
        <a:xfrm>
          <a:off x="1663216" y="54868"/>
          <a:ext cx="2506215" cy="25062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>
              <a:solidFill>
                <a:schemeClr val="bg1"/>
              </a:solidFill>
            </a:rPr>
            <a:t>Núcleo: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600" kern="1200" dirty="0">
            <a:solidFill>
              <a:schemeClr val="bg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0" i="0" kern="1200" dirty="0">
              <a:solidFill>
                <a:schemeClr val="bg1"/>
              </a:solidFill>
            </a:rPr>
            <a:t>planificación, sistema de archivos, redes, controladores de dispositivos, gestión de memoria, …</a:t>
          </a:r>
          <a:endParaRPr lang="es-CO" sz="1600" kern="1200" dirty="0">
            <a:solidFill>
              <a:schemeClr val="bg1"/>
            </a:solidFill>
          </a:endParaRPr>
        </a:p>
      </dsp:txBody>
      <dsp:txXfrm>
        <a:off x="2030243" y="421895"/>
        <a:ext cx="1772161" cy="177216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62B6F-C1B8-41E5-87A7-0CF673D54201}">
      <dsp:nvSpPr>
        <dsp:cNvPr id="0" name=""/>
        <dsp:cNvSpPr/>
      </dsp:nvSpPr>
      <dsp:spPr>
        <a:xfrm>
          <a:off x="0" y="192480"/>
          <a:ext cx="4824536" cy="3965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438" tIns="187452" rIns="37443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/>
            <a:t>4</a:t>
          </a:r>
        </a:p>
      </dsp:txBody>
      <dsp:txXfrm>
        <a:off x="0" y="192480"/>
        <a:ext cx="4824536" cy="396597"/>
      </dsp:txXfrm>
    </dsp:sp>
    <dsp:sp modelId="{B3A05686-597C-45DC-B8AC-13D1E35F5E5F}">
      <dsp:nvSpPr>
        <dsp:cNvPr id="0" name=""/>
        <dsp:cNvSpPr/>
      </dsp:nvSpPr>
      <dsp:spPr>
        <a:xfrm>
          <a:off x="241226" y="44880"/>
          <a:ext cx="3377175" cy="29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649" tIns="0" rIns="12764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Procesos de usuario</a:t>
          </a:r>
        </a:p>
      </dsp:txBody>
      <dsp:txXfrm>
        <a:off x="255636" y="59290"/>
        <a:ext cx="3348355" cy="266380"/>
      </dsp:txXfrm>
    </dsp:sp>
    <dsp:sp modelId="{4F6D01D1-E7C5-4B71-A580-9A85D7E1BCC7}">
      <dsp:nvSpPr>
        <dsp:cNvPr id="0" name=""/>
        <dsp:cNvSpPr/>
      </dsp:nvSpPr>
      <dsp:spPr>
        <a:xfrm>
          <a:off x="0" y="790678"/>
          <a:ext cx="4824536" cy="43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033872"/>
              <a:satOff val="226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438" tIns="187452" rIns="37443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/>
            <a:t>3</a:t>
          </a:r>
        </a:p>
      </dsp:txBody>
      <dsp:txXfrm>
        <a:off x="0" y="790678"/>
        <a:ext cx="4824536" cy="435875"/>
      </dsp:txXfrm>
    </dsp:sp>
    <dsp:sp modelId="{A7509BF4-A22A-4F2C-9633-CA6809D6396A}">
      <dsp:nvSpPr>
        <dsp:cNvPr id="0" name=""/>
        <dsp:cNvSpPr/>
      </dsp:nvSpPr>
      <dsp:spPr>
        <a:xfrm>
          <a:off x="241226" y="643078"/>
          <a:ext cx="3377175" cy="295200"/>
        </a:xfrm>
        <a:prstGeom prst="roundRect">
          <a:avLst/>
        </a:prstGeom>
        <a:solidFill>
          <a:schemeClr val="accent5">
            <a:hueOff val="-1033872"/>
            <a:satOff val="226"/>
            <a:lumOff val="-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649" tIns="0" rIns="12764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Procesos de servidores</a:t>
          </a:r>
        </a:p>
      </dsp:txBody>
      <dsp:txXfrm>
        <a:off x="255636" y="657488"/>
        <a:ext cx="3348355" cy="266380"/>
      </dsp:txXfrm>
    </dsp:sp>
    <dsp:sp modelId="{0604715E-E1C5-4005-B67E-4017A07A85FB}">
      <dsp:nvSpPr>
        <dsp:cNvPr id="0" name=""/>
        <dsp:cNvSpPr/>
      </dsp:nvSpPr>
      <dsp:spPr>
        <a:xfrm>
          <a:off x="0" y="1428153"/>
          <a:ext cx="4824536" cy="4343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067744"/>
              <a:satOff val="451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438" tIns="187452" rIns="37443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/>
            <a:t>2</a:t>
          </a:r>
        </a:p>
      </dsp:txBody>
      <dsp:txXfrm>
        <a:off x="0" y="1428153"/>
        <a:ext cx="4824536" cy="434302"/>
      </dsp:txXfrm>
    </dsp:sp>
    <dsp:sp modelId="{D5D0151B-CEC5-4656-8306-72992DAA6725}">
      <dsp:nvSpPr>
        <dsp:cNvPr id="0" name=""/>
        <dsp:cNvSpPr/>
      </dsp:nvSpPr>
      <dsp:spPr>
        <a:xfrm>
          <a:off x="241226" y="1280553"/>
          <a:ext cx="3377175" cy="295200"/>
        </a:xfrm>
        <a:prstGeom prst="roundRect">
          <a:avLst/>
        </a:prstGeom>
        <a:solidFill>
          <a:schemeClr val="accent5">
            <a:hueOff val="-2067744"/>
            <a:satOff val="451"/>
            <a:lumOff val="-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649" tIns="0" rIns="12764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Tareas de E/S</a:t>
          </a:r>
        </a:p>
      </dsp:txBody>
      <dsp:txXfrm>
        <a:off x="255636" y="1294963"/>
        <a:ext cx="3348355" cy="266380"/>
      </dsp:txXfrm>
    </dsp:sp>
    <dsp:sp modelId="{B7FDB8AB-C907-4A48-8406-D0964675793E}">
      <dsp:nvSpPr>
        <dsp:cNvPr id="0" name=""/>
        <dsp:cNvSpPr/>
      </dsp:nvSpPr>
      <dsp:spPr>
        <a:xfrm>
          <a:off x="0" y="2064056"/>
          <a:ext cx="4824536" cy="3897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101616"/>
              <a:satOff val="677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438" tIns="187452" rIns="37443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/>
            <a:t>1</a:t>
          </a:r>
        </a:p>
      </dsp:txBody>
      <dsp:txXfrm>
        <a:off x="0" y="2064056"/>
        <a:ext cx="4824536" cy="389790"/>
      </dsp:txXfrm>
    </dsp:sp>
    <dsp:sp modelId="{763707E9-4E72-4673-A77C-C40D3152C1C8}">
      <dsp:nvSpPr>
        <dsp:cNvPr id="0" name=""/>
        <dsp:cNvSpPr/>
      </dsp:nvSpPr>
      <dsp:spPr>
        <a:xfrm>
          <a:off x="241226" y="1916456"/>
          <a:ext cx="3377175" cy="295200"/>
        </a:xfrm>
        <a:prstGeom prst="roundRect">
          <a:avLst/>
        </a:prstGeom>
        <a:solidFill>
          <a:schemeClr val="accent5">
            <a:hueOff val="-3101616"/>
            <a:satOff val="677"/>
            <a:lumOff val="-3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649" tIns="0" rIns="12764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Gestión de procesos</a:t>
          </a:r>
        </a:p>
      </dsp:txBody>
      <dsp:txXfrm>
        <a:off x="255636" y="1930866"/>
        <a:ext cx="3348355" cy="266380"/>
      </dsp:txXfrm>
    </dsp:sp>
    <dsp:sp modelId="{145FC720-5CDF-4D44-97B2-5FF16305EF9F}">
      <dsp:nvSpPr>
        <dsp:cNvPr id="0" name=""/>
        <dsp:cNvSpPr/>
      </dsp:nvSpPr>
      <dsp:spPr>
        <a:xfrm>
          <a:off x="0" y="2655447"/>
          <a:ext cx="482453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135488"/>
              <a:satOff val="903"/>
              <a:lumOff val="-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45535-BD76-4337-844D-0814BCE05509}">
      <dsp:nvSpPr>
        <dsp:cNvPr id="0" name=""/>
        <dsp:cNvSpPr/>
      </dsp:nvSpPr>
      <dsp:spPr>
        <a:xfrm>
          <a:off x="241226" y="2507847"/>
          <a:ext cx="3377175" cy="295200"/>
        </a:xfrm>
        <a:prstGeom prst="roundRect">
          <a:avLst/>
        </a:prstGeom>
        <a:solidFill>
          <a:schemeClr val="accent5">
            <a:hueOff val="-4135488"/>
            <a:satOff val="903"/>
            <a:lumOff val="-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649" tIns="0" rIns="12764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Hardware</a:t>
          </a:r>
        </a:p>
      </dsp:txBody>
      <dsp:txXfrm>
        <a:off x="255636" y="2522257"/>
        <a:ext cx="3348355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232A0-928D-4D2F-8122-6907672C6680}">
      <dsp:nvSpPr>
        <dsp:cNvPr id="0" name=""/>
        <dsp:cNvSpPr/>
      </dsp:nvSpPr>
      <dsp:spPr>
        <a:xfrm>
          <a:off x="2150368" y="0"/>
          <a:ext cx="1075184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/>
            <a:t>Registro</a:t>
          </a:r>
        </a:p>
      </dsp:txBody>
      <dsp:txXfrm>
        <a:off x="2150368" y="0"/>
        <a:ext cx="1075184" cy="489654"/>
      </dsp:txXfrm>
    </dsp:sp>
    <dsp:sp modelId="{49D1568F-6C81-4D02-A17E-4CEC376937B4}">
      <dsp:nvSpPr>
        <dsp:cNvPr id="0" name=""/>
        <dsp:cNvSpPr/>
      </dsp:nvSpPr>
      <dsp:spPr>
        <a:xfrm>
          <a:off x="1612776" y="489654"/>
          <a:ext cx="2150368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75041"/>
            <a:satOff val="139"/>
            <a:lumOff val="690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Caché</a:t>
          </a:r>
        </a:p>
      </dsp:txBody>
      <dsp:txXfrm>
        <a:off x="1989090" y="489654"/>
        <a:ext cx="1397739" cy="489654"/>
      </dsp:txXfrm>
    </dsp:sp>
    <dsp:sp modelId="{F597D970-7B80-4CEC-AEF3-5E7A448A2638}">
      <dsp:nvSpPr>
        <dsp:cNvPr id="0" name=""/>
        <dsp:cNvSpPr/>
      </dsp:nvSpPr>
      <dsp:spPr>
        <a:xfrm>
          <a:off x="1075184" y="979308"/>
          <a:ext cx="3225552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150083"/>
            <a:satOff val="278"/>
            <a:lumOff val="1380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Memoria principal </a:t>
          </a:r>
        </a:p>
      </dsp:txBody>
      <dsp:txXfrm>
        <a:off x="1639655" y="979308"/>
        <a:ext cx="2096608" cy="489654"/>
      </dsp:txXfrm>
    </dsp:sp>
    <dsp:sp modelId="{CE1D9D60-9C65-4ACA-9691-C41A9AC904DC}">
      <dsp:nvSpPr>
        <dsp:cNvPr id="0" name=""/>
        <dsp:cNvSpPr/>
      </dsp:nvSpPr>
      <dsp:spPr>
        <a:xfrm>
          <a:off x="537592" y="1468963"/>
          <a:ext cx="4300736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225124"/>
            <a:satOff val="416"/>
            <a:lumOff val="2070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Memoria secundaria local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(Disco)</a:t>
          </a:r>
        </a:p>
      </dsp:txBody>
      <dsp:txXfrm>
        <a:off x="1290220" y="1468963"/>
        <a:ext cx="2795478" cy="489654"/>
      </dsp:txXfrm>
    </dsp:sp>
    <dsp:sp modelId="{5C74BC98-948A-4681-AC78-4EE6EB72B8E2}">
      <dsp:nvSpPr>
        <dsp:cNvPr id="0" name=""/>
        <dsp:cNvSpPr/>
      </dsp:nvSpPr>
      <dsp:spPr>
        <a:xfrm>
          <a:off x="0" y="1958617"/>
          <a:ext cx="5375920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300166"/>
            <a:satOff val="555"/>
            <a:lumOff val="2760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Memoria secundaria externa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(Nube)</a:t>
          </a:r>
        </a:p>
      </dsp:txBody>
      <dsp:txXfrm>
        <a:off x="940785" y="1958617"/>
        <a:ext cx="3494348" cy="48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232A0-928D-4D2F-8122-6907672C6680}">
      <dsp:nvSpPr>
        <dsp:cNvPr id="0" name=""/>
        <dsp:cNvSpPr/>
      </dsp:nvSpPr>
      <dsp:spPr>
        <a:xfrm>
          <a:off x="2150368" y="0"/>
          <a:ext cx="1075184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/>
            <a:t>Registro</a:t>
          </a:r>
        </a:p>
      </dsp:txBody>
      <dsp:txXfrm>
        <a:off x="2150368" y="0"/>
        <a:ext cx="1075184" cy="489654"/>
      </dsp:txXfrm>
    </dsp:sp>
    <dsp:sp modelId="{49D1568F-6C81-4D02-A17E-4CEC376937B4}">
      <dsp:nvSpPr>
        <dsp:cNvPr id="0" name=""/>
        <dsp:cNvSpPr/>
      </dsp:nvSpPr>
      <dsp:spPr>
        <a:xfrm>
          <a:off x="1612776" y="489654"/>
          <a:ext cx="2150368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75041"/>
            <a:satOff val="139"/>
            <a:lumOff val="690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Caché</a:t>
          </a:r>
        </a:p>
      </dsp:txBody>
      <dsp:txXfrm>
        <a:off x="1989090" y="489654"/>
        <a:ext cx="1397739" cy="489654"/>
      </dsp:txXfrm>
    </dsp:sp>
    <dsp:sp modelId="{F597D970-7B80-4CEC-AEF3-5E7A448A2638}">
      <dsp:nvSpPr>
        <dsp:cNvPr id="0" name=""/>
        <dsp:cNvSpPr/>
      </dsp:nvSpPr>
      <dsp:spPr>
        <a:xfrm>
          <a:off x="1075184" y="979308"/>
          <a:ext cx="3225552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150083"/>
            <a:satOff val="278"/>
            <a:lumOff val="1380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Memoria principal </a:t>
          </a:r>
        </a:p>
      </dsp:txBody>
      <dsp:txXfrm>
        <a:off x="1639655" y="979308"/>
        <a:ext cx="2096608" cy="489654"/>
      </dsp:txXfrm>
    </dsp:sp>
    <dsp:sp modelId="{CE1D9D60-9C65-4ACA-9691-C41A9AC904DC}">
      <dsp:nvSpPr>
        <dsp:cNvPr id="0" name=""/>
        <dsp:cNvSpPr/>
      </dsp:nvSpPr>
      <dsp:spPr>
        <a:xfrm>
          <a:off x="537592" y="1468963"/>
          <a:ext cx="4300736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225124"/>
            <a:satOff val="416"/>
            <a:lumOff val="2070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Memoria secundaria local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(Disco)</a:t>
          </a:r>
        </a:p>
      </dsp:txBody>
      <dsp:txXfrm>
        <a:off x="1290220" y="1468963"/>
        <a:ext cx="2795478" cy="489654"/>
      </dsp:txXfrm>
    </dsp:sp>
    <dsp:sp modelId="{5C74BC98-948A-4681-AC78-4EE6EB72B8E2}">
      <dsp:nvSpPr>
        <dsp:cNvPr id="0" name=""/>
        <dsp:cNvSpPr/>
      </dsp:nvSpPr>
      <dsp:spPr>
        <a:xfrm>
          <a:off x="0" y="1958617"/>
          <a:ext cx="5375920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300166"/>
            <a:satOff val="555"/>
            <a:lumOff val="2760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Memoria secundaria externa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(Nube)</a:t>
          </a:r>
        </a:p>
      </dsp:txBody>
      <dsp:txXfrm>
        <a:off x="940785" y="1958617"/>
        <a:ext cx="3494348" cy="48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232A0-928D-4D2F-8122-6907672C6680}">
      <dsp:nvSpPr>
        <dsp:cNvPr id="0" name=""/>
        <dsp:cNvSpPr/>
      </dsp:nvSpPr>
      <dsp:spPr>
        <a:xfrm>
          <a:off x="2150368" y="0"/>
          <a:ext cx="1075184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/>
            <a:t>Registro</a:t>
          </a:r>
        </a:p>
      </dsp:txBody>
      <dsp:txXfrm>
        <a:off x="2150368" y="0"/>
        <a:ext cx="1075184" cy="489654"/>
      </dsp:txXfrm>
    </dsp:sp>
    <dsp:sp modelId="{49D1568F-6C81-4D02-A17E-4CEC376937B4}">
      <dsp:nvSpPr>
        <dsp:cNvPr id="0" name=""/>
        <dsp:cNvSpPr/>
      </dsp:nvSpPr>
      <dsp:spPr>
        <a:xfrm>
          <a:off x="1612776" y="489654"/>
          <a:ext cx="2150368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75041"/>
            <a:satOff val="139"/>
            <a:lumOff val="690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Caché</a:t>
          </a:r>
        </a:p>
      </dsp:txBody>
      <dsp:txXfrm>
        <a:off x="1989090" y="489654"/>
        <a:ext cx="1397739" cy="489654"/>
      </dsp:txXfrm>
    </dsp:sp>
    <dsp:sp modelId="{F597D970-7B80-4CEC-AEF3-5E7A448A2638}">
      <dsp:nvSpPr>
        <dsp:cNvPr id="0" name=""/>
        <dsp:cNvSpPr/>
      </dsp:nvSpPr>
      <dsp:spPr>
        <a:xfrm>
          <a:off x="1075184" y="979308"/>
          <a:ext cx="3225552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150083"/>
            <a:satOff val="278"/>
            <a:lumOff val="1380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Memoria principal </a:t>
          </a:r>
        </a:p>
      </dsp:txBody>
      <dsp:txXfrm>
        <a:off x="1639655" y="979308"/>
        <a:ext cx="2096608" cy="489654"/>
      </dsp:txXfrm>
    </dsp:sp>
    <dsp:sp modelId="{CE1D9D60-9C65-4ACA-9691-C41A9AC904DC}">
      <dsp:nvSpPr>
        <dsp:cNvPr id="0" name=""/>
        <dsp:cNvSpPr/>
      </dsp:nvSpPr>
      <dsp:spPr>
        <a:xfrm>
          <a:off x="537592" y="1468963"/>
          <a:ext cx="4300736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225124"/>
            <a:satOff val="416"/>
            <a:lumOff val="2070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Memoria secundaria local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(Disco)</a:t>
          </a:r>
        </a:p>
      </dsp:txBody>
      <dsp:txXfrm>
        <a:off x="1290220" y="1468963"/>
        <a:ext cx="2795478" cy="489654"/>
      </dsp:txXfrm>
    </dsp:sp>
    <dsp:sp modelId="{5C74BC98-948A-4681-AC78-4EE6EB72B8E2}">
      <dsp:nvSpPr>
        <dsp:cNvPr id="0" name=""/>
        <dsp:cNvSpPr/>
      </dsp:nvSpPr>
      <dsp:spPr>
        <a:xfrm>
          <a:off x="0" y="1958617"/>
          <a:ext cx="5375920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300166"/>
            <a:satOff val="555"/>
            <a:lumOff val="2760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Memoria secundaria externa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(Nube)</a:t>
          </a:r>
        </a:p>
      </dsp:txBody>
      <dsp:txXfrm>
        <a:off x="940785" y="1958617"/>
        <a:ext cx="3494348" cy="489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232A0-928D-4D2F-8122-6907672C6680}">
      <dsp:nvSpPr>
        <dsp:cNvPr id="0" name=""/>
        <dsp:cNvSpPr/>
      </dsp:nvSpPr>
      <dsp:spPr>
        <a:xfrm>
          <a:off x="2150368" y="0"/>
          <a:ext cx="1075184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/>
            <a:t>Registro</a:t>
          </a:r>
        </a:p>
      </dsp:txBody>
      <dsp:txXfrm>
        <a:off x="2150368" y="0"/>
        <a:ext cx="1075184" cy="489654"/>
      </dsp:txXfrm>
    </dsp:sp>
    <dsp:sp modelId="{49D1568F-6C81-4D02-A17E-4CEC376937B4}">
      <dsp:nvSpPr>
        <dsp:cNvPr id="0" name=""/>
        <dsp:cNvSpPr/>
      </dsp:nvSpPr>
      <dsp:spPr>
        <a:xfrm>
          <a:off x="1612776" y="489654"/>
          <a:ext cx="2150368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75041"/>
            <a:satOff val="139"/>
            <a:lumOff val="690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Caché</a:t>
          </a:r>
        </a:p>
      </dsp:txBody>
      <dsp:txXfrm>
        <a:off x="1989090" y="489654"/>
        <a:ext cx="1397739" cy="489654"/>
      </dsp:txXfrm>
    </dsp:sp>
    <dsp:sp modelId="{F597D970-7B80-4CEC-AEF3-5E7A448A2638}">
      <dsp:nvSpPr>
        <dsp:cNvPr id="0" name=""/>
        <dsp:cNvSpPr/>
      </dsp:nvSpPr>
      <dsp:spPr>
        <a:xfrm>
          <a:off x="1075184" y="979308"/>
          <a:ext cx="3225552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150083"/>
            <a:satOff val="278"/>
            <a:lumOff val="1380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Memoria principal </a:t>
          </a:r>
        </a:p>
      </dsp:txBody>
      <dsp:txXfrm>
        <a:off x="1639655" y="979308"/>
        <a:ext cx="2096608" cy="489654"/>
      </dsp:txXfrm>
    </dsp:sp>
    <dsp:sp modelId="{CE1D9D60-9C65-4ACA-9691-C41A9AC904DC}">
      <dsp:nvSpPr>
        <dsp:cNvPr id="0" name=""/>
        <dsp:cNvSpPr/>
      </dsp:nvSpPr>
      <dsp:spPr>
        <a:xfrm>
          <a:off x="537592" y="1468963"/>
          <a:ext cx="4300736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225124"/>
            <a:satOff val="416"/>
            <a:lumOff val="2070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Memoria secundaria local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(Disco)</a:t>
          </a:r>
        </a:p>
      </dsp:txBody>
      <dsp:txXfrm>
        <a:off x="1290220" y="1468963"/>
        <a:ext cx="2795478" cy="489654"/>
      </dsp:txXfrm>
    </dsp:sp>
    <dsp:sp modelId="{5C74BC98-948A-4681-AC78-4EE6EB72B8E2}">
      <dsp:nvSpPr>
        <dsp:cNvPr id="0" name=""/>
        <dsp:cNvSpPr/>
      </dsp:nvSpPr>
      <dsp:spPr>
        <a:xfrm>
          <a:off x="0" y="1958617"/>
          <a:ext cx="5375920" cy="489654"/>
        </a:xfrm>
        <a:prstGeom prst="trapezoid">
          <a:avLst>
            <a:gd name="adj" fmla="val 109790"/>
          </a:avLst>
        </a:prstGeom>
        <a:solidFill>
          <a:schemeClr val="accent6">
            <a:shade val="80000"/>
            <a:hueOff val="300166"/>
            <a:satOff val="555"/>
            <a:lumOff val="2760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Memoria secundaria externa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(Nube)</a:t>
          </a:r>
        </a:p>
      </dsp:txBody>
      <dsp:txXfrm>
        <a:off x="940785" y="1958617"/>
        <a:ext cx="3494348" cy="489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8B3BA-E0FF-439B-84C0-BE93DABF569E}">
      <dsp:nvSpPr>
        <dsp:cNvPr id="0" name=""/>
        <dsp:cNvSpPr/>
      </dsp:nvSpPr>
      <dsp:spPr>
        <a:xfrm>
          <a:off x="349187" y="0"/>
          <a:ext cx="3957464" cy="261595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397BD-5B7A-4106-83BD-0940BC5F8A3A}">
      <dsp:nvSpPr>
        <dsp:cNvPr id="0" name=""/>
        <dsp:cNvSpPr/>
      </dsp:nvSpPr>
      <dsp:spPr>
        <a:xfrm>
          <a:off x="501" y="784785"/>
          <a:ext cx="1485684" cy="10463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/>
            <a:t>SO</a:t>
          </a:r>
        </a:p>
      </dsp:txBody>
      <dsp:txXfrm>
        <a:off x="51581" y="835865"/>
        <a:ext cx="1383524" cy="944220"/>
      </dsp:txXfrm>
    </dsp:sp>
    <dsp:sp modelId="{A34A9964-A2BA-47E1-94C3-1086AACBDAE9}">
      <dsp:nvSpPr>
        <dsp:cNvPr id="0" name=""/>
        <dsp:cNvSpPr/>
      </dsp:nvSpPr>
      <dsp:spPr>
        <a:xfrm>
          <a:off x="1585077" y="784785"/>
          <a:ext cx="1485684" cy="10463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/>
            <a:t>Controlador</a:t>
          </a:r>
        </a:p>
      </dsp:txBody>
      <dsp:txXfrm>
        <a:off x="1636157" y="835865"/>
        <a:ext cx="1383524" cy="944220"/>
      </dsp:txXfrm>
    </dsp:sp>
    <dsp:sp modelId="{6842BB82-0FF5-41B3-A55E-02E225C7CBA3}">
      <dsp:nvSpPr>
        <dsp:cNvPr id="0" name=""/>
        <dsp:cNvSpPr/>
      </dsp:nvSpPr>
      <dsp:spPr>
        <a:xfrm>
          <a:off x="3169653" y="784785"/>
          <a:ext cx="1485684" cy="10463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/>
            <a:t>Dispositivo</a:t>
          </a:r>
        </a:p>
      </dsp:txBody>
      <dsp:txXfrm>
        <a:off x="3220733" y="835865"/>
        <a:ext cx="1383524" cy="9442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8B3BA-E0FF-439B-84C0-BE93DABF569E}">
      <dsp:nvSpPr>
        <dsp:cNvPr id="0" name=""/>
        <dsp:cNvSpPr/>
      </dsp:nvSpPr>
      <dsp:spPr>
        <a:xfrm>
          <a:off x="349187" y="0"/>
          <a:ext cx="3957464" cy="261595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397BD-5B7A-4106-83BD-0940BC5F8A3A}">
      <dsp:nvSpPr>
        <dsp:cNvPr id="0" name=""/>
        <dsp:cNvSpPr/>
      </dsp:nvSpPr>
      <dsp:spPr>
        <a:xfrm>
          <a:off x="501" y="784785"/>
          <a:ext cx="1485684" cy="10463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/>
            <a:t>SO</a:t>
          </a:r>
        </a:p>
      </dsp:txBody>
      <dsp:txXfrm>
        <a:off x="51581" y="835865"/>
        <a:ext cx="1383524" cy="944220"/>
      </dsp:txXfrm>
    </dsp:sp>
    <dsp:sp modelId="{A34A9964-A2BA-47E1-94C3-1086AACBDAE9}">
      <dsp:nvSpPr>
        <dsp:cNvPr id="0" name=""/>
        <dsp:cNvSpPr/>
      </dsp:nvSpPr>
      <dsp:spPr>
        <a:xfrm>
          <a:off x="1585077" y="784785"/>
          <a:ext cx="1485684" cy="10463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/>
            <a:t>Controlador</a:t>
          </a:r>
        </a:p>
      </dsp:txBody>
      <dsp:txXfrm>
        <a:off x="1636157" y="835865"/>
        <a:ext cx="1383524" cy="944220"/>
      </dsp:txXfrm>
    </dsp:sp>
    <dsp:sp modelId="{6842BB82-0FF5-41B3-A55E-02E225C7CBA3}">
      <dsp:nvSpPr>
        <dsp:cNvPr id="0" name=""/>
        <dsp:cNvSpPr/>
      </dsp:nvSpPr>
      <dsp:spPr>
        <a:xfrm>
          <a:off x="3169653" y="784785"/>
          <a:ext cx="1485684" cy="10463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/>
            <a:t>Dispositivo</a:t>
          </a:r>
        </a:p>
      </dsp:txBody>
      <dsp:txXfrm>
        <a:off x="3220733" y="835865"/>
        <a:ext cx="1383524" cy="9442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3EC91-25AF-4F91-B494-83FA838D4793}">
      <dsp:nvSpPr>
        <dsp:cNvPr id="0" name=""/>
        <dsp:cNvSpPr/>
      </dsp:nvSpPr>
      <dsp:spPr>
        <a:xfrm>
          <a:off x="1907702" y="1127981"/>
          <a:ext cx="1081139" cy="94765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Núcleo</a:t>
          </a:r>
          <a:endParaRPr lang="es-CO" sz="1800" kern="1200" dirty="0"/>
        </a:p>
      </dsp:txBody>
      <dsp:txXfrm>
        <a:off x="2066031" y="1266762"/>
        <a:ext cx="764481" cy="670091"/>
      </dsp:txXfrm>
    </dsp:sp>
    <dsp:sp modelId="{3E0711C1-EEF3-45E9-B421-34B7BD519D47}">
      <dsp:nvSpPr>
        <dsp:cNvPr id="0" name=""/>
        <dsp:cNvSpPr/>
      </dsp:nvSpPr>
      <dsp:spPr>
        <a:xfrm rot="11658720">
          <a:off x="986253" y="1209341"/>
          <a:ext cx="905953" cy="27008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9BCE04-E927-436F-A996-337C308D847A}">
      <dsp:nvSpPr>
        <dsp:cNvPr id="0" name=""/>
        <dsp:cNvSpPr/>
      </dsp:nvSpPr>
      <dsp:spPr>
        <a:xfrm>
          <a:off x="396554" y="872296"/>
          <a:ext cx="1207515" cy="720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Proceso</a:t>
          </a:r>
          <a:endParaRPr lang="es-CO" sz="2000" kern="1200" dirty="0"/>
        </a:p>
      </dsp:txBody>
      <dsp:txXfrm>
        <a:off x="417648" y="893390"/>
        <a:ext cx="1165327" cy="678028"/>
      </dsp:txXfrm>
    </dsp:sp>
    <dsp:sp modelId="{B0AA8907-812F-42C7-B466-061B2C2C7CAE}">
      <dsp:nvSpPr>
        <dsp:cNvPr id="0" name=""/>
        <dsp:cNvSpPr/>
      </dsp:nvSpPr>
      <dsp:spPr>
        <a:xfrm rot="16200000">
          <a:off x="2085573" y="588023"/>
          <a:ext cx="725397" cy="27008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241183"/>
                <a:satOff val="-13954"/>
                <a:lumOff val="-1077"/>
                <a:alphaOff val="0"/>
                <a:tint val="50000"/>
                <a:satMod val="300000"/>
              </a:schemeClr>
            </a:gs>
            <a:gs pos="35000">
              <a:schemeClr val="accent4">
                <a:hueOff val="-4241183"/>
                <a:satOff val="-13954"/>
                <a:lumOff val="-1077"/>
                <a:alphaOff val="0"/>
                <a:tint val="37000"/>
                <a:satMod val="300000"/>
              </a:schemeClr>
            </a:gs>
            <a:gs pos="100000">
              <a:schemeClr val="accent4">
                <a:hueOff val="-4241183"/>
                <a:satOff val="-13954"/>
                <a:lumOff val="-107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0AA25F0-8082-43F3-BE42-0214D3FD2CD4}">
      <dsp:nvSpPr>
        <dsp:cNvPr id="0" name=""/>
        <dsp:cNvSpPr/>
      </dsp:nvSpPr>
      <dsp:spPr>
        <a:xfrm>
          <a:off x="1844514" y="256"/>
          <a:ext cx="1207515" cy="720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241183"/>
                <a:satOff val="-13954"/>
                <a:lumOff val="-1077"/>
                <a:alphaOff val="0"/>
                <a:tint val="50000"/>
                <a:satMod val="300000"/>
              </a:schemeClr>
            </a:gs>
            <a:gs pos="35000">
              <a:schemeClr val="accent4">
                <a:hueOff val="-4241183"/>
                <a:satOff val="-13954"/>
                <a:lumOff val="-1077"/>
                <a:alphaOff val="0"/>
                <a:tint val="37000"/>
                <a:satMod val="300000"/>
              </a:schemeClr>
            </a:gs>
            <a:gs pos="100000">
              <a:schemeClr val="accent4">
                <a:hueOff val="-4241183"/>
                <a:satOff val="-13954"/>
                <a:lumOff val="-107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smtClean="0"/>
            <a:t>Proceso</a:t>
          </a:r>
          <a:endParaRPr lang="es-CO" sz="2000" kern="1200" dirty="0"/>
        </a:p>
      </dsp:txBody>
      <dsp:txXfrm>
        <a:off x="1865608" y="21350"/>
        <a:ext cx="1165327" cy="678028"/>
      </dsp:txXfrm>
    </dsp:sp>
    <dsp:sp modelId="{A5B1775A-1E4C-47AF-A95F-AB361927AC1E}">
      <dsp:nvSpPr>
        <dsp:cNvPr id="0" name=""/>
        <dsp:cNvSpPr/>
      </dsp:nvSpPr>
      <dsp:spPr>
        <a:xfrm rot="20688468">
          <a:off x="2996608" y="1205657"/>
          <a:ext cx="826451" cy="27008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8482365"/>
                <a:satOff val="-27908"/>
                <a:lumOff val="-2155"/>
                <a:alphaOff val="0"/>
                <a:tint val="50000"/>
                <a:satMod val="300000"/>
              </a:schemeClr>
            </a:gs>
            <a:gs pos="35000">
              <a:schemeClr val="accent4">
                <a:hueOff val="-8482365"/>
                <a:satOff val="-27908"/>
                <a:lumOff val="-2155"/>
                <a:alphaOff val="0"/>
                <a:tint val="37000"/>
                <a:satMod val="300000"/>
              </a:schemeClr>
            </a:gs>
            <a:gs pos="100000">
              <a:schemeClr val="accent4">
                <a:hueOff val="-8482365"/>
                <a:satOff val="-27908"/>
                <a:lumOff val="-215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BE5B7AE-B8E2-4ECE-BF86-1132F0FB4BC5}">
      <dsp:nvSpPr>
        <dsp:cNvPr id="0" name=""/>
        <dsp:cNvSpPr/>
      </dsp:nvSpPr>
      <dsp:spPr>
        <a:xfrm>
          <a:off x="3204860" y="872301"/>
          <a:ext cx="1207515" cy="720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8482365"/>
                <a:satOff val="-27908"/>
                <a:lumOff val="-2155"/>
                <a:alphaOff val="0"/>
                <a:tint val="50000"/>
                <a:satMod val="300000"/>
              </a:schemeClr>
            </a:gs>
            <a:gs pos="35000">
              <a:schemeClr val="accent4">
                <a:hueOff val="-8482365"/>
                <a:satOff val="-27908"/>
                <a:lumOff val="-2155"/>
                <a:alphaOff val="0"/>
                <a:tint val="37000"/>
                <a:satMod val="300000"/>
              </a:schemeClr>
            </a:gs>
            <a:gs pos="100000">
              <a:schemeClr val="accent4">
                <a:hueOff val="-8482365"/>
                <a:satOff val="-27908"/>
                <a:lumOff val="-215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smtClean="0"/>
            <a:t>Proceso</a:t>
          </a:r>
          <a:endParaRPr lang="es-CO" sz="2000" kern="1200" dirty="0"/>
        </a:p>
      </dsp:txBody>
      <dsp:txXfrm>
        <a:off x="3225954" y="893395"/>
        <a:ext cx="1165327" cy="6780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3EC91-25AF-4F91-B494-83FA838D4793}">
      <dsp:nvSpPr>
        <dsp:cNvPr id="0" name=""/>
        <dsp:cNvSpPr/>
      </dsp:nvSpPr>
      <dsp:spPr>
        <a:xfrm>
          <a:off x="1663216" y="54868"/>
          <a:ext cx="2506215" cy="25062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>
              <a:solidFill>
                <a:schemeClr val="bg1"/>
              </a:solidFill>
            </a:rPr>
            <a:t>Núcleo: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600" kern="1200" dirty="0">
            <a:solidFill>
              <a:schemeClr val="bg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0" i="0" kern="1200" dirty="0">
              <a:solidFill>
                <a:schemeClr val="bg1"/>
              </a:solidFill>
            </a:rPr>
            <a:t>planificación, sistema de archivos, redes, controladores de dispositivos, gestión de memoria, …</a:t>
          </a:r>
          <a:endParaRPr lang="es-CO" sz="1600" kern="1200" dirty="0">
            <a:solidFill>
              <a:schemeClr val="bg1"/>
            </a:solidFill>
          </a:endParaRPr>
        </a:p>
      </dsp:txBody>
      <dsp:txXfrm>
        <a:off x="2030243" y="421895"/>
        <a:ext cx="1772161" cy="1772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42498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4ff57f85c_3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4ff57f85c_3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639e1ea3a2_49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639e1ea3a2_49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B7B7B7"/>
                </a:solidFill>
              </a:rPr>
              <a:pPr/>
              <a:t>‹Nº›</a:t>
            </a:fld>
            <a:endParaRPr>
              <a:solidFill>
                <a:srgbClr val="B7B7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9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B7B7B7"/>
                </a:solidFill>
              </a:rPr>
              <a:pPr/>
              <a:t>‹Nº›</a:t>
            </a:fld>
            <a:endParaRPr>
              <a:solidFill>
                <a:srgbClr val="B7B7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019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B7B7B7"/>
                </a:solidFill>
              </a:rPr>
              <a:pPr/>
              <a:t>‹Nº›</a:t>
            </a:fld>
            <a:endParaRPr>
              <a:solidFill>
                <a:srgbClr val="B7B7B7"/>
              </a:solidFill>
            </a:endParaRPr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92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B7B7B7"/>
                </a:solidFill>
              </a:rPr>
              <a:pPr/>
              <a:t>‹Nº›</a:t>
            </a:fld>
            <a:endParaRPr>
              <a:solidFill>
                <a:srgbClr val="B7B7B7"/>
              </a:solidFill>
            </a:endParaRPr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4386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8441" y="4629153"/>
            <a:ext cx="990302" cy="204787"/>
          </a:xfrm>
          <a:prstGeom prst="rect">
            <a:avLst/>
          </a:prstGeom>
        </p:spPr>
        <p:txBody>
          <a:bodyPr/>
          <a:lstStyle/>
          <a:p>
            <a:fld id="{3CD9712D-992A-4AB1-A5C2-575F75921AA2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8764" y="4629153"/>
            <a:ext cx="5148187" cy="2047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267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8441" y="4629151"/>
            <a:ext cx="990302" cy="204787"/>
          </a:xfrm>
          <a:prstGeom prst="rect">
            <a:avLst/>
          </a:prstGeom>
        </p:spPr>
        <p:txBody>
          <a:bodyPr/>
          <a:lstStyle/>
          <a:p>
            <a:fld id="{3CD9712D-992A-4AB1-A5C2-575F75921AA2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8760" y="4629151"/>
            <a:ext cx="5148187" cy="2047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742950"/>
            <a:ext cx="6173808" cy="85725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885951"/>
            <a:ext cx="6859786" cy="211455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09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0887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8651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B7B7B7"/>
                </a:solidFill>
              </a:rPr>
              <a:pPr/>
              <a:t>‹Nº›</a:t>
            </a:fld>
            <a:endParaRPr>
              <a:solidFill>
                <a:srgbClr val="B7B7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060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B7B7B7"/>
                </a:solidFill>
              </a:rPr>
              <a:pPr/>
              <a:t>‹Nº›</a:t>
            </a:fld>
            <a:endParaRPr>
              <a:solidFill>
                <a:srgbClr val="B7B7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7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B7B7B7"/>
                </a:solidFill>
              </a:rPr>
              <a:pPr/>
              <a:t>‹Nº›</a:t>
            </a:fld>
            <a:endParaRPr>
              <a:solidFill>
                <a:srgbClr val="B7B7B7"/>
              </a:solidFill>
            </a:endParaRPr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7407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B7B7B7"/>
                </a:solidFill>
              </a:rPr>
              <a:pPr/>
              <a:t>‹Nº›</a:t>
            </a:fld>
            <a:endParaRPr>
              <a:solidFill>
                <a:srgbClr val="B7B7B7"/>
              </a:solidFill>
            </a:endParaRPr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4283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8441" y="4629151"/>
            <a:ext cx="990302" cy="204787"/>
          </a:xfrm>
          <a:prstGeom prst="rect">
            <a:avLst/>
          </a:prstGeom>
        </p:spPr>
        <p:txBody>
          <a:bodyPr/>
          <a:lstStyle/>
          <a:p>
            <a:fld id="{3CD9712D-992A-4AB1-A5C2-575F75921AA2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8760" y="4629151"/>
            <a:ext cx="5148187" cy="2047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>
                <a:solidFill>
                  <a:srgbClr val="B7B7B7"/>
                </a:solidFill>
              </a:rPr>
              <a:pPr/>
              <a:t>‹Nº›</a:t>
            </a:fld>
            <a:endParaRPr lang="en-US">
              <a:solidFill>
                <a:srgbClr val="B7B7B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742950"/>
            <a:ext cx="6173808" cy="85725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885951"/>
            <a:ext cx="6859786" cy="211455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696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8441" y="4629151"/>
            <a:ext cx="990302" cy="204787"/>
          </a:xfrm>
          <a:prstGeom prst="rect">
            <a:avLst/>
          </a:prstGeom>
        </p:spPr>
        <p:txBody>
          <a:bodyPr/>
          <a:lstStyle/>
          <a:p>
            <a:fld id="{3CD9712D-992A-4AB1-A5C2-575F75921AA2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8760" y="4629151"/>
            <a:ext cx="5148187" cy="2047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>
                <a:solidFill>
                  <a:srgbClr val="B7B7B7"/>
                </a:solidFill>
              </a:rPr>
              <a:pPr/>
              <a:t>‹Nº›</a:t>
            </a:fld>
            <a:endParaRPr lang="en-US">
              <a:solidFill>
                <a:srgbClr val="B7B7B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501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8441" y="4629151"/>
            <a:ext cx="990302" cy="204787"/>
          </a:xfrm>
          <a:prstGeom prst="rect">
            <a:avLst/>
          </a:prstGeom>
        </p:spPr>
        <p:txBody>
          <a:bodyPr/>
          <a:lstStyle/>
          <a:p>
            <a:fld id="{3CD9712D-992A-4AB1-A5C2-575F75921AA2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8760" y="4629151"/>
            <a:ext cx="5148187" cy="2047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742950"/>
            <a:ext cx="6173808" cy="85725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885951"/>
            <a:ext cx="6859786" cy="211455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60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8441" y="4629151"/>
            <a:ext cx="990302" cy="204787"/>
          </a:xfrm>
          <a:prstGeom prst="rect">
            <a:avLst/>
          </a:prstGeom>
        </p:spPr>
        <p:txBody>
          <a:bodyPr/>
          <a:lstStyle/>
          <a:p>
            <a:fld id="{3CD9712D-992A-4AB1-A5C2-575F75921AA2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8760" y="4629151"/>
            <a:ext cx="5148187" cy="2047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214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541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1pPr>
            <a:lvl2pPr marL="914400" lvl="1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2pPr>
            <a:lvl3pPr marL="1371600" lvl="2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3pPr>
            <a:lvl4pPr marL="1828800" lvl="3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4pPr>
            <a:lvl5pPr marL="2286000" lvl="4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5pPr>
            <a:lvl6pPr marL="2743200" lvl="5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6pPr>
            <a:lvl7pPr marL="3200400" lvl="6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7pPr>
            <a:lvl8pPr marL="3657600" lvl="7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8pPr>
            <a:lvl9pPr marL="4114800" lvl="8" indent="-36830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7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B7B7B7"/>
                </a:solidFill>
              </a:rPr>
              <a:pPr/>
              <a:t>‹Nº›</a:t>
            </a:fld>
            <a:endParaRPr>
              <a:solidFill>
                <a:srgbClr val="B7B7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0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8" r:id="rId5"/>
    <p:sldLayoutId id="2147483719" r:id="rId6"/>
    <p:sldLayoutId id="214748372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>
                <a:solidFill>
                  <a:srgbClr val="B7B7B7"/>
                </a:solidFill>
              </a:rPr>
              <a:pPr/>
              <a:t>‹Nº›</a:t>
            </a:fld>
            <a:endParaRPr>
              <a:solidFill>
                <a:srgbClr val="B7B7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28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  <p:sldLayoutId id="2147483708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>
                <a:solidFill>
                  <a:srgbClr val="B7B7B7"/>
                </a:solidFill>
              </a:rPr>
              <a:pPr/>
              <a:t>‹Nº›</a:t>
            </a:fld>
            <a:endParaRPr>
              <a:solidFill>
                <a:srgbClr val="B7B7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1381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d6jlJCMUyU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xPMNpjrV8r0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hsos20092.wikispaces.com/Sistemas+operativos+microkerne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csistemasoperativos.wordpress.com/tag/monolitico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Sistemas operativos</a:t>
            </a:r>
            <a:endParaRPr dirty="0"/>
          </a:p>
        </p:txBody>
      </p:sp>
      <p:pic>
        <p:nvPicPr>
          <p:cNvPr id="3" name="Picture 3" descr="365098">
            <a:extLst>
              <a:ext uri="{FF2B5EF4-FFF2-40B4-BE49-F238E27FC236}">
                <a16:creationId xmlns="" xmlns:a16="http://schemas.microsoft.com/office/drawing/2014/main" id="{18CF510D-9E48-4A34-9F34-0472926AE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" y="4280258"/>
            <a:ext cx="885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62;p13"/>
          <p:cNvSpPr txBox="1">
            <a:spLocks/>
          </p:cNvSpPr>
          <p:nvPr/>
        </p:nvSpPr>
        <p:spPr>
          <a:xfrm>
            <a:off x="902864" y="4371950"/>
            <a:ext cx="3928188" cy="69291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l"/>
            <a:r>
              <a:rPr lang="es-CO" sz="1600" dirty="0" smtClean="0">
                <a:solidFill>
                  <a:schemeClr val="tx2">
                    <a:lumMod val="50000"/>
                  </a:schemeClr>
                </a:solidFill>
              </a:rPr>
              <a:t>Mery Yolima Uribe Rios</a:t>
            </a:r>
          </a:p>
          <a:p>
            <a:pPr algn="l"/>
            <a:r>
              <a:rPr lang="es-CO" sz="1600" dirty="0" smtClean="0">
                <a:solidFill>
                  <a:schemeClr val="tx2">
                    <a:lumMod val="50000"/>
                  </a:schemeClr>
                </a:solidFill>
              </a:rPr>
              <a:t>Facultad de Ingeniería de Sistemas</a:t>
            </a:r>
            <a:endParaRPr lang="es-CO" sz="1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Memoria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s-CO" dirty="0" smtClean="0"/>
              <a:t>Almacenamiento</a:t>
            </a:r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5" name="4 Flecha abajo"/>
          <p:cNvSpPr/>
          <p:nvPr/>
        </p:nvSpPr>
        <p:spPr>
          <a:xfrm>
            <a:off x="2699792" y="1887674"/>
            <a:ext cx="720080" cy="2916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Capac</a:t>
            </a:r>
            <a:r>
              <a:rPr lang="es-CO" dirty="0"/>
              <a:t> </a:t>
            </a:r>
            <a:r>
              <a:rPr lang="es-CO" dirty="0" err="1"/>
              <a:t>idad</a:t>
            </a:r>
            <a:endParaRPr lang="es-CO" dirty="0"/>
          </a:p>
        </p:txBody>
      </p:sp>
      <p:sp>
        <p:nvSpPr>
          <p:cNvPr id="7" name="6 Flecha abajo"/>
          <p:cNvSpPr/>
          <p:nvPr/>
        </p:nvSpPr>
        <p:spPr>
          <a:xfrm rot="10800000">
            <a:off x="8460432" y="1575978"/>
            <a:ext cx="720080" cy="3132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8701136" y="1954021"/>
            <a:ext cx="288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Velocidad</a:t>
            </a:r>
          </a:p>
        </p:txBody>
      </p:sp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942832166"/>
              </p:ext>
            </p:extLst>
          </p:nvPr>
        </p:nvGraphicFramePr>
        <p:xfrm>
          <a:off x="3253208" y="1954021"/>
          <a:ext cx="537592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7595747" y="266988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RAM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851331" y="266057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ROM</a:t>
            </a:r>
          </a:p>
        </p:txBody>
      </p:sp>
    </p:spTree>
    <p:extLst>
      <p:ext uri="{BB962C8B-B14F-4D97-AF65-F5344CB8AC3E}">
        <p14:creationId xmlns:p14="http://schemas.microsoft.com/office/powerpoint/2010/main" val="236412697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Memoria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s-CO" dirty="0" smtClean="0"/>
              <a:t>Almacenamiento</a:t>
            </a:r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5" name="4 Flecha abajo"/>
          <p:cNvSpPr/>
          <p:nvPr/>
        </p:nvSpPr>
        <p:spPr>
          <a:xfrm>
            <a:off x="2699792" y="1887674"/>
            <a:ext cx="720080" cy="2916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Capac</a:t>
            </a:r>
            <a:r>
              <a:rPr lang="es-CO" dirty="0"/>
              <a:t> </a:t>
            </a:r>
            <a:r>
              <a:rPr lang="es-CO" dirty="0" err="1"/>
              <a:t>idad</a:t>
            </a:r>
            <a:endParaRPr lang="es-CO" dirty="0"/>
          </a:p>
        </p:txBody>
      </p:sp>
      <p:sp>
        <p:nvSpPr>
          <p:cNvPr id="7" name="6 Flecha abajo"/>
          <p:cNvSpPr/>
          <p:nvPr/>
        </p:nvSpPr>
        <p:spPr>
          <a:xfrm rot="10800000">
            <a:off x="8460432" y="1575978"/>
            <a:ext cx="720080" cy="3132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8701136" y="1954021"/>
            <a:ext cx="288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Velocidad</a:t>
            </a:r>
          </a:p>
        </p:txBody>
      </p:sp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1659225279"/>
              </p:ext>
            </p:extLst>
          </p:nvPr>
        </p:nvGraphicFramePr>
        <p:xfrm>
          <a:off x="3253208" y="1954021"/>
          <a:ext cx="537592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7595747" y="266988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RAM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3239852" y="2246549"/>
            <a:ext cx="18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ROM </a:t>
            </a:r>
            <a:br>
              <a:rPr lang="es-CO" dirty="0"/>
            </a:br>
            <a:r>
              <a:rPr lang="es-CO" dirty="0"/>
              <a:t>PROM </a:t>
            </a:r>
            <a:br>
              <a:rPr lang="es-CO" dirty="0"/>
            </a:br>
            <a:r>
              <a:rPr lang="es-CO" dirty="0"/>
              <a:t>EPROM    </a:t>
            </a:r>
            <a:r>
              <a:rPr lang="es-CO" dirty="0">
                <a:solidFill>
                  <a:srgbClr val="7030A0"/>
                </a:solidFill>
              </a:rPr>
              <a:t>ROM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EEPROM </a:t>
            </a:r>
            <a:br>
              <a:rPr lang="es-CO" dirty="0"/>
            </a:br>
            <a:r>
              <a:rPr lang="es-CO" dirty="0"/>
              <a:t>Memoria</a:t>
            </a:r>
          </a:p>
          <a:p>
            <a:r>
              <a:rPr lang="es-CO" dirty="0"/>
              <a:t>flash</a:t>
            </a:r>
            <a:endParaRPr lang="es-CO" dirty="0">
              <a:solidFill>
                <a:srgbClr val="7030A0"/>
              </a:solidFill>
            </a:endParaRPr>
          </a:p>
        </p:txBody>
      </p:sp>
      <p:sp>
        <p:nvSpPr>
          <p:cNvPr id="17" name="16 Abrir llave"/>
          <p:cNvSpPr/>
          <p:nvPr/>
        </p:nvSpPr>
        <p:spPr>
          <a:xfrm rot="10800000">
            <a:off x="4189821" y="2355725"/>
            <a:ext cx="290971" cy="1656184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665686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99000" y="911700"/>
            <a:ext cx="2288824" cy="3327600"/>
          </a:xfrm>
        </p:spPr>
        <p:txBody>
          <a:bodyPr/>
          <a:lstStyle/>
          <a:p>
            <a:r>
              <a:rPr lang="es-CO" dirty="0"/>
              <a:t>Dispositivos E/S</a:t>
            </a:r>
            <a:endParaRPr lang="es-CO" dirty="0"/>
          </a:p>
        </p:txBody>
      </p:sp>
      <p:sp>
        <p:nvSpPr>
          <p:cNvPr id="4" name="3 Botón de acción: Ayuda">
            <a:hlinkClick r:id="" action="ppaction://noaction" highlightClick="1"/>
          </p:cNvPr>
          <p:cNvSpPr/>
          <p:nvPr/>
        </p:nvSpPr>
        <p:spPr>
          <a:xfrm>
            <a:off x="5508104" y="1908673"/>
            <a:ext cx="1224136" cy="205222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736769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99000" y="911700"/>
            <a:ext cx="2144808" cy="3327600"/>
          </a:xfrm>
        </p:spPr>
        <p:txBody>
          <a:bodyPr/>
          <a:lstStyle/>
          <a:p>
            <a:r>
              <a:rPr lang="es-CO" dirty="0"/>
              <a:t>Dispositivos E/S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Constan </a:t>
            </a:r>
            <a:r>
              <a:rPr lang="es-CO" dirty="0"/>
              <a:t>de:</a:t>
            </a:r>
          </a:p>
          <a:p>
            <a:pPr lvl="1"/>
            <a:r>
              <a:rPr lang="es-CO" dirty="0"/>
              <a:t>Controlador (hardware y software)</a:t>
            </a:r>
          </a:p>
          <a:p>
            <a:pPr lvl="1"/>
            <a:r>
              <a:rPr lang="es-CO" dirty="0"/>
              <a:t>Dispositivo como </a:t>
            </a:r>
            <a:r>
              <a:rPr lang="es-CO" dirty="0" smtClean="0"/>
              <a:t>tal</a:t>
            </a:r>
          </a:p>
          <a:p>
            <a:pPr lvl="1"/>
            <a:endParaRPr lang="es-CO" dirty="0"/>
          </a:p>
          <a:p>
            <a:pPr lvl="1"/>
            <a:endParaRPr lang="es-CO" dirty="0" smtClean="0"/>
          </a:p>
          <a:p>
            <a:pPr lvl="1"/>
            <a:endParaRPr lang="es-CO" dirty="0"/>
          </a:p>
        </p:txBody>
      </p:sp>
      <p:pic>
        <p:nvPicPr>
          <p:cNvPr id="9218" name="Picture 2" descr="http://4.bp.blogspot.com/-MpIWxG87BJM/TeY15_Qlw8I/AAAAAAAAAAc/ZzpqQ7iYqJc/s1600/accesorio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15766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292818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99000" y="911700"/>
            <a:ext cx="2288824" cy="3327600"/>
          </a:xfrm>
        </p:spPr>
        <p:txBody>
          <a:bodyPr/>
          <a:lstStyle/>
          <a:p>
            <a:r>
              <a:rPr lang="es-CO" dirty="0"/>
              <a:t>Dispositivos E/S</a:t>
            </a:r>
            <a:endParaRPr lang="es-CO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669983137"/>
              </p:ext>
            </p:extLst>
          </p:nvPr>
        </p:nvGraphicFramePr>
        <p:xfrm>
          <a:off x="4211960" y="987574"/>
          <a:ext cx="4655840" cy="2615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821609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99000" y="911700"/>
            <a:ext cx="2288824" cy="3327600"/>
          </a:xfrm>
        </p:spPr>
        <p:txBody>
          <a:bodyPr/>
          <a:lstStyle/>
          <a:p>
            <a:r>
              <a:rPr lang="es-CO" dirty="0"/>
              <a:t>Dispositivos E/S</a:t>
            </a:r>
            <a:endParaRPr lang="es-CO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075649041"/>
              </p:ext>
            </p:extLst>
          </p:nvPr>
        </p:nvGraphicFramePr>
        <p:xfrm>
          <a:off x="4211960" y="987574"/>
          <a:ext cx="4655840" cy="2615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 redondeado"/>
          <p:cNvSpPr/>
          <p:nvPr/>
        </p:nvSpPr>
        <p:spPr>
          <a:xfrm>
            <a:off x="5148064" y="1482919"/>
            <a:ext cx="1224136" cy="2106234"/>
          </a:xfrm>
          <a:prstGeom prst="roundRect">
            <a:avLst/>
          </a:prstGeom>
          <a:solidFill>
            <a:srgbClr val="7D7D7D">
              <a:alpha val="50196"/>
            </a:srgbClr>
          </a:solidFill>
          <a:effectLst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r>
              <a:rPr lang="es-CO" dirty="0"/>
              <a:t>Módulo de E/S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499992" y="3651870"/>
            <a:ext cx="2232248" cy="73866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Control</a:t>
            </a:r>
          </a:p>
          <a:p>
            <a:r>
              <a:rPr lang="es-CO" dirty="0"/>
              <a:t>Estado</a:t>
            </a:r>
          </a:p>
          <a:p>
            <a:r>
              <a:rPr lang="es-CO" dirty="0"/>
              <a:t>Transferencia</a:t>
            </a:r>
          </a:p>
        </p:txBody>
      </p:sp>
    </p:spTree>
    <p:extLst>
      <p:ext uri="{BB962C8B-B14F-4D97-AF65-F5344CB8AC3E}">
        <p14:creationId xmlns:p14="http://schemas.microsoft.com/office/powerpoint/2010/main" val="41732588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Archivos</a:t>
            </a:r>
            <a:endParaRPr lang="es-CO" dirty="0"/>
          </a:p>
        </p:txBody>
      </p:sp>
      <p:sp>
        <p:nvSpPr>
          <p:cNvPr id="4" name="3 Botón de acción: Ayuda">
            <a:hlinkClick r:id="" action="ppaction://noaction" highlightClick="1"/>
          </p:cNvPr>
          <p:cNvSpPr/>
          <p:nvPr/>
        </p:nvSpPr>
        <p:spPr>
          <a:xfrm>
            <a:off x="5796136" y="1707654"/>
            <a:ext cx="1224136" cy="205222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6574504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Archivos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Archivos: recurso principal</a:t>
            </a:r>
          </a:p>
          <a:p>
            <a:pPr lvl="1"/>
            <a:r>
              <a:rPr lang="es-CO" dirty="0"/>
              <a:t>Abrir:</a:t>
            </a:r>
          </a:p>
          <a:p>
            <a:pPr lvl="2"/>
            <a:r>
              <a:rPr lang="es-CO" dirty="0"/>
              <a:t>Localizar disco</a:t>
            </a:r>
          </a:p>
          <a:p>
            <a:pPr lvl="2"/>
            <a:r>
              <a:rPr lang="es-CO" dirty="0"/>
              <a:t>Abrir </a:t>
            </a:r>
          </a:p>
          <a:p>
            <a:pPr lvl="2"/>
            <a:r>
              <a:rPr lang="es-CO" dirty="0"/>
              <a:t>Leer, modificar</a:t>
            </a:r>
          </a:p>
          <a:p>
            <a:pPr lvl="2"/>
            <a:r>
              <a:rPr lang="es-CO" dirty="0"/>
              <a:t>Cerrar</a:t>
            </a:r>
          </a:p>
        </p:txBody>
      </p:sp>
      <p:pic>
        <p:nvPicPr>
          <p:cNvPr id="12290" name="Picture 2" descr="http://t3.gstatic.com/images?q=tbn:ANd9GcTTKBHiOOgL5ffvK8X38UeRN89pikVRsZF13qOfMUMxe0xKuDMaY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90864"/>
            <a:ext cx="2457450" cy="13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632035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Archivos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Archivos: recurso principal</a:t>
            </a:r>
          </a:p>
          <a:p>
            <a:pPr lvl="1"/>
            <a:r>
              <a:rPr lang="es-CO" dirty="0"/>
              <a:t>Abrir:</a:t>
            </a:r>
          </a:p>
          <a:p>
            <a:pPr lvl="2"/>
            <a:r>
              <a:rPr lang="es-CO" dirty="0"/>
              <a:t>Localizar disco</a:t>
            </a:r>
          </a:p>
          <a:p>
            <a:pPr lvl="2"/>
            <a:r>
              <a:rPr lang="es-CO" dirty="0"/>
              <a:t>Abrir </a:t>
            </a:r>
          </a:p>
          <a:p>
            <a:pPr lvl="2"/>
            <a:r>
              <a:rPr lang="es-CO" dirty="0"/>
              <a:t>Leer, modificar</a:t>
            </a:r>
          </a:p>
          <a:p>
            <a:pPr lvl="2"/>
            <a:r>
              <a:rPr lang="es-CO" b="1" dirty="0">
                <a:solidFill>
                  <a:srgbClr val="FF0000"/>
                </a:solidFill>
              </a:rPr>
              <a:t>Cerrar</a:t>
            </a:r>
          </a:p>
        </p:txBody>
      </p:sp>
      <p:pic>
        <p:nvPicPr>
          <p:cNvPr id="12290" name="Picture 2" descr="http://t3.gstatic.com/images?q=tbn:ANd9GcTTKBHiOOgL5ffvK8X38UeRN89pikVRsZF13qOfMUMxe0xKuDMaY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90864"/>
            <a:ext cx="2457450" cy="13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90749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Archivos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>
          <a:xfrm>
            <a:off x="3700310" y="506143"/>
            <a:ext cx="4842600" cy="3548100"/>
          </a:xfrm>
        </p:spPr>
        <p:txBody>
          <a:bodyPr/>
          <a:lstStyle/>
          <a:p>
            <a:r>
              <a:rPr lang="es-CO" dirty="0" smtClean="0"/>
              <a:t>Manejo</a:t>
            </a:r>
            <a:r>
              <a:rPr lang="es-CO" dirty="0"/>
              <a:t>:</a:t>
            </a:r>
          </a:p>
          <a:p>
            <a:pPr lvl="1"/>
            <a:r>
              <a:rPr lang="es-CO" dirty="0"/>
              <a:t>Directorio</a:t>
            </a:r>
          </a:p>
          <a:p>
            <a:pPr lvl="2"/>
            <a:r>
              <a:rPr lang="es-CO" dirty="0"/>
              <a:t>Organizado en forma de árbol (jerarquía)</a:t>
            </a:r>
          </a:p>
          <a:p>
            <a:pPr lvl="2"/>
            <a:r>
              <a:rPr lang="es-CO" dirty="0"/>
              <a:t>Acceso: ruta (desde la raíz o en el directorio de trabajo</a:t>
            </a:r>
            <a:r>
              <a:rPr lang="es-CO" dirty="0" smtClean="0"/>
              <a:t>)</a:t>
            </a:r>
          </a:p>
          <a:p>
            <a:pPr lvl="2"/>
            <a:endParaRPr lang="es-CO" dirty="0"/>
          </a:p>
          <a:p>
            <a:pPr lvl="2"/>
            <a:endParaRPr lang="es-CO" dirty="0"/>
          </a:p>
        </p:txBody>
      </p:sp>
      <p:pic>
        <p:nvPicPr>
          <p:cNvPr id="5" name="Picture 2" descr="http://t3.gstatic.com/images?q=tbn:ANd9GcTTKBHiOOgL5ffvK8X38UeRN89pikVRsZF13qOfMUMxe0xKuDMaY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90864"/>
            <a:ext cx="2457450" cy="13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871356"/>
            <a:ext cx="220824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4681446"/>
            <a:ext cx="1954503" cy="27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67326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Conceptos principales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Sistemas Operativos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893155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Archivos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CO" dirty="0" smtClean="0"/>
              <a:t>Dificultades</a:t>
            </a:r>
            <a:r>
              <a:rPr lang="es-CO" dirty="0"/>
              <a:t>:</a:t>
            </a:r>
          </a:p>
          <a:p>
            <a:pPr lvl="2"/>
            <a:r>
              <a:rPr lang="es-CO" dirty="0"/>
              <a:t>Acceso</a:t>
            </a:r>
          </a:p>
          <a:p>
            <a:pPr lvl="2"/>
            <a:r>
              <a:rPr lang="es-CO" dirty="0"/>
              <a:t>Sincronización</a:t>
            </a:r>
          </a:p>
          <a:p>
            <a:pPr lvl="2"/>
            <a:r>
              <a:rPr lang="es-CO" dirty="0"/>
              <a:t>Cierre del </a:t>
            </a:r>
            <a:r>
              <a:rPr lang="es-CO" dirty="0" smtClean="0"/>
              <a:t>archivo</a:t>
            </a:r>
          </a:p>
          <a:p>
            <a:pPr lvl="2"/>
            <a:endParaRPr lang="es-CO" dirty="0"/>
          </a:p>
          <a:p>
            <a:pPr lvl="2"/>
            <a:endParaRPr lang="es-CO" dirty="0"/>
          </a:p>
          <a:p>
            <a:pPr lvl="2"/>
            <a:endParaRPr lang="es-CO" dirty="0"/>
          </a:p>
        </p:txBody>
      </p:sp>
      <p:pic>
        <p:nvPicPr>
          <p:cNvPr id="5" name="Picture 2" descr="http://t3.gstatic.com/images?q=tbn:ANd9GcTTKBHiOOgL5ffvK8X38UeRN89pikVRsZF13qOfMUMxe0xKuDMaY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90864"/>
            <a:ext cx="2457450" cy="13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648883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Tipos </a:t>
            </a:r>
            <a:r>
              <a:rPr lang="es-ES" dirty="0"/>
              <a:t>sistema operativo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1831722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Funciones principales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</a:t>
            </a:r>
            <a:r>
              <a:rPr lang="es-CO" dirty="0" err="1"/>
              <a:t>lanificación</a:t>
            </a:r>
            <a:r>
              <a:rPr lang="es-CO" dirty="0"/>
              <a:t> de procesos</a:t>
            </a:r>
          </a:p>
          <a:p>
            <a:r>
              <a:rPr lang="es-ES" dirty="0"/>
              <a:t>Administración de la memoria principal</a:t>
            </a:r>
          </a:p>
          <a:p>
            <a:r>
              <a:rPr lang="es-ES" dirty="0"/>
              <a:t>Gestión de E/S (interrupciones y gestión)</a:t>
            </a:r>
          </a:p>
          <a:p>
            <a:r>
              <a:rPr lang="es-ES" dirty="0"/>
              <a:t>Administrador de </a:t>
            </a:r>
            <a:r>
              <a:rPr lang="es-ES" dirty="0" smtClean="0"/>
              <a:t>ficheros</a:t>
            </a:r>
          </a:p>
          <a:p>
            <a:endParaRPr lang="es-ES" dirty="0"/>
          </a:p>
          <a:p>
            <a:endParaRPr lang="es-CO" dirty="0"/>
          </a:p>
        </p:txBody>
      </p:sp>
      <p:pic>
        <p:nvPicPr>
          <p:cNvPr id="5122" name="Picture 2" descr="https://encrypted-tbn3.gstatic.com/images?q=tbn:ANd9GcTHwbf5M13Q5ejS0_lTkDiovjk3X-tmwaxMvGXY5IC6vS5SKKqQ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651870"/>
            <a:ext cx="2971800" cy="11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651754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Kernel</a:t>
            </a:r>
            <a:r>
              <a:rPr lang="es-CO" dirty="0"/>
              <a:t> – núcleo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Facilitar </a:t>
            </a:r>
            <a:r>
              <a:rPr lang="es-CO" dirty="0"/>
              <a:t>a los programas:</a:t>
            </a:r>
          </a:p>
          <a:p>
            <a:pPr lvl="1"/>
            <a:r>
              <a:rPr lang="es-CO" dirty="0"/>
              <a:t>Acceso al hardware </a:t>
            </a:r>
          </a:p>
          <a:p>
            <a:r>
              <a:rPr lang="es-CO" dirty="0"/>
              <a:t>Gestionar recursos según </a:t>
            </a:r>
            <a:r>
              <a:rPr lang="es-CO" dirty="0">
                <a:solidFill>
                  <a:srgbClr val="7030A0"/>
                </a:solidFill>
              </a:rPr>
              <a:t>llamadas </a:t>
            </a:r>
            <a:r>
              <a:rPr lang="es-CO" dirty="0"/>
              <a:t>al sistema (para un servicio</a:t>
            </a:r>
            <a:r>
              <a:rPr lang="es-CO" dirty="0" smtClean="0"/>
              <a:t>)</a:t>
            </a:r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pic>
        <p:nvPicPr>
          <p:cNvPr id="6" name="Picture 2" descr="https://encrypted-tbn3.gstatic.com/images?q=tbn:ANd9GcTHwbf5M13Q5ejS0_lTkDiovjk3X-tmwaxMvGXY5IC6vS5SKKqQ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651870"/>
            <a:ext cx="2971800" cy="11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08095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99000" y="911700"/>
            <a:ext cx="2216816" cy="3327600"/>
          </a:xfrm>
        </p:spPr>
        <p:txBody>
          <a:bodyPr/>
          <a:lstStyle/>
          <a:p>
            <a:r>
              <a:rPr lang="es-CO" dirty="0"/>
              <a:t>Sistemas monolíticos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type="body" idx="1"/>
          </p:nvPr>
        </p:nvSpPr>
        <p:spPr>
          <a:xfrm>
            <a:off x="3851920" y="195486"/>
            <a:ext cx="4842600" cy="3548100"/>
          </a:xfrm>
        </p:spPr>
        <p:txBody>
          <a:bodyPr/>
          <a:lstStyle/>
          <a:p>
            <a:r>
              <a:rPr lang="es-CO" dirty="0"/>
              <a:t>Sistema </a:t>
            </a:r>
            <a:r>
              <a:rPr lang="es-CO" dirty="0">
                <a:solidFill>
                  <a:srgbClr val="FF0000"/>
                </a:solidFill>
              </a:rPr>
              <a:t>sin </a:t>
            </a:r>
            <a:r>
              <a:rPr lang="es-CO" dirty="0"/>
              <a:t>estructura</a:t>
            </a:r>
          </a:p>
          <a:p>
            <a:r>
              <a:rPr lang="es-CO" dirty="0"/>
              <a:t>Se trabaja directamente con los procesos</a:t>
            </a:r>
          </a:p>
          <a:p>
            <a:r>
              <a:rPr lang="es-ES" dirty="0"/>
              <a:t>Gestiona los cuatro componentes fundamentales del sistema operativo en modo </a:t>
            </a:r>
            <a:r>
              <a:rPr lang="es-ES" dirty="0" smtClean="0"/>
              <a:t>supervisor</a:t>
            </a:r>
          </a:p>
          <a:p>
            <a:endParaRPr lang="es-ES" dirty="0"/>
          </a:p>
          <a:p>
            <a:endParaRPr lang="es-CO" dirty="0"/>
          </a:p>
        </p:txBody>
      </p:sp>
      <p:sp>
        <p:nvSpPr>
          <p:cNvPr id="2" name="AutoShape 2" descr="data:image/jpeg;base64,/9j/4AAQSkZJRgABAQAAAQABAAD/2wCEAAkGBhANEBQSBw4REBAQExEQGBIOGA8TEhEQHxAbFB8XHhIXGzIfIxknGxIeIC8gIyc1LCwsGCAxNTUqNi4rLCkBCQoKDgwOGA8PGjUkHCQuLS8pKSoqLCkwLSosLDEpKSwsLCopKio1KTUpLzUpKSkqNSksNCk1NTUpKy4vNTU1Kv/AABEIALQA8AMBIgACEQEDEQH/xAAbAAEAAwEBAQEAAAAAAAAAAAAABAUGAgcDAf/EAEkQAAAFAQQGBAkJBgUFAAAAAAABAgMEEQUSEyEGFTFUk9IWQVGRFCJTYWRxdIGkBzI1RIS0wcTRI1JicpKhJCVCc4IXMzSz8P/EABsBAQACAwEBAAAAAAAAAAAAAAABAgMEBQYH/8QALxEAAgADBQgBAwUBAAAAAAAAAAEREhMCAwQUURUhMVJTobHRYQWBwSIzQZHwMv/aAAwDAQACEQMRAD8A9xABDtW1mYbSnrQWSG00zzMzMzoSSSWZqMzoRFmZgCYAwMj5QZbh/wCXwm20dRzHFYhl52mkmRe9dfMQ+PTi0fIwu+SNlYS+e+U5tr6tg7Lg7xd34R6IA876cWj5GF3yQ6cWj5GF3yROTvuXwV2xgup2fo9EAed9OLR8jC75IdOLR8jC75IZO+5fA2xgup2fo9EAed9OLR8jC75IdOLR8jC75IZO+5fA2xgup2fo9EAed9OLR8jC75IdOLR8jC75IZO+5fA2xgup2fo9EAed9OLR8jC75IdOLR8jC75IZO+5fA2xgup2fo9EAed9OLR8jC75IdOLR8jC75IZO+5fA2xgup2fo9EAed9OLR8jC75IdOLR8jC75IZO+5fA2xgup2fo9EAed9OLR8jC75IdOLR8jC75IZO+5fA2xgup2fo9EAed9OLR8jC75IdOLR8jC75IZO+5fA2xgup2fo9EAed9OLR8jC75IdOLR8jC75IZO+5fA2xgup2fo9EAed9OLR8jC75IdOLR8jC75IZO+5fA2xgup2fo9EAed9OLR8jC75I+0f5QZbZ/5hCbcR1nDcViEXmadSRH7l18xiHhL5b5S1n6tg7Tgrxd15RvgEOyrWZmNJes9ZLbVXPMjIyOhpNJ5kojKhkeZGJg1jpAYLTp43JrDSvmNMOyCLqN03EtEr1km8RfzmN6MBpamtpo9iP70NjDfu2Tn/U45S8hp+StwwwxKwwwx6Gc+fUiLhhhiVhhhhOKRFwwwxKwwwwnFIi4YYYlYYYYTikRcMMMSsMMMJxSIuGGGJWGGGE4pEXDDDErDDDCcUiLhhhiVhhhhOKRFwwwxKwwwwnFIi4YYYlYYYYTikRcMMMSsMMMJxSIuGGGJWGGGE4pEXDDDErDDDCcUiVoK8bc19pPzHWGpBl1E6TimjV61Ju1/kIb0YDRJNLTX7EX3ob8eexP7to+g/TI5S7jp+QMLpMmtqJ9iP70N0MTpAmtqJ9hP70K3DheIvj1HD21/uJHwwwxKwwwx2ZzyFIi4YYYlYYYYTikRcMMMSsMMMJxSIuGGGJWGGGE4pFVbDqmYz7jOS22XnEmZVIlJaUosvWQx6dOnDhxkxUlItOWgzS2giJKPHUV9RFkRERbOuldg2mkrf8AgpXssn7uoeW6GkuxEMzZTROwpraUreSmrsVeIaSL+Q6e/wBZFXVvbxq2knugdDDYaxau22otPctdz3fmH8npVmtvMsEduPoW4RGpa0khttHm9Rdp/wBh8YGlEGS5hwZbLjh7EpPM/VXb7hS/KjIvwWFRFoUw9JYvrM1YSmTIzI1KTncqRVoObb0UtSa22g9VtYK0ONuRymkps05ldM0mRJ81BZ3zThZ/gx2cLYtKa24Rb+IfaHbcaCXb0Rha0S5Lba2kE4tKzMrqDMiI60pmaiyLPMfMtJoR3f8AFNftG1PpMzURGyRmRrqZUpVBln2CkjwEO6Rvm8klG1DacTXOiv2aa07aKMftsQkO6QwyfSSiTDcWRHmV4lumR09YVrXH5gFhLvcnH/mPaMOBorLtaPMSarMfQ8lJ0M2z+afnI8x87Ut+JDMitOS00pRVJKz8Yy7bpZ084pbJaJGkExLRXUriMuqIsiNd5sr3r8Y+8VWjbc5ybaCoBQTeTJUhXhvhOMlrMkEnDyJsyL309QV3D5iSsFYi3HdBP+/mH4NBpNa5FZj8mx3yO62SkOtGlREeIktvbmZCzsNanIrC3jNS1sMLUo9qlGylRn7zMY60tGpMGzbUVPVHJMgm3UtRMYm21YhEqhOFkR+L3Db6Nt/4KL7LG+7pCxeN29+n5K3uHsWbuFnf+rj9kffDDDErDDDGxOalIi4YYYlYYYYTikRcMMMSsMMMJxSIuGGGJWGGGE4pHx0ZTS1FexF96G6GJ0fTS1Fewl96G2HGv3G8Z6/AKGHsL/cQMbbSa2qXsJ/exshkbUTW1S9hP72X6it04W0ZMUo3VpH0wwwxJwwwx0JzgUiNhhhiThhhhOKRGwwwxJwwwwnFIjYYYYk4YYYTikQJcFLza23yM0OoW2oiMyM0KSaTz9RiND0fYZjFFbbvR0oNu4549UGZmZGZ7fnC4wwwxEVxJkcIGds/Q2JHjrjNIUuM4ZmbT6lOIL1XthdeXXntEeLoBDaNGH4QaWlJUhtb8hTSFEdSo2aqZGWzzDVYYYYj9OheFvfvKZrR5lEpctCVY7raWVKvHdNsjSZFd2V8Qswd0eYXKRLWlWO02plJ3juk2ZqMyu7K+OeYucMMMTFFZLWvx9ima0eYRKXLQlWO62llR3jum2RpMiu7K+IWYi2noZElO4zyFofpdxY63GXFJ7DUgyr7xo8MMMNxKs2k4pmdTofFKM7GuuG1IOrhqccU4s/FzNxRmf8AoLuFnEgpZbQ2wRkhpCG0kZmZkhKSSWfqIT8MMME0iHYtPiRsMMMScMMMTOVpEbDDDEnDDDCcUiNhhhiThhhhOKRGwwwxJwwwwnFIrrFTS1T9hL72NkMjZaaWqfsJfez/AEGuHPvXG2zv4VQurKAodJbNdNTcmzUYjzBLQpqpJN+Os0mpBKPIlkbaVJrlVJllWovgFE4Gw0moMyMfSaG4d1UhDThbWZJkw8g+w2nKH7yy84k63i71H4rPML+TCbeKkptDhF1OJSoi9xkI2oIm6R+G1yjLVZq5WzqVOt4u9R+KzzBreLvUfis8wttQRN0j8NrlDUETdI/Da5QqsjKrUqdbxd6j8VnmDW8Xeo/FZ5hbagibpH4bXKGoIm6R+G1yhVYyq1KnW8Xeo/FZ5g1vF3qPxWeYW2oIm6R+G1yittmxoyDYNqMykzktJO622VSzyyLYFVjKrU+et4u9R+KzzBreLvUfis8wutUR93a/ob/QNUR93a/ob/QKrGVWpS63i71H4rPMGt4u9R+KzzD7W7ZbBYBEw1RUllJ+I3mWeR5bBP1BE3SPw2uUKrGVWpVa3i71H4rPMGt4u9R+KzzC21BE3SPw2uUNQRN0j8NrlCqxlVqVOt4u9R+KzzD8XbMYvmyGlqPIkNKQ44s+xKEmZmfqIdWzEaZuphWWh1S6/tEstKbaLtURUUZ9iS29Zp2j66L2bGSSnYrRk9eU0tbjaGnCMjzSSUlRKdmRbcq1CqycrZ1Pxqy5EgrzzioqdqEIuKcM+1wzI00/gT71HsL4uTDjndtgktZ0J4jpHc/5KPxFfwqPzEahphw8ylxJpfSSkKI0mlREaVJPIyMjyMhVXlqJkeHsNQgZ3W8Xeo/FZ5g1vF3qPxWeYV3grEdays+z1SmW1m2pvAaNSFFtw3lbSKvzVe5RUoelRYUQyI/A2CqRHQ2mql/YWqsxZValXreLvUfis8wa3i71H4rPMLbUETdI/Da5Q1BE3SPw2uUKrGVWpU63i71H4rPMGt4u9R+KzzC21BE3SPw2uUNQRN0j8NrlCqxlVqVOt4u9R+KzzCPI0mhoO6mQh1w9jMYyfeWfYTTdT955ecX2oIm6R+G1yiTGhNslSK2hsj6m0pSR+4iCqyVhbOpT6NWa6SnJNpIw3nyQhLVSUbEdBqNKDUWRrM3FKVTKqiLOhGL4AGJuJtJJKCAAAgkAAAAAAAAAAACqt76v7Uz+ItRVW99X9qZ/EAWoAAAqre+r+1M/iLUVVvfV/amfxFqAAAAACqsH6x7U9+AtRVWD9Y9qe/AAWoAAAqrB+se1PfgLUVVg/WPanvwFqAAAAAAAAAAAAAAAAAAi2nabURs3ZqrqE0LIjNSlGdCSlJZmozOhJLMzMASgGfK0bSf8aHDYjoPZ4a4s3jLzsspMk+o118xD9ravoHxQAvwFBW1fQPigravoHxQAvwFBW1fQPigravoHxQAvVqoRnQzoRnQtpjOOWwU42ShMSPEktms3EXMO6RmZKJR1I89hl1l1HUfatq+gfFCFMsu03FE42cFp4ioTrfhRKNNa3VEeSk+ZWyp0oANYAqYtrrbut22hLTiqJJxs1HHcV2EpRVSoz/0q9RGoTZ1oNx03pCqVO6lJEZrWr91KCzM/MQAh6QJVdaU02tzDfaWaWyI1XSrU6V847su3ESlLSw28nCyUpxBpRe60kvYai6yLZsPMVVpx7RlmWCTDEen/AGnVPYq/51NbC/hSfrPqL6tNWm2kksps5KUkRElJSSSki6iIsiIAaIBQVtX0D4oK2r6B8UAL8VVg/WPanvwEWtq+gfFD5QYlpM36eBGbjinTzklQz6i8XZkANIApL9p/uwv6pPKF60/3YX9UnlAH2sH6x7U9+AtRmYsO02r+EcGjjinTveEnQzplkWzIfetq+gfFAC/AUFbV9A+KCtq+gfFAC/AUFbV9A+KCtq+gfFAC/AUFbV9A+KHJ2jaTHjTIbEhBbfAnFk6ReZl1JEr1EuvmMAaEBFsy02pbZOwlXkKqWZGSkqI6GlSTzJRGVDSeZGQlAAM9MPFtNlt3NEeM7JSR7MZTqWSV60ovkX+4Y0Izi/pf7B+bAI0FQqOKhUQXgd1Co4qFQEDuoVHFQqAgd1Co4qFQEA82lxJpeSSkqI0mlREaVEfUZHkZCJCsdphV5olGql0lOKW4pCP3Emo6knLYXYVdhCXUKgIHdQqOKhUBA7qFRxUKgIHdQqOKhUBA7qFRxUKgIHdQqOKhUBA7qFRxUKgIHdQqOKhUBA7qFRxUKgIFJCPCtN5trJEiM1JURbMZLqmTV61IuEf8hDQjOI+l/sH5saMSUYGbc+l/sH5saQZp76W+wfmwJXEvahUcVCoqZoHdQqOKhUBA7qFRxUKgIHdRgYFvWlbEmUmxJEeFGhPqi3nGvCHnXU7TNJqIkp7PxzG7qMTa3yZRZTy5VkSpMJ90zNbkFy6hxZHQzUnYZ1I6kRlnXzgQ0aPR5M5KFp0hWw4tLlEORkqQS2rpZqQZ5KvVKhZZEIv/AFAsvGwNYxsWt27fKl7sv/Nr7xgmLftDV1tRZkjwl6zk4aJSCuqcbUSr1af6kpQdesq7cqi01bC6LUuN4PgGNWif/Kwa3q/v4uVdvUJKkz5U9OdXIZYhS0R5Eh5pKlmm8tiIalJU8STKmRop27RTl8qUaC/FZjWqU9h9x45EiWR34yCQi4ScNCSoZ3tqTEO1nnV2Vo+qaZm4c6z6mqtTLxiSZ/8AEizF/p2f+c2HXy03/wBbQEfJqI2msB0mTYltqKUtbTRlfo64mhGkjMtpXi29ol6+jeE+CY6PCrmLg538P97ZT+4yHyyRlavTKjF+1s+QxLT7l3T93jF3DM6yRi9IM8LWOBe69XYHg2z/AHMwLcD1SNpDFdU+liQgziHR7MyJk6GfjKMqbEnXPKgg2dp7Zkp0mYE9hx08iQlWaj7CMyoZ+oYvQGaUKw5No2o3iHKckzVoyPEI1YZJzKl0z7cqGYoPlEtK0XrLYmWgzZ0do3I78cmTkKltmZX03VH4nzczIuzzARE9itC340Vxtue+hpb+JhkupX7iSUrOlCIiURmZmQ+dm6Tw5bS3rPlNOMtGaVuJOiEGSSUdVHQqUMjrsGI+UmEiTa1ity0kptT8yqTzJREllVDLsyzIfT5a3FpgMIaupZXMjodxL5NE14x0XczJu8RVp7hBJqbM06s2Y7g2dPYddOtEJVmr1VLP3C9qPMdIdD7ZtBpptWpmPB1tutORinJWyaTqVwzSZEnzUpsHpdQC3ndQqOKhUC0DuoVHFQqAgd1Co4qFQECmb+l/sH5saQZpn6W+wfmxpRYwviBmX/pb7B+bGmGYk/S32D82X6iGTZ4l1UKjioVFDZgd1Co4qFQEDuoVHFQqAgd1GYe+TqCpxxxrwllTylLWUaRJaStZnUzNKVUzMxpKhUSRKQLF0diwGTZsthLbRmZqLNRrUZUM1KVmZmWWYpf+l9mVpgOYV/E8HxX/AAW/24F66NTUKhESor7X0djzSZKagzKK83IbJBmgkuo+bkXUVdg5t/RmNaSUFaaFGbSsRC21LbcbX2pcSdS2f2FlUKhESlaWjbHgi4jxvOsOpWlWO4464aVbf2qjversHx6HQ/ANX4Z+CXbt28q9S/frf21vdYuKhUIiVEJiwo6IpQ0tEcZLWBhrqojbpShntP19ooFfJVZimTYcaeU3kSSW88vCSSr11F4/FIz2020GsqFQiJUV9o6PsSX48iUlRuw1OLaMlGRJUsiI6pLb8wtolWhAalNKantpdacK6pCyqlRf/dY+1QqAlM3D+TqCyaMLwk0sqStDS5ElTKFJVeTRo1XcjIjIvMNPUcVCoCWB3UKjioVEEwO6hUcVCoCB3UKjioVAQKlj6W+wfmxphmI30t9g/Nn+g04ujWtcQKLSKz3b7cqzUYjzBLQpqpJN+Os0mpBKPK+Sm0qTXKqTLKpmL0BJVOBlo2lcNw7qpCGnC2syTJh5B9htOUP3ll5xJ15F3qPxWeYXUmE28VJTaHCLqcSlRF7jIRtQRN0j8NrlFZTNVZXa8i71H4rPMGvIu9R+KzzCx1BE3SPw2uUNQRN0j8NrlCUVXoV2vIu9R+KzzBryLvUfis8wsdQRN0j8NrlDUETdI/Da5QlFV6FdryLvUfis8wa8i71H4rPMLHUETdI/Da5Q1BE3SPw2uUJRVehXa8i71H4rPMGvIu9R+KzzCx1BE3SPw2uUNQRN0j8NrlCUVXoV2vIu9R+KzzBryLvUfis8wsdQRN0j8NrlDUETdI/Da5QlFV6FdryLvUfis8wa8i71H4rPMLHUETdI/Da5Q1BE3SPw2uUJRVehXa8i71H4rPMGvIu9R+KzzCx1BE3SPw2uUNQRN0j8NrlCUVXoV2vIu9R+KzzBryLvUfis8wsdQRN0j8NrlDUETdI/Da5QlFV6FdryLvUfis8wa8i71H4rPMLHUETdI/Da5Q1BE3SPw2uUJRVehXa8i71H4rPMGvIu9R+KzzCx1BE3SPw2uUNQRN0j8NrlCUVXoV2vIu9R+KzzBryLvUfis8wsdQRN0j8NrlDUETdI/Da5QlFV6FdryLvUfis8wjSdK4bZ3UyEOuHsZjGT7yz7CabqfvPLzi61BE3SPw2uUSY0JtkqRW0NkfU2lKSP3EQSiqyo0ds92+5KtNGG8+SEJaqSjYjoNRpQaiyvmpxSlUyqoizoRi9ABYwtxAAAAAAAAAAAAAAAAAAAAAAAAAAAAAAAAAAAAAAAAAAAAAAAAAAAAAAAP//Z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552100842"/>
              </p:ext>
            </p:extLst>
          </p:nvPr>
        </p:nvGraphicFramePr>
        <p:xfrm>
          <a:off x="4247456" y="3067608"/>
          <a:ext cx="4896544" cy="207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703007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99000" y="911700"/>
            <a:ext cx="2216816" cy="3327600"/>
          </a:xfrm>
        </p:spPr>
        <p:txBody>
          <a:bodyPr/>
          <a:lstStyle/>
          <a:p>
            <a:r>
              <a:rPr lang="es-CO" dirty="0"/>
              <a:t>Sistemas monolíticos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Sistema </a:t>
            </a:r>
            <a:r>
              <a:rPr lang="es-CO" dirty="0">
                <a:solidFill>
                  <a:srgbClr val="FF0000"/>
                </a:solidFill>
              </a:rPr>
              <a:t>sin </a:t>
            </a:r>
            <a:r>
              <a:rPr lang="es-CO" dirty="0"/>
              <a:t>estructura</a:t>
            </a:r>
          </a:p>
          <a:p>
            <a:r>
              <a:rPr lang="es-CO" dirty="0"/>
              <a:t>Se trabaja directamente con los </a:t>
            </a:r>
            <a:r>
              <a:rPr lang="es-CO" dirty="0" smtClean="0"/>
              <a:t>procesos</a:t>
            </a:r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2" name="AutoShape 2" descr="data:image/jpeg;base64,/9j/4AAQSkZJRgABAQAAAQABAAD/2wCEAAkGBhANEBQSBw4REBAQExEQGBIOGA8TEhEQHxAbFB8XHhIXGzIfIxknGxIeIC8gIyc1LCwsGCAxNTUqNi4rLCkBCQoKDgwOGA8PGjUkHCQuLS8pKSoqLCkwLSosLDEpKSwsLCopKio1KTUpLzUpKSkqNSksNCk1NTUpKy4vNTU1Kv/AABEIALQA8AMBIgACEQEDEQH/xAAbAAEAAwEBAQEAAAAAAAAAAAAABAUGAgcDAf/EAEkQAAAFAQQGBAkJBgUFAAAAAAABAgMEEQUSEyEGFTFUk9IWQVGRFCJTYWRxdIGkBzI1RIS0wcTRI1JicpKhJCVCc4IXMzSz8P/EABsBAQACAwEBAAAAAAAAAAAAAAABAgMEBQYH/8QALxEAAgADBQgBAwUBAAAAAAAAAAEREhMCAwQUURUhMVJTobHRYQWBwSIzQZHwMv/aAAwDAQACEQMRAD8A9xABDtW1mYbSnrQWSG00zzMzMzoSSSWZqMzoRFmZgCYAwMj5QZbh/wCXwm20dRzHFYhl52mkmRe9dfMQ+PTi0fIwu+SNlYS+e+U5tr6tg7Lg7xd34R6IA876cWj5GF3yQ6cWj5GF3yROTvuXwV2xgup2fo9EAed9OLR8jC75IdOLR8jC75IZO+5fA2xgup2fo9EAed9OLR8jC75IdOLR8jC75IZO+5fA2xgup2fo9EAed9OLR8jC75IdOLR8jC75IZO+5fA2xgup2fo9EAed9OLR8jC75IdOLR8jC75IZO+5fA2xgup2fo9EAed9OLR8jC75IdOLR8jC75IZO+5fA2xgup2fo9EAed9OLR8jC75IdOLR8jC75IZO+5fA2xgup2fo9EAed9OLR8jC75IdOLR8jC75IZO+5fA2xgup2fo9EAed9OLR8jC75IdOLR8jC75IZO+5fA2xgup2fo9EAed9OLR8jC75IdOLR8jC75IZO+5fA2xgup2fo9EAed9OLR8jC75IdOLR8jC75IZO+5fA2xgup2fo9EAed9OLR8jC75I+0f5QZbZ/5hCbcR1nDcViEXmadSRH7l18xiHhL5b5S1n6tg7Tgrxd15RvgEOyrWZmNJes9ZLbVXPMjIyOhpNJ5kojKhkeZGJg1jpAYLTp43JrDSvmNMOyCLqN03EtEr1km8RfzmN6MBpamtpo9iP70NjDfu2Tn/U45S8hp+StwwwxKwwwx6Gc+fUiLhhhiVhhhhOKRFwwwxKwwwwnFIi4YYYlYYYYTikRcMMMSsMMMJxSIuGGGJWGGGE4pEXDDDErDDDCcUiLhhhiVhhhhOKRFwwwxKwwwwnFIi4YYYlYYYYTikRcMMMSsMMMJxSIuGGGJWGGGE4pEXDDDErDDDCcUiVoK8bc19pPzHWGpBl1E6TimjV61Ju1/kIb0YDRJNLTX7EX3ob8eexP7to+g/TI5S7jp+QMLpMmtqJ9iP70N0MTpAmtqJ9hP70K3DheIvj1HD21/uJHwwwxKwwwx2ZzyFIi4YYYlYYYYTikRcMMMSsMMMJxSIuGGGJWGGGE4pFVbDqmYz7jOS22XnEmZVIlJaUosvWQx6dOnDhxkxUlItOWgzS2giJKPHUV9RFkRERbOuldg2mkrf8AgpXssn7uoeW6GkuxEMzZTROwpraUreSmrsVeIaSL+Q6e/wBZFXVvbxq2knugdDDYaxau22otPctdz3fmH8npVmtvMsEduPoW4RGpa0khttHm9Rdp/wBh8YGlEGS5hwZbLjh7EpPM/VXb7hS/KjIvwWFRFoUw9JYvrM1YSmTIzI1KTncqRVoObb0UtSa22g9VtYK0ONuRymkps05ldM0mRJ81BZ3zThZ/gx2cLYtKa24Rb+IfaHbcaCXb0Rha0S5Lba2kE4tKzMrqDMiI60pmaiyLPMfMtJoR3f8AFNftG1PpMzURGyRmRrqZUpVBln2CkjwEO6Rvm8klG1DacTXOiv2aa07aKMftsQkO6QwyfSSiTDcWRHmV4lumR09YVrXH5gFhLvcnH/mPaMOBorLtaPMSarMfQ8lJ0M2z+afnI8x87Ut+JDMitOS00pRVJKz8Yy7bpZ084pbJaJGkExLRXUriMuqIsiNd5sr3r8Y+8VWjbc5ybaCoBQTeTJUhXhvhOMlrMkEnDyJsyL309QV3D5iSsFYi3HdBP+/mH4NBpNa5FZj8mx3yO62SkOtGlREeIktvbmZCzsNanIrC3jNS1sMLUo9qlGylRn7zMY60tGpMGzbUVPVHJMgm3UtRMYm21YhEqhOFkR+L3Db6Nt/4KL7LG+7pCxeN29+n5K3uHsWbuFnf+rj9kffDDDErDDDGxOalIi4YYYlYYYYTikRcMMMSsMMMJxSIuGGGJWGGGE4pHx0ZTS1FexF96G6GJ0fTS1Fewl96G2HGv3G8Z6/AKGHsL/cQMbbSa2qXsJ/exshkbUTW1S9hP72X6it04W0ZMUo3VpH0wwwxJwwwx0JzgUiNhhhiThhhhOKRGwwwxJwwwwnFIjYYYYk4YYYTikQJcFLza23yM0OoW2oiMyM0KSaTz9RiND0fYZjFFbbvR0oNu4549UGZmZGZ7fnC4wwwxEVxJkcIGds/Q2JHjrjNIUuM4ZmbT6lOIL1XthdeXXntEeLoBDaNGH4QaWlJUhtb8hTSFEdSo2aqZGWzzDVYYYYj9OheFvfvKZrR5lEpctCVY7raWVKvHdNsjSZFd2V8Qswd0eYXKRLWlWO02plJ3juk2ZqMyu7K+OeYucMMMTFFZLWvx9ima0eYRKXLQlWO62llR3jum2RpMiu7K+IWYi2noZElO4zyFofpdxY63GXFJ7DUgyr7xo8MMMNxKs2k4pmdTofFKM7GuuG1IOrhqccU4s/FzNxRmf8AoLuFnEgpZbQ2wRkhpCG0kZmZkhKSSWfqIT8MMME0iHYtPiRsMMMScMMMTOVpEbDDDEnDDDCcUiNhhhiThhhhOKRGwwwxJwwwwnFIrrFTS1T9hL72NkMjZaaWqfsJfez/AEGuHPvXG2zv4VQurKAodJbNdNTcmzUYjzBLQpqpJN+Os0mpBKPIlkbaVJrlVJllWovgFE4Gw0moMyMfSaG4d1UhDThbWZJkw8g+w2nKH7yy84k63i71H4rPML+TCbeKkptDhF1OJSoi9xkI2oIm6R+G1yjLVZq5WzqVOt4u9R+KzzBreLvUfis8wttQRN0j8NrlDUETdI/Da5QqsjKrUqdbxd6j8VnmDW8Xeo/FZ5hbagibpH4bXKGoIm6R+G1yhVYyq1KnW8Xeo/FZ5g1vF3qPxWeYW2oIm6R+G1yittmxoyDYNqMykzktJO622VSzyyLYFVjKrU+et4u9R+KzzBreLvUfis8wutUR93a/ob/QNUR93a/ob/QKrGVWpS63i71H4rPMGt4u9R+KzzD7W7ZbBYBEw1RUllJ+I3mWeR5bBP1BE3SPw2uUKrGVWpVa3i71H4rPMGt4u9R+KzzC21BE3SPw2uUNQRN0j8NrlCqxlVqVOt4u9R+KzzD8XbMYvmyGlqPIkNKQ44s+xKEmZmfqIdWzEaZuphWWh1S6/tEstKbaLtURUUZ9iS29Zp2j66L2bGSSnYrRk9eU0tbjaGnCMjzSSUlRKdmRbcq1CqycrZ1Pxqy5EgrzzioqdqEIuKcM+1wzI00/gT71HsL4uTDjndtgktZ0J4jpHc/5KPxFfwqPzEahphw8ylxJpfSSkKI0mlREaVJPIyMjyMhVXlqJkeHsNQgZ3W8Xeo/FZ5g1vF3qPxWeYV3grEdays+z1SmW1m2pvAaNSFFtw3lbSKvzVe5RUoelRYUQyI/A2CqRHQ2mql/YWqsxZValXreLvUfis8wa3i71H4rPMLbUETdI/Da5Q1BE3SPw2uUKrGVWpU63i71H4rPMGt4u9R+KzzC21BE3SPw2uUNQRN0j8NrlCqxlVqVOt4u9R+KzzCPI0mhoO6mQh1w9jMYyfeWfYTTdT955ecX2oIm6R+G1yiTGhNslSK2hsj6m0pSR+4iCqyVhbOpT6NWa6SnJNpIw3nyQhLVSUbEdBqNKDUWRrM3FKVTKqiLOhGL4AGJuJtJJKCAAAgkAAAAAAAAAAACqt76v7Uz+ItRVW99X9qZ/EAWoAAAqre+r+1M/iLUVVvfV/amfxFqAAAAACqsH6x7U9+AtRVWD9Y9qe/AAWoAAAqrB+se1PfgLUVVg/WPanvwFqAAAAAAAAAAAAAAAAAAi2nabURs3ZqrqE0LIjNSlGdCSlJZmozOhJLMzMASgGfK0bSf8aHDYjoPZ4a4s3jLzsspMk+o118xD9ravoHxQAvwFBW1fQPigravoHxQAvwFBW1fQPigravoHxQAvVqoRnQzoRnQtpjOOWwU42ShMSPEktms3EXMO6RmZKJR1I89hl1l1HUfatq+gfFCFMsu03FE42cFp4ioTrfhRKNNa3VEeSk+ZWyp0oANYAqYtrrbut22hLTiqJJxs1HHcV2EpRVSoz/0q9RGoTZ1oNx03pCqVO6lJEZrWr91KCzM/MQAh6QJVdaU02tzDfaWaWyI1XSrU6V847su3ESlLSw28nCyUpxBpRe60kvYai6yLZsPMVVpx7RlmWCTDEen/AGnVPYq/51NbC/hSfrPqL6tNWm2kksps5KUkRElJSSSki6iIsiIAaIBQVtX0D4oK2r6B8UAL8VVg/WPanvwEWtq+gfFD5QYlpM36eBGbjinTzklQz6i8XZkANIApL9p/uwv6pPKF60/3YX9UnlAH2sH6x7U9+AtRmYsO02r+EcGjjinTveEnQzplkWzIfetq+gfFAC/AUFbV9A+KCtq+gfFAC/AUFbV9A+KCtq+gfFAC/AUFbV9A+KHJ2jaTHjTIbEhBbfAnFk6ReZl1JEr1EuvmMAaEBFsy02pbZOwlXkKqWZGSkqI6GlSTzJRGVDSeZGQlAAM9MPFtNlt3NEeM7JSR7MZTqWSV60ovkX+4Y0Izi/pf7B+bAI0FQqOKhUQXgd1Co4qFQEDuoVHFQqAgd1Co4qFQEA82lxJpeSSkqI0mlREaVEfUZHkZCJCsdphV5olGql0lOKW4pCP3Emo6knLYXYVdhCXUKgIHdQqOKhUBA7qFRxUKgIHdQqOKhUBA7qFRxUKgIHdQqOKhUBA7qFRxUKgIHdQqOKhUBA7qFRxUKgIFJCPCtN5trJEiM1JURbMZLqmTV61IuEf8hDQjOI+l/sH5saMSUYGbc+l/sH5saQZp76W+wfmwJXEvahUcVCoqZoHdQqOKhUBA7qFRxUKgIHdRgYFvWlbEmUmxJEeFGhPqi3nGvCHnXU7TNJqIkp7PxzG7qMTa3yZRZTy5VkSpMJ90zNbkFy6hxZHQzUnYZ1I6kRlnXzgQ0aPR5M5KFp0hWw4tLlEORkqQS2rpZqQZ5KvVKhZZEIv/AFAsvGwNYxsWt27fKl7sv/Nr7xgmLftDV1tRZkjwl6zk4aJSCuqcbUSr1af6kpQdesq7cqi01bC6LUuN4PgGNWif/Kwa3q/v4uVdvUJKkz5U9OdXIZYhS0R5Eh5pKlmm8tiIalJU8STKmRop27RTl8qUaC/FZjWqU9h9x45EiWR34yCQi4ScNCSoZ3tqTEO1nnV2Vo+qaZm4c6z6mqtTLxiSZ/8AEizF/p2f+c2HXy03/wBbQEfJqI2msB0mTYltqKUtbTRlfo64mhGkjMtpXi29ol6+jeE+CY6PCrmLg538P97ZT+4yHyyRlavTKjF+1s+QxLT7l3T93jF3DM6yRi9IM8LWOBe69XYHg2z/AHMwLcD1SNpDFdU+liQgziHR7MyJk6GfjKMqbEnXPKgg2dp7Zkp0mYE9hx08iQlWaj7CMyoZ+oYvQGaUKw5No2o3iHKckzVoyPEI1YZJzKl0z7cqGYoPlEtK0XrLYmWgzZ0do3I78cmTkKltmZX03VH4nzczIuzzARE9itC340Vxtue+hpb+JhkupX7iSUrOlCIiURmZmQ+dm6Tw5bS3rPlNOMtGaVuJOiEGSSUdVHQqUMjrsGI+UmEiTa1ity0kptT8yqTzJREllVDLsyzIfT5a3FpgMIaupZXMjodxL5NE14x0XczJu8RVp7hBJqbM06s2Y7g2dPYddOtEJVmr1VLP3C9qPMdIdD7ZtBpptWpmPB1tutORinJWyaTqVwzSZEnzUpsHpdQC3ndQqOKhUC0DuoVHFQqAgd1Co4qFQECmb+l/sH5saQZpn6W+wfmxpRYwviBmX/pb7B+bGmGYk/S32D82X6iGTZ4l1UKjioVFDZgd1Co4qFQEDuoVHFQqAgd1GYe+TqCpxxxrwllTylLWUaRJaStZnUzNKVUzMxpKhUSRKQLF0diwGTZsthLbRmZqLNRrUZUM1KVmZmWWYpf+l9mVpgOYV/E8HxX/AAW/24F66NTUKhESor7X0djzSZKagzKK83IbJBmgkuo+bkXUVdg5t/RmNaSUFaaFGbSsRC21LbcbX2pcSdS2f2FlUKhESlaWjbHgi4jxvOsOpWlWO4464aVbf2qjversHx6HQ/ANX4Z+CXbt28q9S/frf21vdYuKhUIiVEJiwo6IpQ0tEcZLWBhrqojbpShntP19ooFfJVZimTYcaeU3kSSW88vCSSr11F4/FIz2020GsqFQiJUV9o6PsSX48iUlRuw1OLaMlGRJUsiI6pLb8wtolWhAalNKantpdacK6pCyqlRf/dY+1QqAlM3D+TqCyaMLwk0sqStDS5ElTKFJVeTRo1XcjIjIvMNPUcVCoCWB3UKjioVEEwO6hUcVCoCB3UKjioVAQKlj6W+wfmxphmI30t9g/Nn+g04ujWtcQKLSKz3b7cqzUYjzBLQpqpJN+Os0mpBKPK+Sm0qTXKqTLKpmL0BJVOBlo2lcNw7qpCGnC2syTJh5B9htOUP3ll5xJ15F3qPxWeYXUmE28VJTaHCLqcSlRF7jIRtQRN0j8NrlFZTNVZXa8i71H4rPMGvIu9R+KzzCx1BE3SPw2uUNQRN0j8NrlCUVXoV2vIu9R+KzzBryLvUfis8wsdQRN0j8NrlDUETdI/Da5QlFV6FdryLvUfis8wa8i71H4rPMLHUETdI/Da5Q1BE3SPw2uUJRVehXa8i71H4rPMGvIu9R+KzzCx1BE3SPw2uUNQRN0j8NrlCUVXoV2vIu9R+KzzBryLvUfis8wsdQRN0j8NrlDUETdI/Da5QlFV6FdryLvUfis8wa8i71H4rPMLHUETdI/Da5Q1BE3SPw2uUJRVehXa8i71H4rPMGvIu9R+KzzCx1BE3SPw2uUNQRN0j8NrlCUVXoV2vIu9R+KzzBryLvUfis8wsdQRN0j8NrlDUETdI/Da5QlFV6FdryLvUfis8wa8i71H4rPMLHUETdI/Da5Q1BE3SPw2uUJRVehXa8i71H4rPMGvIu9R+KzzCx1BE3SPw2uUNQRN0j8NrlCUVXoV2vIu9R+KzzBryLvUfis8wsdQRN0j8NrlDUETdI/Da5QlFV6FdryLvUfis8wjSdK4bZ3UyEOuHsZjGT7yz7CabqfvPLzi61BE3SPw2uUSY0JtkqRW0NkfU2lKSP3EQSiqyo0ds92+5KtNGG8+SEJaqSjYjoNRpQaiyvmpxSlUyqoizoRi9ABYwtxAAAAAAAAAAAAAAAAAAAAAAAAAAAAAAAAAAAAAAAAAAAAAAAAAAAAAAAP//Z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987137711"/>
              </p:ext>
            </p:extLst>
          </p:nvPr>
        </p:nvGraphicFramePr>
        <p:xfrm>
          <a:off x="3175444" y="2427734"/>
          <a:ext cx="5832648" cy="2615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ara sonriente"/>
          <p:cNvSpPr/>
          <p:nvPr/>
        </p:nvSpPr>
        <p:spPr>
          <a:xfrm>
            <a:off x="3635896" y="3311142"/>
            <a:ext cx="1080120" cy="756084"/>
          </a:xfrm>
          <a:prstGeom prst="smileyFace">
            <a:avLst/>
          </a:prstGeom>
          <a:solidFill>
            <a:srgbClr val="FFFF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Acceso total</a:t>
            </a:r>
          </a:p>
        </p:txBody>
      </p:sp>
    </p:spTree>
    <p:extLst>
      <p:ext uri="{BB962C8B-B14F-4D97-AF65-F5344CB8AC3E}">
        <p14:creationId xmlns:p14="http://schemas.microsoft.com/office/powerpoint/2010/main" val="3341728297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99000" y="911700"/>
            <a:ext cx="2216816" cy="3327600"/>
          </a:xfrm>
        </p:spPr>
        <p:txBody>
          <a:bodyPr/>
          <a:lstStyle/>
          <a:p>
            <a:r>
              <a:rPr lang="es-CO" dirty="0"/>
              <a:t>Sistemas monolíticos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Sistema </a:t>
            </a:r>
            <a:r>
              <a:rPr lang="es-CO" dirty="0">
                <a:solidFill>
                  <a:srgbClr val="FF0000"/>
                </a:solidFill>
              </a:rPr>
              <a:t>sin </a:t>
            </a:r>
            <a:r>
              <a:rPr lang="es-CO" dirty="0"/>
              <a:t>estructura</a:t>
            </a:r>
          </a:p>
          <a:p>
            <a:r>
              <a:rPr lang="es-CO" dirty="0"/>
              <a:t>Se trabaja directamente con los </a:t>
            </a:r>
            <a:r>
              <a:rPr lang="es-CO" dirty="0" smtClean="0"/>
              <a:t>procesos</a:t>
            </a:r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2" name="AutoShape 2" descr="data:image/jpeg;base64,/9j/4AAQSkZJRgABAQAAAQABAAD/2wCEAAkGBhANEBQSBw4REBAQExEQGBIOGA8TEhEQHxAbFB8XHhIXGzIfIxknGxIeIC8gIyc1LCwsGCAxNTUqNi4rLCkBCQoKDgwOGA8PGjUkHCQuLS8pKSoqLCkwLSosLDEpKSwsLCopKio1KTUpLzUpKSkqNSksNCk1NTUpKy4vNTU1Kv/AABEIALQA8AMBIgACEQEDEQH/xAAbAAEAAwEBAQEAAAAAAAAAAAAABAUGAgcDAf/EAEkQAAAFAQQGBAkJBgUFAAAAAAABAgMEEQUSEyEGFTFUk9IWQVGRFCJTYWRxdIGkBzI1RIS0wcTRI1JicpKhJCVCc4IXMzSz8P/EABsBAQACAwEBAAAAAAAAAAAAAAABAgMEBQYH/8QALxEAAgADBQgBAwUBAAAAAAAAAAEREhMCAwQUURUhMVJTobHRYQWBwSIzQZHwMv/aAAwDAQACEQMRAD8A9xABDtW1mYbSnrQWSG00zzMzMzoSSSWZqMzoRFmZgCYAwMj5QZbh/wCXwm20dRzHFYhl52mkmRe9dfMQ+PTi0fIwu+SNlYS+e+U5tr6tg7Lg7xd34R6IA876cWj5GF3yQ6cWj5GF3yROTvuXwV2xgup2fo9EAed9OLR8jC75IdOLR8jC75IZO+5fA2xgup2fo9EAed9OLR8jC75IdOLR8jC75IZO+5fA2xgup2fo9EAed9OLR8jC75IdOLR8jC75IZO+5fA2xgup2fo9EAed9OLR8jC75IdOLR8jC75IZO+5fA2xgup2fo9EAed9OLR8jC75IdOLR8jC75IZO+5fA2xgup2fo9EAed9OLR8jC75IdOLR8jC75IZO+5fA2xgup2fo9EAed9OLR8jC75IdOLR8jC75IZO+5fA2xgup2fo9EAed9OLR8jC75IdOLR8jC75IZO+5fA2xgup2fo9EAed9OLR8jC75IdOLR8jC75IZO+5fA2xgup2fo9EAed9OLR8jC75IdOLR8jC75IZO+5fA2xgup2fo9EAed9OLR8jC75I+0f5QZbZ/5hCbcR1nDcViEXmadSRH7l18xiHhL5b5S1n6tg7Tgrxd15RvgEOyrWZmNJes9ZLbVXPMjIyOhpNJ5kojKhkeZGJg1jpAYLTp43JrDSvmNMOyCLqN03EtEr1km8RfzmN6MBpamtpo9iP70NjDfu2Tn/U45S8hp+StwwwxKwwwx6Gc+fUiLhhhiVhhhhOKRFwwwxKwwwwnFIi4YYYlYYYYTikRcMMMSsMMMJxSIuGGGJWGGGE4pEXDDDErDDDCcUiLhhhiVhhhhOKRFwwwxKwwwwnFIi4YYYlYYYYTikRcMMMSsMMMJxSIuGGGJWGGGE4pEXDDDErDDDCcUiVoK8bc19pPzHWGpBl1E6TimjV61Ju1/kIb0YDRJNLTX7EX3ob8eexP7to+g/TI5S7jp+QMLpMmtqJ9iP70N0MTpAmtqJ9hP70K3DheIvj1HD21/uJHwwwxKwwwx2ZzyFIi4YYYlYYYYTikRcMMMSsMMMJxSIuGGGJWGGGE4pFVbDqmYz7jOS22XnEmZVIlJaUosvWQx6dOnDhxkxUlItOWgzS2giJKPHUV9RFkRERbOuldg2mkrf8AgpXssn7uoeW6GkuxEMzZTROwpraUreSmrsVeIaSL+Q6e/wBZFXVvbxq2knugdDDYaxau22otPctdz3fmH8npVmtvMsEduPoW4RGpa0khttHm9Rdp/wBh8YGlEGS5hwZbLjh7EpPM/VXb7hS/KjIvwWFRFoUw9JYvrM1YSmTIzI1KTncqRVoObb0UtSa22g9VtYK0ONuRymkps05ldM0mRJ81BZ3zThZ/gx2cLYtKa24Rb+IfaHbcaCXb0Rha0S5Lba2kE4tKzMrqDMiI60pmaiyLPMfMtJoR3f8AFNftG1PpMzURGyRmRrqZUpVBln2CkjwEO6Rvm8klG1DacTXOiv2aa07aKMftsQkO6QwyfSSiTDcWRHmV4lumR09YVrXH5gFhLvcnH/mPaMOBorLtaPMSarMfQ8lJ0M2z+afnI8x87Ut+JDMitOS00pRVJKz8Yy7bpZ084pbJaJGkExLRXUriMuqIsiNd5sr3r8Y+8VWjbc5ybaCoBQTeTJUhXhvhOMlrMkEnDyJsyL309QV3D5iSsFYi3HdBP+/mH4NBpNa5FZj8mx3yO62SkOtGlREeIktvbmZCzsNanIrC3jNS1sMLUo9qlGylRn7zMY60tGpMGzbUVPVHJMgm3UtRMYm21YhEqhOFkR+L3Db6Nt/4KL7LG+7pCxeN29+n5K3uHsWbuFnf+rj9kffDDDErDDDGxOalIi4YYYlYYYYTikRcMMMSsMMMJxSIuGGGJWGGGE4pHx0ZTS1FexF96G6GJ0fTS1Fewl96G2HGv3G8Z6/AKGHsL/cQMbbSa2qXsJ/exshkbUTW1S9hP72X6it04W0ZMUo3VpH0wwwxJwwwx0JzgUiNhhhiThhhhOKRGwwwxJwwwwnFIjYYYYk4YYYTikQJcFLza23yM0OoW2oiMyM0KSaTz9RiND0fYZjFFbbvR0oNu4549UGZmZGZ7fnC4wwwxEVxJkcIGds/Q2JHjrjNIUuM4ZmbT6lOIL1XthdeXXntEeLoBDaNGH4QaWlJUhtb8hTSFEdSo2aqZGWzzDVYYYYj9OheFvfvKZrR5lEpctCVY7raWVKvHdNsjSZFd2V8Qswd0eYXKRLWlWO02plJ3juk2ZqMyu7K+OeYucMMMTFFZLWvx9ima0eYRKXLQlWO62llR3jum2RpMiu7K+IWYi2noZElO4zyFofpdxY63GXFJ7DUgyr7xo8MMMNxKs2k4pmdTofFKM7GuuG1IOrhqccU4s/FzNxRmf8AoLuFnEgpZbQ2wRkhpCG0kZmZkhKSSWfqIT8MMME0iHYtPiRsMMMScMMMTOVpEbDDDEnDDDCcUiNhhhiThhhhOKRGwwwxJwwwwnFIrrFTS1T9hL72NkMjZaaWqfsJfez/AEGuHPvXG2zv4VQurKAodJbNdNTcmzUYjzBLQpqpJN+Os0mpBKPIlkbaVJrlVJllWovgFE4Gw0moMyMfSaG4d1UhDThbWZJkw8g+w2nKH7yy84k63i71H4rPML+TCbeKkptDhF1OJSoi9xkI2oIm6R+G1yjLVZq5WzqVOt4u9R+KzzBreLvUfis8wttQRN0j8NrlDUETdI/Da5QqsjKrUqdbxd6j8VnmDW8Xeo/FZ5hbagibpH4bXKGoIm6R+G1yhVYyq1KnW8Xeo/FZ5g1vF3qPxWeYW2oIm6R+G1yittmxoyDYNqMykzktJO622VSzyyLYFVjKrU+et4u9R+KzzBreLvUfis8wutUR93a/ob/QNUR93a/ob/QKrGVWpS63i71H4rPMGt4u9R+KzzD7W7ZbBYBEw1RUllJ+I3mWeR5bBP1BE3SPw2uUKrGVWpVa3i71H4rPMGt4u9R+KzzC21BE3SPw2uUNQRN0j8NrlCqxlVqVOt4u9R+KzzD8XbMYvmyGlqPIkNKQ44s+xKEmZmfqIdWzEaZuphWWh1S6/tEstKbaLtURUUZ9iS29Zp2j66L2bGSSnYrRk9eU0tbjaGnCMjzSSUlRKdmRbcq1CqycrZ1Pxqy5EgrzzioqdqEIuKcM+1wzI00/gT71HsL4uTDjndtgktZ0J4jpHc/5KPxFfwqPzEahphw8ylxJpfSSkKI0mlREaVJPIyMjyMhVXlqJkeHsNQgZ3W8Xeo/FZ5g1vF3qPxWeYV3grEdays+z1SmW1m2pvAaNSFFtw3lbSKvzVe5RUoelRYUQyI/A2CqRHQ2mql/YWqsxZValXreLvUfis8wa3i71H4rPMLbUETdI/Da5Q1BE3SPw2uUKrGVWpU63i71H4rPMGt4u9R+KzzC21BE3SPw2uUNQRN0j8NrlCqxlVqVOt4u9R+KzzCPI0mhoO6mQh1w9jMYyfeWfYTTdT955ecX2oIm6R+G1yiTGhNslSK2hsj6m0pSR+4iCqyVhbOpT6NWa6SnJNpIw3nyQhLVSUbEdBqNKDUWRrM3FKVTKqiLOhGL4AGJuJtJJKCAAAgkAAAAAAAAAAACqt76v7Uz+ItRVW99X9qZ/EAWoAAAqre+r+1M/iLUVVvfV/amfxFqAAAAACqsH6x7U9+AtRVWD9Y9qe/AAWoAAAqrB+se1PfgLUVVg/WPanvwFqAAAAAAAAAAAAAAAAAAi2nabURs3ZqrqE0LIjNSlGdCSlJZmozOhJLMzMASgGfK0bSf8aHDYjoPZ4a4s3jLzsspMk+o118xD9ravoHxQAvwFBW1fQPigravoHxQAvwFBW1fQPigravoHxQAvVqoRnQzoRnQtpjOOWwU42ShMSPEktms3EXMO6RmZKJR1I89hl1l1HUfatq+gfFCFMsu03FE42cFp4ioTrfhRKNNa3VEeSk+ZWyp0oANYAqYtrrbut22hLTiqJJxs1HHcV2EpRVSoz/0q9RGoTZ1oNx03pCqVO6lJEZrWr91KCzM/MQAh6QJVdaU02tzDfaWaWyI1XSrU6V847su3ESlLSw28nCyUpxBpRe60kvYai6yLZsPMVVpx7RlmWCTDEen/AGnVPYq/51NbC/hSfrPqL6tNWm2kksps5KUkRElJSSSki6iIsiIAaIBQVtX0D4oK2r6B8UAL8VVg/WPanvwEWtq+gfFD5QYlpM36eBGbjinTzklQz6i8XZkANIApL9p/uwv6pPKF60/3YX9UnlAH2sH6x7U9+AtRmYsO02r+EcGjjinTveEnQzplkWzIfetq+gfFAC/AUFbV9A+KCtq+gfFAC/AUFbV9A+KCtq+gfFAC/AUFbV9A+KHJ2jaTHjTIbEhBbfAnFk6ReZl1JEr1EuvmMAaEBFsy02pbZOwlXkKqWZGSkqI6GlSTzJRGVDSeZGQlAAM9MPFtNlt3NEeM7JSR7MZTqWSV60ovkX+4Y0Izi/pf7B+bAI0FQqOKhUQXgd1Co4qFQEDuoVHFQqAgd1Co4qFQEA82lxJpeSSkqI0mlREaVEfUZHkZCJCsdphV5olGql0lOKW4pCP3Emo6knLYXYVdhCXUKgIHdQqOKhUBA7qFRxUKgIHdQqOKhUBA7qFRxUKgIHdQqOKhUBA7qFRxUKgIHdQqOKhUBA7qFRxUKgIFJCPCtN5trJEiM1JURbMZLqmTV61IuEf8hDQjOI+l/sH5saMSUYGbc+l/sH5saQZp76W+wfmwJXEvahUcVCoqZoHdQqOKhUBA7qFRxUKgIHdRgYFvWlbEmUmxJEeFGhPqi3nGvCHnXU7TNJqIkp7PxzG7qMTa3yZRZTy5VkSpMJ90zNbkFy6hxZHQzUnYZ1I6kRlnXzgQ0aPR5M5KFp0hWw4tLlEORkqQS2rpZqQZ5KvVKhZZEIv/AFAsvGwNYxsWt27fKl7sv/Nr7xgmLftDV1tRZkjwl6zk4aJSCuqcbUSr1af6kpQdesq7cqi01bC6LUuN4PgGNWif/Kwa3q/v4uVdvUJKkz5U9OdXIZYhS0R5Eh5pKlmm8tiIalJU8STKmRop27RTl8qUaC/FZjWqU9h9x45EiWR34yCQi4ScNCSoZ3tqTEO1nnV2Vo+qaZm4c6z6mqtTLxiSZ/8AEizF/p2f+c2HXy03/wBbQEfJqI2msB0mTYltqKUtbTRlfo64mhGkjMtpXi29ol6+jeE+CY6PCrmLg538P97ZT+4yHyyRlavTKjF+1s+QxLT7l3T93jF3DM6yRi9IM8LWOBe69XYHg2z/AHMwLcD1SNpDFdU+liQgziHR7MyJk6GfjKMqbEnXPKgg2dp7Zkp0mYE9hx08iQlWaj7CMyoZ+oYvQGaUKw5No2o3iHKckzVoyPEI1YZJzKl0z7cqGYoPlEtK0XrLYmWgzZ0do3I78cmTkKltmZX03VH4nzczIuzzARE9itC340Vxtue+hpb+JhkupX7iSUrOlCIiURmZmQ+dm6Tw5bS3rPlNOMtGaVuJOiEGSSUdVHQqUMjrsGI+UmEiTa1ity0kptT8yqTzJREllVDLsyzIfT5a3FpgMIaupZXMjodxL5NE14x0XczJu8RVp7hBJqbM06s2Y7g2dPYddOtEJVmr1VLP3C9qPMdIdD7ZtBpptWpmPB1tutORinJWyaTqVwzSZEnzUpsHpdQC3ndQqOKhUC0DuoVHFQqAgd1Co4qFQECmb+l/sH5saQZpn6W+wfmxpRYwviBmX/pb7B+bGmGYk/S32D82X6iGTZ4l1UKjioVFDZgd1Co4qFQEDuoVHFQqAgd1GYe+TqCpxxxrwllTylLWUaRJaStZnUzNKVUzMxpKhUSRKQLF0diwGTZsthLbRmZqLNRrUZUM1KVmZmWWYpf+l9mVpgOYV/E8HxX/AAW/24F66NTUKhESor7X0djzSZKagzKK83IbJBmgkuo+bkXUVdg5t/RmNaSUFaaFGbSsRC21LbcbX2pcSdS2f2FlUKhESlaWjbHgi4jxvOsOpWlWO4464aVbf2qjversHx6HQ/ANX4Z+CXbt28q9S/frf21vdYuKhUIiVEJiwo6IpQ0tEcZLWBhrqojbpShntP19ooFfJVZimTYcaeU3kSSW88vCSSr11F4/FIz2020GsqFQiJUV9o6PsSX48iUlRuw1OLaMlGRJUsiI6pLb8wtolWhAalNKantpdacK6pCyqlRf/dY+1QqAlM3D+TqCyaMLwk0sqStDS5ElTKFJVeTRo1XcjIjIvMNPUcVCoCWB3UKjioVEEwO6hUcVCoCB3UKjioVAQKlj6W+wfmxphmI30t9g/Nn+g04ujWtcQKLSKz3b7cqzUYjzBLQpqpJN+Os0mpBKPK+Sm0qTXKqTLKpmL0BJVOBlo2lcNw7qpCGnC2syTJh5B9htOUP3ll5xJ15F3qPxWeYXUmE28VJTaHCLqcSlRF7jIRtQRN0j8NrlFZTNVZXa8i71H4rPMGvIu9R+KzzCx1BE3SPw2uUNQRN0j8NrlCUVXoV2vIu9R+KzzBryLvUfis8wsdQRN0j8NrlDUETdI/Da5QlFV6FdryLvUfis8wa8i71H4rPMLHUETdI/Da5Q1BE3SPw2uUJRVehXa8i71H4rPMGvIu9R+KzzCx1BE3SPw2uUNQRN0j8NrlCUVXoV2vIu9R+KzzBryLvUfis8wsdQRN0j8NrlDUETdI/Da5QlFV6FdryLvUfis8wa8i71H4rPMLHUETdI/Da5Q1BE3SPw2uUJRVehXa8i71H4rPMGvIu9R+KzzCx1BE3SPw2uUNQRN0j8NrlCUVXoV2vIu9R+KzzBryLvUfis8wsdQRN0j8NrlDUETdI/Da5QlFV6FdryLvUfis8wa8i71H4rPMLHUETdI/Da5Q1BE3SPw2uUJRVehXa8i71H4rPMGvIu9R+KzzCx1BE3SPw2uUNQRN0j8NrlCUVXoV2vIu9R+KzzBryLvUfis8wsdQRN0j8NrlDUETdI/Da5QlFV6FdryLvUfis8wjSdK4bZ3UyEOuHsZjGT7yz7CabqfvPLzi61BE3SPw2uUSY0JtkqRW0NkfU2lKSP3EQSiqyo0ds92+5KtNGG8+SEJaqSjYjoNRpQaiyvmpxSlUyqoizoRi9ABYwtxAAAAAAAAAAAAAAAAAAAAAAAAAAAAAAAAAAAAAAAAAAAAAAAAAAAAAAAP//Z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469090371"/>
              </p:ext>
            </p:extLst>
          </p:nvPr>
        </p:nvGraphicFramePr>
        <p:xfrm>
          <a:off x="3175444" y="2427734"/>
          <a:ext cx="5832648" cy="2615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ara sonriente"/>
          <p:cNvSpPr/>
          <p:nvPr/>
        </p:nvSpPr>
        <p:spPr>
          <a:xfrm>
            <a:off x="3635896" y="3311142"/>
            <a:ext cx="1080120" cy="756084"/>
          </a:xfrm>
          <a:prstGeom prst="smileyFace">
            <a:avLst/>
          </a:prstGeom>
          <a:solidFill>
            <a:srgbClr val="FFFF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rgbClr val="666666"/>
                </a:solidFill>
              </a:rPr>
              <a:t>Acceso total</a:t>
            </a:r>
          </a:p>
        </p:txBody>
      </p:sp>
      <p:sp>
        <p:nvSpPr>
          <p:cNvPr id="7" name="6 Señal de prohibido"/>
          <p:cNvSpPr/>
          <p:nvPr/>
        </p:nvSpPr>
        <p:spPr>
          <a:xfrm>
            <a:off x="3131841" y="3018974"/>
            <a:ext cx="1759333" cy="1458162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059832" y="4404836"/>
            <a:ext cx="2016224" cy="73866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Error puede propagarse por todo el núcleo</a:t>
            </a:r>
          </a:p>
        </p:txBody>
      </p:sp>
    </p:spTree>
    <p:extLst>
      <p:ext uri="{BB962C8B-B14F-4D97-AF65-F5344CB8AC3E}">
        <p14:creationId xmlns:p14="http://schemas.microsoft.com/office/powerpoint/2010/main" val="3513947237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99000" y="911700"/>
            <a:ext cx="2144808" cy="3327600"/>
          </a:xfrm>
        </p:spPr>
        <p:txBody>
          <a:bodyPr/>
          <a:lstStyle/>
          <a:p>
            <a:r>
              <a:rPr lang="es-CO" dirty="0"/>
              <a:t>Sistemas monolíticos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Ejemplos:</a:t>
            </a:r>
          </a:p>
          <a:p>
            <a:pPr lvl="1"/>
            <a:r>
              <a:rPr lang="es-ES" dirty="0"/>
              <a:t>Sistemas operativos basados en UNIX: FreeBSD, NetBSD y OpenBSD.</a:t>
            </a:r>
          </a:p>
          <a:p>
            <a:pPr lvl="1"/>
            <a:r>
              <a:rPr lang="es-ES" dirty="0"/>
              <a:t>Sistemas operativos GNU/Linux, Android.</a:t>
            </a:r>
          </a:p>
          <a:p>
            <a:pPr lvl="1"/>
            <a:r>
              <a:rPr lang="es-ES" dirty="0"/>
              <a:t>Sistemas operativos basados en DOS: MS-DOS y DR-DOS.</a:t>
            </a:r>
          </a:p>
          <a:p>
            <a:pPr lvl="1"/>
            <a:endParaRPr lang="es-CO" dirty="0"/>
          </a:p>
        </p:txBody>
      </p:sp>
      <p:sp>
        <p:nvSpPr>
          <p:cNvPr id="2" name="AutoShape 2" descr="data:image/jpeg;base64,/9j/4AAQSkZJRgABAQAAAQABAAD/2wCEAAkGBhANEBQSBw4REBAQExEQGBIOGA8TEhEQHxAbFB8XHhIXGzIfIxknGxIeIC8gIyc1LCwsGCAxNTUqNi4rLCkBCQoKDgwOGA8PGjUkHCQuLS8pKSoqLCkwLSosLDEpKSwsLCopKio1KTUpLzUpKSkqNSksNCk1NTUpKy4vNTU1Kv/AABEIALQA8AMBIgACEQEDEQH/xAAbAAEAAwEBAQEAAAAAAAAAAAAABAUGAgcDAf/EAEkQAAAFAQQGBAkJBgUFAAAAAAABAgMEEQUSEyEGFTFUk9IWQVGRFCJTYWRxdIGkBzI1RIS0wcTRI1JicpKhJCVCc4IXMzSz8P/EABsBAQACAwEBAAAAAAAAAAAAAAABAgMEBQYH/8QALxEAAgADBQgBAwUBAAAAAAAAAAEREhMCAwQUURUhMVJTobHRYQWBwSIzQZHwMv/aAAwDAQACEQMRAD8A9xABDtW1mYbSnrQWSG00zzMzMzoSSSWZqMzoRFmZgCYAwMj5QZbh/wCXwm20dRzHFYhl52mkmRe9dfMQ+PTi0fIwu+SNlYS+e+U5tr6tg7Lg7xd34R6IA876cWj5GF3yQ6cWj5GF3yROTvuXwV2xgup2fo9EAed9OLR8jC75IdOLR8jC75IZO+5fA2xgup2fo9EAed9OLR8jC75IdOLR8jC75IZO+5fA2xgup2fo9EAed9OLR8jC75IdOLR8jC75IZO+5fA2xgup2fo9EAed9OLR8jC75IdOLR8jC75IZO+5fA2xgup2fo9EAed9OLR8jC75IdOLR8jC75IZO+5fA2xgup2fo9EAed9OLR8jC75IdOLR8jC75IZO+5fA2xgup2fo9EAed9OLR8jC75IdOLR8jC75IZO+5fA2xgup2fo9EAed9OLR8jC75IdOLR8jC75IZO+5fA2xgup2fo9EAed9OLR8jC75IdOLR8jC75IZO+5fA2xgup2fo9EAed9OLR8jC75IdOLR8jC75IZO+5fA2xgup2fo9EAed9OLR8jC75I+0f5QZbZ/5hCbcR1nDcViEXmadSRH7l18xiHhL5b5S1n6tg7Tgrxd15RvgEOyrWZmNJes9ZLbVXPMjIyOhpNJ5kojKhkeZGJg1jpAYLTp43JrDSvmNMOyCLqN03EtEr1km8RfzmN6MBpamtpo9iP70NjDfu2Tn/U45S8hp+StwwwxKwwwx6Gc+fUiLhhhiVhhhhOKRFwwwxKwwwwnFIi4YYYlYYYYTikRcMMMSsMMMJxSIuGGGJWGGGE4pEXDDDErDDDCcUiLhhhiVhhhhOKRFwwwxKwwwwnFIi4YYYlYYYYTikRcMMMSsMMMJxSIuGGGJWGGGE4pEXDDDErDDDCcUiVoK8bc19pPzHWGpBl1E6TimjV61Ju1/kIb0YDRJNLTX7EX3ob8eexP7to+g/TI5S7jp+QMLpMmtqJ9iP70N0MTpAmtqJ9hP70K3DheIvj1HD21/uJHwwwxKwwwx2ZzyFIi4YYYlYYYYTikRcMMMSsMMMJxSIuGGGJWGGGE4pFVbDqmYz7jOS22XnEmZVIlJaUosvWQx6dOnDhxkxUlItOWgzS2giJKPHUV9RFkRERbOuldg2mkrf8AgpXssn7uoeW6GkuxEMzZTROwpraUreSmrsVeIaSL+Q6e/wBZFXVvbxq2knugdDDYaxau22otPctdz3fmH8npVmtvMsEduPoW4RGpa0khttHm9Rdp/wBh8YGlEGS5hwZbLjh7EpPM/VXb7hS/KjIvwWFRFoUw9JYvrM1YSmTIzI1KTncqRVoObb0UtSa22g9VtYK0ONuRymkps05ldM0mRJ81BZ3zThZ/gx2cLYtKa24Rb+IfaHbcaCXb0Rha0S5Lba2kE4tKzMrqDMiI60pmaiyLPMfMtJoR3f8AFNftG1PpMzURGyRmRrqZUpVBln2CkjwEO6Rvm8klG1DacTXOiv2aa07aKMftsQkO6QwyfSSiTDcWRHmV4lumR09YVrXH5gFhLvcnH/mPaMOBorLtaPMSarMfQ8lJ0M2z+afnI8x87Ut+JDMitOS00pRVJKz8Yy7bpZ084pbJaJGkExLRXUriMuqIsiNd5sr3r8Y+8VWjbc5ybaCoBQTeTJUhXhvhOMlrMkEnDyJsyL309QV3D5iSsFYi3HdBP+/mH4NBpNa5FZj8mx3yO62SkOtGlREeIktvbmZCzsNanIrC3jNS1sMLUo9qlGylRn7zMY60tGpMGzbUVPVHJMgm3UtRMYm21YhEqhOFkR+L3Db6Nt/4KL7LG+7pCxeN29+n5K3uHsWbuFnf+rj9kffDDDErDDDGxOalIi4YYYlYYYYTikRcMMMSsMMMJxSIuGGGJWGGGE4pHx0ZTS1FexF96G6GJ0fTS1Fewl96G2HGv3G8Z6/AKGHsL/cQMbbSa2qXsJ/exshkbUTW1S9hP72X6it04W0ZMUo3VpH0wwwxJwwwx0JzgUiNhhhiThhhhOKRGwwwxJwwwwnFIjYYYYk4YYYTikQJcFLza23yM0OoW2oiMyM0KSaTz9RiND0fYZjFFbbvR0oNu4549UGZmZGZ7fnC4wwwxEVxJkcIGds/Q2JHjrjNIUuM4ZmbT6lOIL1XthdeXXntEeLoBDaNGH4QaWlJUhtb8hTSFEdSo2aqZGWzzDVYYYYj9OheFvfvKZrR5lEpctCVY7raWVKvHdNsjSZFd2V8Qswd0eYXKRLWlWO02plJ3juk2ZqMyu7K+OeYucMMMTFFZLWvx9ima0eYRKXLQlWO62llR3jum2RpMiu7K+IWYi2noZElO4zyFofpdxY63GXFJ7DUgyr7xo8MMMNxKs2k4pmdTofFKM7GuuG1IOrhqccU4s/FzNxRmf8AoLuFnEgpZbQ2wRkhpCG0kZmZkhKSSWfqIT8MMME0iHYtPiRsMMMScMMMTOVpEbDDDEnDDDCcUiNhhhiThhhhOKRGwwwxJwwwwnFIrrFTS1T9hL72NkMjZaaWqfsJfez/AEGuHPvXG2zv4VQurKAodJbNdNTcmzUYjzBLQpqpJN+Os0mpBKPIlkbaVJrlVJllWovgFE4Gw0moMyMfSaG4d1UhDThbWZJkw8g+w2nKH7yy84k63i71H4rPML+TCbeKkptDhF1OJSoi9xkI2oIm6R+G1yjLVZq5WzqVOt4u9R+KzzBreLvUfis8wttQRN0j8NrlDUETdI/Da5QqsjKrUqdbxd6j8VnmDW8Xeo/FZ5hbagibpH4bXKGoIm6R+G1yhVYyq1KnW8Xeo/FZ5g1vF3qPxWeYW2oIm6R+G1yittmxoyDYNqMykzktJO622VSzyyLYFVjKrU+et4u9R+KzzBreLvUfis8wutUR93a/ob/QNUR93a/ob/QKrGVWpS63i71H4rPMGt4u9R+KzzD7W7ZbBYBEw1RUllJ+I3mWeR5bBP1BE3SPw2uUKrGVWpVa3i71H4rPMGt4u9R+KzzC21BE3SPw2uUNQRN0j8NrlCqxlVqVOt4u9R+KzzD8XbMYvmyGlqPIkNKQ44s+xKEmZmfqIdWzEaZuphWWh1S6/tEstKbaLtURUUZ9iS29Zp2j66L2bGSSnYrRk9eU0tbjaGnCMjzSSUlRKdmRbcq1CqycrZ1Pxqy5EgrzzioqdqEIuKcM+1wzI00/gT71HsL4uTDjndtgktZ0J4jpHc/5KPxFfwqPzEahphw8ylxJpfSSkKI0mlREaVJPIyMjyMhVXlqJkeHsNQgZ3W8Xeo/FZ5g1vF3qPxWeYV3grEdays+z1SmW1m2pvAaNSFFtw3lbSKvzVe5RUoelRYUQyI/A2CqRHQ2mql/YWqsxZValXreLvUfis8wa3i71H4rPMLbUETdI/Da5Q1BE3SPw2uUKrGVWpU63i71H4rPMGt4u9R+KzzC21BE3SPw2uUNQRN0j8NrlCqxlVqVOt4u9R+KzzCPI0mhoO6mQh1w9jMYyfeWfYTTdT955ecX2oIm6R+G1yiTGhNslSK2hsj6m0pSR+4iCqyVhbOpT6NWa6SnJNpIw3nyQhLVSUbEdBqNKDUWRrM3FKVTKqiLOhGL4AGJuJtJJKCAAAgkAAAAAAAAAAACqt76v7Uz+ItRVW99X9qZ/EAWoAAAqre+r+1M/iLUVVvfV/amfxFqAAAAACqsH6x7U9+AtRVWD9Y9qe/AAWoAAAqrB+se1PfgLUVVg/WPanvwFqAAAAAAAAAAAAAAAAAAi2nabURs3ZqrqE0LIjNSlGdCSlJZmozOhJLMzMASgGfK0bSf8aHDYjoPZ4a4s3jLzsspMk+o118xD9ravoHxQAvwFBW1fQPigravoHxQAvwFBW1fQPigravoHxQAvVqoRnQzoRnQtpjOOWwU42ShMSPEktms3EXMO6RmZKJR1I89hl1l1HUfatq+gfFCFMsu03FE42cFp4ioTrfhRKNNa3VEeSk+ZWyp0oANYAqYtrrbut22hLTiqJJxs1HHcV2EpRVSoz/0q9RGoTZ1oNx03pCqVO6lJEZrWr91KCzM/MQAh6QJVdaU02tzDfaWaWyI1XSrU6V847su3ESlLSw28nCyUpxBpRe60kvYai6yLZsPMVVpx7RlmWCTDEen/AGnVPYq/51NbC/hSfrPqL6tNWm2kksps5KUkRElJSSSki6iIsiIAaIBQVtX0D4oK2r6B8UAL8VVg/WPanvwEWtq+gfFD5QYlpM36eBGbjinTzklQz6i8XZkANIApL9p/uwv6pPKF60/3YX9UnlAH2sH6x7U9+AtRmYsO02r+EcGjjinTveEnQzplkWzIfetq+gfFAC/AUFbV9A+KCtq+gfFAC/AUFbV9A+KCtq+gfFAC/AUFbV9A+KHJ2jaTHjTIbEhBbfAnFk6ReZl1JEr1EuvmMAaEBFsy02pbZOwlXkKqWZGSkqI6GlSTzJRGVDSeZGQlAAM9MPFtNlt3NEeM7JSR7MZTqWSV60ovkX+4Y0Izi/pf7B+bAI0FQqOKhUQXgd1Co4qFQEDuoVHFQqAgd1Co4qFQEA82lxJpeSSkqI0mlREaVEfUZHkZCJCsdphV5olGql0lOKW4pCP3Emo6knLYXYVdhCXUKgIHdQqOKhUBA7qFRxUKgIHdQqOKhUBA7qFRxUKgIHdQqOKhUBA7qFRxUKgIHdQqOKhUBA7qFRxUKgIFJCPCtN5trJEiM1JURbMZLqmTV61IuEf8hDQjOI+l/sH5saMSUYGbc+l/sH5saQZp76W+wfmwJXEvahUcVCoqZoHdQqOKhUBA7qFRxUKgIHdRgYFvWlbEmUmxJEeFGhPqi3nGvCHnXU7TNJqIkp7PxzG7qMTa3yZRZTy5VkSpMJ90zNbkFy6hxZHQzUnYZ1I6kRlnXzgQ0aPR5M5KFp0hWw4tLlEORkqQS2rpZqQZ5KvVKhZZEIv/AFAsvGwNYxsWt27fKl7sv/Nr7xgmLftDV1tRZkjwl6zk4aJSCuqcbUSr1af6kpQdesq7cqi01bC6LUuN4PgGNWif/Kwa3q/v4uVdvUJKkz5U9OdXIZYhS0R5Eh5pKlmm8tiIalJU8STKmRop27RTl8qUaC/FZjWqU9h9x45EiWR34yCQi4ScNCSoZ3tqTEO1nnV2Vo+qaZm4c6z6mqtTLxiSZ/8AEizF/p2f+c2HXy03/wBbQEfJqI2msB0mTYltqKUtbTRlfo64mhGkjMtpXi29ol6+jeE+CY6PCrmLg538P97ZT+4yHyyRlavTKjF+1s+QxLT7l3T93jF3DM6yRi9IM8LWOBe69XYHg2z/AHMwLcD1SNpDFdU+liQgziHR7MyJk6GfjKMqbEnXPKgg2dp7Zkp0mYE9hx08iQlWaj7CMyoZ+oYvQGaUKw5No2o3iHKckzVoyPEI1YZJzKl0z7cqGYoPlEtK0XrLYmWgzZ0do3I78cmTkKltmZX03VH4nzczIuzzARE9itC340Vxtue+hpb+JhkupX7iSUrOlCIiURmZmQ+dm6Tw5bS3rPlNOMtGaVuJOiEGSSUdVHQqUMjrsGI+UmEiTa1ity0kptT8yqTzJREllVDLsyzIfT5a3FpgMIaupZXMjodxL5NE14x0XczJu8RVp7hBJqbM06s2Y7g2dPYddOtEJVmr1VLP3C9qPMdIdD7ZtBpptWpmPB1tutORinJWyaTqVwzSZEnzUpsHpdQC3ndQqOKhUC0DuoVHFQqAgd1Co4qFQECmb+l/sH5saQZpn6W+wfmxpRYwviBmX/pb7B+bGmGYk/S32D82X6iGTZ4l1UKjioVFDZgd1Co4qFQEDuoVHFQqAgd1GYe+TqCpxxxrwllTylLWUaRJaStZnUzNKVUzMxpKhUSRKQLF0diwGTZsthLbRmZqLNRrUZUM1KVmZmWWYpf+l9mVpgOYV/E8HxX/AAW/24F66NTUKhESor7X0djzSZKagzKK83IbJBmgkuo+bkXUVdg5t/RmNaSUFaaFGbSsRC21LbcbX2pcSdS2f2FlUKhESlaWjbHgi4jxvOsOpWlWO4464aVbf2qjversHx6HQ/ANX4Z+CXbt28q9S/frf21vdYuKhUIiVEJiwo6IpQ0tEcZLWBhrqojbpShntP19ooFfJVZimTYcaeU3kSSW88vCSSr11F4/FIz2020GsqFQiJUV9o6PsSX48iUlRuw1OLaMlGRJUsiI6pLb8wtolWhAalNKantpdacK6pCyqlRf/dY+1QqAlM3D+TqCyaMLwk0sqStDS5ElTKFJVeTRo1XcjIjIvMNPUcVCoCWB3UKjioVEEwO6hUcVCoCB3UKjioVAQKlj6W+wfmxphmI30t9g/Nn+g04ujWtcQKLSKz3b7cqzUYjzBLQpqpJN+Os0mpBKPK+Sm0qTXKqTLKpmL0BJVOBlo2lcNw7qpCGnC2syTJh5B9htOUP3ll5xJ15F3qPxWeYXUmE28VJTaHCLqcSlRF7jIRtQRN0j8NrlFZTNVZXa8i71H4rPMGvIu9R+KzzCx1BE3SPw2uUNQRN0j8NrlCUVXoV2vIu9R+KzzBryLvUfis8wsdQRN0j8NrlDUETdI/Da5QlFV6FdryLvUfis8wa8i71H4rPMLHUETdI/Da5Q1BE3SPw2uUJRVehXa8i71H4rPMGvIu9R+KzzCx1BE3SPw2uUNQRN0j8NrlCUVXoV2vIu9R+KzzBryLvUfis8wsdQRN0j8NrlDUETdI/Da5QlFV6FdryLvUfis8wa8i71H4rPMLHUETdI/Da5Q1BE3SPw2uUJRVehXa8i71H4rPMGvIu9R+KzzCx1BE3SPw2uUNQRN0j8NrlCUVXoV2vIu9R+KzzBryLvUfis8wsdQRN0j8NrlDUETdI/Da5QlFV6FdryLvUfis8wa8i71H4rPMLHUETdI/Da5Q1BE3SPw2uUJRVehXa8i71H4rPMGvIu9R+KzzCx1BE3SPw2uUNQRN0j8NrlCUVXoV2vIu9R+KzzBryLvUfis8wsdQRN0j8NrlDUETdI/Da5QlFV6FdryLvUfis8wjSdK4bZ3UyEOuHsZjGT7yz7CabqfvPLzi61BE3SPw2uUSY0JtkqRW0NkfU2lKSP3EQSiqyo0ds92+5KtNGG8+SEJaqSjYjoNRpQaiyvmpxSlUyqoizoRi9ABYwtxAAAAAAAAAAAAAAAAAAAAAAAAAAAAAAAAAAAAAAAAAAAAAAAAAAAAAAAP//Z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8E34A48C-F951-46E4-8C24-D82625285125}"/>
              </a:ext>
            </a:extLst>
          </p:cNvPr>
          <p:cNvSpPr/>
          <p:nvPr/>
        </p:nvSpPr>
        <p:spPr>
          <a:xfrm>
            <a:off x="971600" y="4731990"/>
            <a:ext cx="7390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2"/>
              </a:rPr>
              <a:t>https://youtu.be/ed6jlJCMUyU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8804135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Micro </a:t>
            </a:r>
            <a:r>
              <a:rPr lang="es-CO" dirty="0" err="1"/>
              <a:t>kernels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dirty="0"/>
              <a:t>Llamadas al sistema mínimas y básicas, como:</a:t>
            </a:r>
          </a:p>
          <a:p>
            <a:pPr lvl="1"/>
            <a:r>
              <a:rPr lang="es-ES" dirty="0"/>
              <a:t>Interrupciones (E/S)</a:t>
            </a:r>
            <a:endParaRPr lang="es-CO" dirty="0"/>
          </a:p>
          <a:p>
            <a:pPr lvl="1"/>
            <a:r>
              <a:rPr lang="es-CO" dirty="0"/>
              <a:t>Comunicación entre procesos </a:t>
            </a:r>
          </a:p>
          <a:p>
            <a:pPr lvl="1"/>
            <a:r>
              <a:rPr lang="es-CO" dirty="0"/>
              <a:t>Planificación básica de procesos</a:t>
            </a:r>
          </a:p>
          <a:p>
            <a:r>
              <a:rPr lang="es-ES" dirty="0"/>
              <a:t>Modo usuario:</a:t>
            </a:r>
          </a:p>
          <a:p>
            <a:pPr lvl="1"/>
            <a:r>
              <a:rPr lang="es-ES" dirty="0"/>
              <a:t>Administración de memoria principal</a:t>
            </a:r>
          </a:p>
          <a:p>
            <a:pPr lvl="1"/>
            <a:r>
              <a:rPr lang="es-ES" dirty="0"/>
              <a:t>Gestión de la E/S</a:t>
            </a:r>
          </a:p>
          <a:p>
            <a:pPr lvl="1"/>
            <a:r>
              <a:rPr lang="es-ES" dirty="0"/>
              <a:t>Gestión de ficheros</a:t>
            </a:r>
            <a:endParaRPr lang="es-CO" dirty="0"/>
          </a:p>
          <a:p>
            <a:pPr lvl="1"/>
            <a:endParaRPr lang="es-CO" dirty="0"/>
          </a:p>
          <a:p>
            <a:r>
              <a:rPr lang="es-CO" dirty="0"/>
              <a:t>E/S, archivos, memoria </a:t>
            </a:r>
            <a:r>
              <a:rPr lang="es-CO" dirty="0">
                <a:sym typeface="Wingdings" pitchFamily="2" charset="2"/>
              </a:rPr>
              <a:t> procesos en espacio de </a:t>
            </a:r>
            <a:r>
              <a:rPr lang="es-CO" dirty="0">
                <a:solidFill>
                  <a:srgbClr val="00B050"/>
                </a:solidFill>
                <a:sym typeface="Wingdings" pitchFamily="2" charset="2"/>
              </a:rPr>
              <a:t>usuario </a:t>
            </a:r>
            <a:r>
              <a:rPr lang="es-CO" dirty="0">
                <a:sym typeface="Wingdings" pitchFamily="2" charset="2"/>
              </a:rPr>
              <a:t>(</a:t>
            </a:r>
            <a:r>
              <a:rPr lang="es-CO" dirty="0">
                <a:solidFill>
                  <a:srgbClr val="7030A0"/>
                </a:solidFill>
                <a:sym typeface="Wingdings" pitchFamily="2" charset="2"/>
              </a:rPr>
              <a:t>Procesos servidor</a:t>
            </a:r>
            <a:r>
              <a:rPr lang="es-CO" dirty="0" smtClean="0">
                <a:sym typeface="Wingdings" pitchFamily="2" charset="2"/>
              </a:rPr>
              <a:t>)</a:t>
            </a:r>
          </a:p>
          <a:p>
            <a:endParaRPr lang="es-CO" dirty="0" smtClean="0">
              <a:sym typeface="Wingdings" pitchFamily="2" charset="2"/>
            </a:endParaRPr>
          </a:p>
          <a:p>
            <a:endParaRPr lang="es-CO" dirty="0">
              <a:sym typeface="Wingdings" pitchFamily="2" charset="2"/>
            </a:endParaRPr>
          </a:p>
          <a:p>
            <a:endParaRPr lang="es-CO" dirty="0" smtClean="0">
              <a:sym typeface="Wingdings" pitchFamily="2" charset="2"/>
            </a:endParaRPr>
          </a:p>
          <a:p>
            <a:endParaRPr lang="es-CO" dirty="0">
              <a:sym typeface="Wingdings" pitchFamily="2" charset="2"/>
            </a:endParaRPr>
          </a:p>
          <a:p>
            <a:endParaRPr lang="es-CO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77" y="3442262"/>
            <a:ext cx="2646993" cy="171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523525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Micro </a:t>
            </a:r>
            <a:r>
              <a:rPr lang="es-CO" dirty="0" err="1"/>
              <a:t>kernels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>
          <a:xfrm>
            <a:off x="3844325" y="123478"/>
            <a:ext cx="4842600" cy="4896543"/>
          </a:xfrm>
        </p:spPr>
        <p:txBody>
          <a:bodyPr>
            <a:normAutofit fontScale="92500" lnSpcReduction="20000"/>
          </a:bodyPr>
          <a:lstStyle/>
          <a:p>
            <a:endParaRPr lang="es-ES" dirty="0"/>
          </a:p>
          <a:p>
            <a:r>
              <a:rPr lang="es-ES" dirty="0" smtClean="0"/>
              <a:t>Ejemplos</a:t>
            </a:r>
            <a:r>
              <a:rPr lang="es-ES" dirty="0"/>
              <a:t>:</a:t>
            </a:r>
          </a:p>
          <a:p>
            <a:pPr lvl="1"/>
            <a:r>
              <a:rPr lang="es-CO" dirty="0" err="1"/>
              <a:t>Integrity</a:t>
            </a:r>
            <a:r>
              <a:rPr lang="es-CO" dirty="0"/>
              <a:t>, K42, L4, </a:t>
            </a:r>
            <a:r>
              <a:rPr lang="es-CO" dirty="0" err="1"/>
              <a:t>PikeOS</a:t>
            </a:r>
            <a:r>
              <a:rPr lang="es-CO" dirty="0"/>
              <a:t>, QNX, Symbian y </a:t>
            </a:r>
            <a:r>
              <a:rPr lang="es-CO" dirty="0" err="1"/>
              <a:t>MINIX</a:t>
            </a:r>
            <a:r>
              <a:rPr lang="es-CO" dirty="0"/>
              <a:t> </a:t>
            </a:r>
            <a:r>
              <a:rPr lang="es-CO" dirty="0" smtClean="0"/>
              <a:t>3</a:t>
            </a:r>
          </a:p>
          <a:p>
            <a:pPr marL="546100" lvl="1" indent="0">
              <a:buNone/>
            </a:pPr>
            <a:endParaRPr lang="es-CO" dirty="0"/>
          </a:p>
          <a:p>
            <a:pPr marL="546100" lvl="1" indent="0">
              <a:buNone/>
            </a:pPr>
            <a:endParaRPr lang="es-CO" dirty="0" smtClean="0"/>
          </a:p>
          <a:p>
            <a:pPr marL="546100" lvl="1" indent="0">
              <a:buNone/>
            </a:pPr>
            <a:endParaRPr lang="es-CO" dirty="0"/>
          </a:p>
          <a:p>
            <a:pPr marL="546100" lvl="1" indent="0">
              <a:buNone/>
            </a:pPr>
            <a:endParaRPr lang="es-CO" dirty="0" smtClean="0"/>
          </a:p>
          <a:p>
            <a:pPr marL="546100" lvl="1" indent="0">
              <a:buNone/>
            </a:pPr>
            <a:endParaRPr lang="es-CO" dirty="0"/>
          </a:p>
          <a:p>
            <a:pPr marL="279082" lvl="1" indent="0">
              <a:buNone/>
            </a:pPr>
            <a:endParaRPr lang="es-CO" dirty="0">
              <a:hlinkClick r:id="rId2"/>
            </a:endParaRPr>
          </a:p>
          <a:p>
            <a:pPr marL="279082" lvl="1" indent="0">
              <a:buNone/>
            </a:pPr>
            <a:r>
              <a:rPr lang="es-CO" sz="1800" dirty="0">
                <a:hlinkClick r:id="rId2"/>
              </a:rPr>
              <a:t>https://www.youtube.com/watch?v=xPMNpjrV8r0</a:t>
            </a:r>
            <a:endParaRPr lang="es-ES" sz="1800" dirty="0"/>
          </a:p>
          <a:p>
            <a:pPr lvl="1"/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05C8F91-2AAB-46EC-9587-9A0700EB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604" y="1707654"/>
            <a:ext cx="5484090" cy="22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5843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endParaRPr lang="es-CO" dirty="0"/>
          </a:p>
          <a:p>
            <a:pPr lvl="2"/>
            <a:endParaRPr lang="es-CO" dirty="0"/>
          </a:p>
          <a:p>
            <a:pPr lvl="2"/>
            <a:endParaRPr lang="es-CO" dirty="0"/>
          </a:p>
          <a:p>
            <a:pPr lvl="2"/>
            <a:endParaRPr lang="es-CO" dirty="0"/>
          </a:p>
          <a:p>
            <a:endParaRPr lang="es-CO" dirty="0"/>
          </a:p>
        </p:txBody>
      </p:sp>
      <p:sp>
        <p:nvSpPr>
          <p:cNvPr id="4" name="3 Botón de acción: Ayuda">
            <a:hlinkClick r:id="" action="ppaction://noaction" highlightClick="1"/>
          </p:cNvPr>
          <p:cNvSpPr/>
          <p:nvPr/>
        </p:nvSpPr>
        <p:spPr>
          <a:xfrm>
            <a:off x="5796136" y="2211710"/>
            <a:ext cx="1440160" cy="205222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0584149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Híbridos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El paso de mensajes y la ejecución de ciertos componentes del sistema operativo en espacio de usuario.</a:t>
            </a:r>
          </a:p>
          <a:p>
            <a:r>
              <a:rPr lang="es-ES" dirty="0"/>
              <a:t>Ejemplos:</a:t>
            </a:r>
          </a:p>
          <a:p>
            <a:pPr lvl="1"/>
            <a:r>
              <a:rPr lang="es-ES" dirty="0"/>
              <a:t>Microsoft Windows NT</a:t>
            </a:r>
          </a:p>
          <a:p>
            <a:pPr lvl="1"/>
            <a:r>
              <a:rPr lang="es-ES" dirty="0"/>
              <a:t>XNU (usado en Mac OS X) </a:t>
            </a:r>
          </a:p>
          <a:p>
            <a:pPr lvl="1"/>
            <a:r>
              <a:rPr lang="es-ES" dirty="0" err="1"/>
              <a:t>DragonFlyBSD</a:t>
            </a:r>
            <a:r>
              <a:rPr lang="es-ES" dirty="0"/>
              <a:t> (sin basarse en Mach)</a:t>
            </a:r>
          </a:p>
          <a:p>
            <a:pPr lvl="1"/>
            <a:r>
              <a:rPr lang="es-ES" dirty="0"/>
              <a:t>ReactOS.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6980930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Sistemas de capas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Cada capa tiene una </a:t>
            </a:r>
            <a:r>
              <a:rPr lang="es-CO" dirty="0">
                <a:solidFill>
                  <a:srgbClr val="00B050"/>
                </a:solidFill>
              </a:rPr>
              <a:t>función específica</a:t>
            </a:r>
          </a:p>
          <a:p>
            <a:r>
              <a:rPr lang="es-CO" dirty="0"/>
              <a:t>Método de comunicación entre capas adyacentes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nl-NL" dirty="0" smtClean="0"/>
              <a:t>THE</a:t>
            </a:r>
            <a:r>
              <a:rPr lang="nl-NL" dirty="0"/>
              <a:t>, Dijkstra (1968) </a:t>
            </a:r>
            <a:endParaRPr lang="nl-NL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BCC46C17-4A5B-44B8-9B85-C61BCE85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882" y="3219822"/>
            <a:ext cx="4696480" cy="181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28737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Sistemas de capas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>
          <a:xfrm>
            <a:off x="3844325" y="195486"/>
            <a:ext cx="4842600" cy="4948013"/>
          </a:xfrm>
        </p:spPr>
        <p:txBody>
          <a:bodyPr>
            <a:normAutofit/>
          </a:bodyPr>
          <a:lstStyle/>
          <a:p>
            <a:r>
              <a:rPr lang="es-CO" sz="1800" dirty="0"/>
              <a:t>Cada capa tiene una </a:t>
            </a:r>
            <a:r>
              <a:rPr lang="es-CO" sz="1800" dirty="0">
                <a:solidFill>
                  <a:srgbClr val="00B050"/>
                </a:solidFill>
              </a:rPr>
              <a:t>función específica</a:t>
            </a:r>
          </a:p>
          <a:p>
            <a:r>
              <a:rPr lang="es-CO" sz="1800" dirty="0"/>
              <a:t>Método de comunicación entre capas </a:t>
            </a:r>
            <a:r>
              <a:rPr lang="es-CO" sz="1800" dirty="0" smtClean="0"/>
              <a:t>adyacentes</a:t>
            </a:r>
            <a:endParaRPr lang="es-CO" sz="1400" dirty="0"/>
          </a:p>
          <a:p>
            <a:pPr marL="0" indent="0">
              <a:buNone/>
            </a:pPr>
            <a:r>
              <a:rPr lang="es-CO" sz="1100" dirty="0" err="1" smtClean="0"/>
              <a:t>MINIX</a:t>
            </a:r>
            <a:endParaRPr lang="es-CO" sz="1100" dirty="0" smtClean="0"/>
          </a:p>
          <a:p>
            <a:pPr marL="0" indent="0">
              <a:buNone/>
            </a:pPr>
            <a:endParaRPr lang="es-CO" sz="1100" dirty="0"/>
          </a:p>
          <a:p>
            <a:pPr marL="0" indent="0">
              <a:buNone/>
            </a:pPr>
            <a:endParaRPr lang="es-CO" sz="1100" dirty="0" smtClean="0"/>
          </a:p>
          <a:p>
            <a:pPr marL="0" indent="0">
              <a:buNone/>
            </a:pPr>
            <a:endParaRPr lang="es-CO" sz="1100" dirty="0"/>
          </a:p>
          <a:p>
            <a:pPr marL="0" indent="0">
              <a:buNone/>
            </a:pPr>
            <a:endParaRPr lang="es-CO" sz="1100" dirty="0" smtClean="0"/>
          </a:p>
          <a:p>
            <a:pPr marL="0" indent="0">
              <a:buNone/>
            </a:pPr>
            <a:endParaRPr lang="es-CO" sz="1100" dirty="0"/>
          </a:p>
          <a:p>
            <a:pPr marL="0" indent="0">
              <a:buNone/>
            </a:pPr>
            <a:endParaRPr lang="es-CO" sz="1100" dirty="0" smtClean="0"/>
          </a:p>
          <a:p>
            <a:pPr marL="0" indent="0">
              <a:buNone/>
            </a:pPr>
            <a:endParaRPr lang="es-CO" sz="1100" dirty="0" smtClean="0"/>
          </a:p>
          <a:p>
            <a:pPr marL="0" indent="0">
              <a:buNone/>
            </a:pPr>
            <a:endParaRPr lang="es-CO" sz="1100" dirty="0"/>
          </a:p>
          <a:p>
            <a:pPr marL="0" indent="0">
              <a:buNone/>
            </a:pPr>
            <a:endParaRPr lang="es-CO" sz="1100" dirty="0" smtClean="0"/>
          </a:p>
          <a:p>
            <a:pPr marL="0" indent="0">
              <a:buNone/>
            </a:pPr>
            <a:endParaRPr lang="es-CO" sz="1100" dirty="0"/>
          </a:p>
          <a:p>
            <a:pPr marL="0" indent="0">
              <a:buNone/>
            </a:pPr>
            <a:endParaRPr lang="es-CO" sz="1400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578826082"/>
              </p:ext>
            </p:extLst>
          </p:nvPr>
        </p:nvGraphicFramePr>
        <p:xfrm>
          <a:off x="4139952" y="2067694"/>
          <a:ext cx="4824536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829295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Cliente - Servidor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>
          <a:xfrm>
            <a:off x="3844325" y="195486"/>
            <a:ext cx="4842600" cy="4157939"/>
          </a:xfrm>
        </p:spPr>
        <p:txBody>
          <a:bodyPr/>
          <a:lstStyle/>
          <a:p>
            <a:r>
              <a:rPr lang="es-CO" sz="1800" dirty="0"/>
              <a:t>Actores</a:t>
            </a:r>
          </a:p>
          <a:p>
            <a:pPr lvl="1"/>
            <a:r>
              <a:rPr lang="es-CO" sz="1800" dirty="0"/>
              <a:t>Servidor:</a:t>
            </a:r>
          </a:p>
          <a:p>
            <a:pPr lvl="2"/>
            <a:r>
              <a:rPr lang="es-CO" sz="1800" dirty="0"/>
              <a:t>Proporciona servicios</a:t>
            </a:r>
          </a:p>
          <a:p>
            <a:pPr lvl="1"/>
            <a:r>
              <a:rPr lang="es-CO" sz="1800" dirty="0"/>
              <a:t>Cliente:</a:t>
            </a:r>
          </a:p>
          <a:p>
            <a:pPr lvl="2"/>
            <a:r>
              <a:rPr lang="es-CO" sz="1800" dirty="0"/>
              <a:t>Consume, solicita servicios</a:t>
            </a:r>
          </a:p>
          <a:p>
            <a:r>
              <a:rPr lang="es-CO" sz="1800" dirty="0"/>
              <a:t>Procesos:</a:t>
            </a:r>
          </a:p>
          <a:p>
            <a:pPr lvl="1"/>
            <a:r>
              <a:rPr lang="es-CO" sz="1800" dirty="0"/>
              <a:t>Servidor</a:t>
            </a:r>
          </a:p>
          <a:p>
            <a:pPr lvl="1"/>
            <a:r>
              <a:rPr lang="es-CO" sz="1800" dirty="0" smtClean="0"/>
              <a:t>Cliente</a:t>
            </a:r>
          </a:p>
          <a:p>
            <a:pPr marL="546100" lvl="1" indent="0">
              <a:buNone/>
            </a:pPr>
            <a:endParaRPr lang="es-CO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812" y="3651869"/>
            <a:ext cx="2997556" cy="142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345196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fmg.br/online/web/arquivos/anexos/maquina%20virtual-thum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76" y="3398098"/>
            <a:ext cx="3043436" cy="171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Máquinas virtuales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O" sz="2400" dirty="0"/>
              <a:t>Trabajar de manera interactiva en un solo terminal</a:t>
            </a:r>
          </a:p>
          <a:p>
            <a:r>
              <a:rPr lang="es-CO" sz="2400" dirty="0"/>
              <a:t>Visualizar:  </a:t>
            </a:r>
          </a:p>
          <a:p>
            <a:pPr lvl="1"/>
            <a:r>
              <a:rPr lang="es-CO" sz="2000" dirty="0">
                <a:sym typeface="Wingdings" pitchFamily="2" charset="2"/>
              </a:rPr>
              <a:t>Simular una máquina física</a:t>
            </a:r>
          </a:p>
          <a:p>
            <a:r>
              <a:rPr lang="es-CO" sz="2400" dirty="0">
                <a:sym typeface="Wingdings" pitchFamily="2" charset="2"/>
              </a:rPr>
              <a:t>Deben ser </a:t>
            </a:r>
            <a:r>
              <a:rPr lang="es-CO" sz="2400" dirty="0">
                <a:solidFill>
                  <a:srgbClr val="7030A0"/>
                </a:solidFill>
                <a:sym typeface="Wingdings" pitchFamily="2" charset="2"/>
              </a:rPr>
              <a:t>multitarea</a:t>
            </a:r>
          </a:p>
          <a:p>
            <a:endParaRPr lang="es-CO" sz="2400" dirty="0">
              <a:solidFill>
                <a:srgbClr val="7030A0"/>
              </a:solidFill>
              <a:sym typeface="Wingdings" pitchFamily="2" charset="2"/>
            </a:endParaRPr>
          </a:p>
          <a:p>
            <a:r>
              <a:rPr lang="es-CO" sz="2400" dirty="0">
                <a:sym typeface="Wingdings" pitchFamily="2" charset="2"/>
              </a:rPr>
              <a:t>Objetivo: Tener diferentes sistemas operativos en una máquina</a:t>
            </a:r>
          </a:p>
          <a:p>
            <a:endParaRPr lang="es-CO" sz="2400" dirty="0">
              <a:solidFill>
                <a:srgbClr val="7030A0"/>
              </a:solidFill>
              <a:sym typeface="Wingdings" pitchFamily="2" charset="2"/>
            </a:endParaRPr>
          </a:p>
          <a:p>
            <a:r>
              <a:rPr lang="es-CO" sz="2400" dirty="0" err="1">
                <a:sym typeface="Wingdings" pitchFamily="2" charset="2"/>
              </a:rPr>
              <a:t>Ej</a:t>
            </a:r>
            <a:r>
              <a:rPr lang="es-CO" sz="2400" dirty="0">
                <a:sym typeface="Wingdings" pitchFamily="2" charset="2"/>
              </a:rPr>
              <a:t>: </a:t>
            </a:r>
            <a:r>
              <a:rPr lang="es-CO" sz="2400" dirty="0" err="1" smtClean="0">
                <a:sym typeface="Wingdings" pitchFamily="2" charset="2"/>
              </a:rPr>
              <a:t>JVM</a:t>
            </a:r>
            <a:endParaRPr lang="es-CO" sz="2400" dirty="0" smtClean="0">
              <a:sym typeface="Wingdings" pitchFamily="2" charset="2"/>
            </a:endParaRPr>
          </a:p>
          <a:p>
            <a:endParaRPr lang="es-CO" sz="2400" dirty="0">
              <a:sym typeface="Wingdings" pitchFamily="2" charset="2"/>
            </a:endParaRPr>
          </a:p>
          <a:p>
            <a:endParaRPr lang="es-CO" sz="2400" dirty="0" smtClean="0">
              <a:sym typeface="Wingdings" pitchFamily="2" charset="2"/>
            </a:endParaRPr>
          </a:p>
          <a:p>
            <a:endParaRPr lang="es-CO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6599595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Máquinas virtuales - </a:t>
            </a:r>
            <a:r>
              <a:rPr lang="es-CO" dirty="0" err="1"/>
              <a:t>Exokernels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2000" dirty="0"/>
              <a:t>Visto como una capa entre núcleo y aplicaciones </a:t>
            </a:r>
            <a:r>
              <a:rPr lang="es-CO" sz="2000" dirty="0">
                <a:sym typeface="Wingdings" pitchFamily="2" charset="2"/>
              </a:rPr>
              <a:t> </a:t>
            </a:r>
            <a:r>
              <a:rPr lang="es-CO" sz="2000" dirty="0" err="1">
                <a:sym typeface="Wingdings" pitchFamily="2" charset="2"/>
              </a:rPr>
              <a:t>multiplexación</a:t>
            </a:r>
            <a:endParaRPr lang="es-CO" sz="2000" dirty="0"/>
          </a:p>
          <a:p>
            <a:r>
              <a:rPr lang="es-CO" sz="2000" dirty="0"/>
              <a:t>Mantener los recursos de las máquinas virtuales solo para cada una.</a:t>
            </a:r>
          </a:p>
          <a:p>
            <a:r>
              <a:rPr lang="es-CO" sz="2000" dirty="0"/>
              <a:t>Gestionar y controlar que una máquina virtual no use recursos de otra</a:t>
            </a:r>
            <a:r>
              <a:rPr lang="es-CO" sz="2000" dirty="0" smtClean="0"/>
              <a:t>.</a:t>
            </a:r>
          </a:p>
          <a:p>
            <a:endParaRPr lang="es-CO" sz="2000" dirty="0"/>
          </a:p>
          <a:p>
            <a:endParaRPr lang="es-CO" sz="2000" dirty="0"/>
          </a:p>
        </p:txBody>
      </p:sp>
      <p:pic>
        <p:nvPicPr>
          <p:cNvPr id="4098" name="Picture 2" descr="https://sites.google.com/site/seminarioscandaloo/software/los-sistemas-operativos/3-su-futuro/concep20.jpg?attredirects=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052" y="3659567"/>
            <a:ext cx="3587452" cy="150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"/>
          <p:cNvCxnSpPr/>
          <p:nvPr/>
        </p:nvCxnSpPr>
        <p:spPr>
          <a:xfrm>
            <a:off x="6156176" y="4011910"/>
            <a:ext cx="0" cy="11315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876256" y="4011910"/>
            <a:ext cx="0" cy="11315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7596336" y="4011910"/>
            <a:ext cx="0" cy="11315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8388424" y="4011910"/>
            <a:ext cx="0" cy="11315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687948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Tarea</a:t>
            </a:r>
            <a:endParaRPr lang="es-CO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083918"/>
            <a:ext cx="927547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Google Shape;346;p38"/>
          <p:cNvSpPr/>
          <p:nvPr/>
        </p:nvSpPr>
        <p:spPr>
          <a:xfrm>
            <a:off x="5907980" y="2931790"/>
            <a:ext cx="998312" cy="936882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59;p38"/>
          <p:cNvSpPr/>
          <p:nvPr/>
        </p:nvSpPr>
        <p:spPr>
          <a:xfrm>
            <a:off x="6906292" y="2931790"/>
            <a:ext cx="1122092" cy="1052009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2 CuadroTexto"/>
          <p:cNvSpPr txBox="1"/>
          <p:nvPr/>
        </p:nvSpPr>
        <p:spPr>
          <a:xfrm>
            <a:off x="4067944" y="1275606"/>
            <a:ext cx="5059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Buscar ejemplo de cada tipo de Sistema Operativo y mostrar </a:t>
            </a:r>
          </a:p>
          <a:p>
            <a:r>
              <a:rPr lang="es-CO" dirty="0" smtClean="0"/>
              <a:t>una imagen que explique sus principales características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0004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/>
          <p:nvPr/>
        </p:nvSpPr>
        <p:spPr>
          <a:xfrm>
            <a:off x="4181606" y="787450"/>
            <a:ext cx="289707" cy="371706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4627017" y="839369"/>
            <a:ext cx="309081" cy="261680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5086042" y="840182"/>
            <a:ext cx="299987" cy="264982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5571011" y="833188"/>
            <a:ext cx="244372" cy="274449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8"/>
          <p:cNvSpPr/>
          <p:nvPr/>
        </p:nvSpPr>
        <p:spPr>
          <a:xfrm>
            <a:off x="6041551" y="830716"/>
            <a:ext cx="208114" cy="276921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6438751" y="827414"/>
            <a:ext cx="321443" cy="283932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6917555" y="810514"/>
            <a:ext cx="275685" cy="318547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7350604" y="831122"/>
            <a:ext cx="321020" cy="280630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8"/>
          <p:cNvSpPr/>
          <p:nvPr/>
        </p:nvSpPr>
        <p:spPr>
          <a:xfrm>
            <a:off x="7823211" y="836067"/>
            <a:ext cx="283932" cy="270740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8283049" y="829480"/>
            <a:ext cx="275685" cy="28146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4184908" y="1247289"/>
            <a:ext cx="285575" cy="35356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4640208" y="1247289"/>
            <a:ext cx="285575" cy="35356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5087685" y="1300445"/>
            <a:ext cx="294635" cy="253432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5542579" y="1274892"/>
            <a:ext cx="294229" cy="297937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5999945" y="1294264"/>
            <a:ext cx="291756" cy="257971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6460189" y="1294264"/>
            <a:ext cx="283102" cy="260850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6922906" y="1297143"/>
            <a:ext cx="262509" cy="25509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7363796" y="1282715"/>
            <a:ext cx="290926" cy="285168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7789428" y="1251404"/>
            <a:ext cx="355212" cy="349860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8253381" y="1263766"/>
            <a:ext cx="332959" cy="318141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4162234" y="1768514"/>
            <a:ext cx="326388" cy="231603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4619194" y="1724842"/>
            <a:ext cx="323899" cy="313602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5086449" y="1738846"/>
            <a:ext cx="291756" cy="2946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5538870" y="1729786"/>
            <a:ext cx="304119" cy="303289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6004059" y="1739269"/>
            <a:ext cx="283102" cy="284339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6472128" y="1705893"/>
            <a:ext cx="257971" cy="350673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6893238" y="1775525"/>
            <a:ext cx="323899" cy="208927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7362136" y="1731023"/>
            <a:ext cx="298361" cy="301646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7816623" y="1719491"/>
            <a:ext cx="300004" cy="311943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8257919" y="1728550"/>
            <a:ext cx="321020" cy="300816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4200149" y="2197856"/>
            <a:ext cx="251383" cy="274466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4644323" y="2198279"/>
            <a:ext cx="268284" cy="26991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8"/>
          <p:cNvSpPr/>
          <p:nvPr/>
        </p:nvSpPr>
        <p:spPr>
          <a:xfrm>
            <a:off x="5104991" y="2198279"/>
            <a:ext cx="268267" cy="269910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5556583" y="2198279"/>
            <a:ext cx="267861" cy="269910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6074098" y="2156249"/>
            <a:ext cx="144659" cy="356871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6538068" y="2158722"/>
            <a:ext cx="125285" cy="352739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6997483" y="2197856"/>
            <a:ext cx="114159" cy="270333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7377394" y="2194147"/>
            <a:ext cx="265795" cy="28146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7821568" y="2201564"/>
            <a:ext cx="291350" cy="269097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8282219" y="2155826"/>
            <a:ext cx="267861" cy="32144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4276385" y="2623912"/>
            <a:ext cx="98494" cy="332976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4673991" y="2611550"/>
            <a:ext cx="213059" cy="356871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5098387" y="2611550"/>
            <a:ext cx="278987" cy="356871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5974798" y="2672123"/>
            <a:ext cx="336685" cy="187911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5526085" y="2632972"/>
            <a:ext cx="326795" cy="309081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6454008" y="2640812"/>
            <a:ext cx="289284" cy="291756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6908072" y="2643284"/>
            <a:ext cx="292992" cy="291756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7323002" y="2643284"/>
            <a:ext cx="381579" cy="308657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7850000" y="2630923"/>
            <a:ext cx="229537" cy="319360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8307366" y="2646993"/>
            <a:ext cx="224169" cy="306998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4171311" y="3118364"/>
            <a:ext cx="323899" cy="256328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4623308" y="3137313"/>
            <a:ext cx="315668" cy="214295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5087685" y="3128254"/>
            <a:ext cx="299580" cy="234076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5540919" y="3122073"/>
            <a:ext cx="301663" cy="245202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6012306" y="3102294"/>
            <a:ext cx="272383" cy="274855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6442883" y="3136907"/>
            <a:ext cx="307827" cy="226658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6899013" y="3136907"/>
            <a:ext cx="307421" cy="226658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7362559" y="3114656"/>
            <a:ext cx="296278" cy="25961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7802602" y="3083345"/>
            <a:ext cx="325152" cy="327608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8281406" y="3101888"/>
            <a:ext cx="278564" cy="28227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4166772" y="3545234"/>
            <a:ext cx="317311" cy="30906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4608068" y="3595087"/>
            <a:ext cx="338327" cy="206878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5142889" y="3524218"/>
            <a:ext cx="198648" cy="33873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5569774" y="3556766"/>
            <a:ext cx="249317" cy="312789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6006126" y="3580676"/>
            <a:ext cx="280630" cy="243949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6459766" y="3558831"/>
            <a:ext cx="281460" cy="281866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6913847" y="3555123"/>
            <a:ext cx="283509" cy="290113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8"/>
          <p:cNvSpPr/>
          <p:nvPr/>
        </p:nvSpPr>
        <p:spPr>
          <a:xfrm>
            <a:off x="7347302" y="3558002"/>
            <a:ext cx="327201" cy="276515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7816623" y="3552244"/>
            <a:ext cx="297937" cy="29422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8279341" y="3538223"/>
            <a:ext cx="285575" cy="319377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4144945" y="4052877"/>
            <a:ext cx="367574" cy="207284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4631149" y="3998062"/>
            <a:ext cx="296295" cy="311960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5074917" y="3980350"/>
            <a:ext cx="325948" cy="336261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5546694" y="4008781"/>
            <a:ext cx="287641" cy="291350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5973155" y="4009611"/>
            <a:ext cx="345745" cy="288454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6467183" y="3984888"/>
            <a:ext cx="266625" cy="32266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6866043" y="3981179"/>
            <a:ext cx="382833" cy="347388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8"/>
          <p:cNvSpPr/>
          <p:nvPr/>
        </p:nvSpPr>
        <p:spPr>
          <a:xfrm>
            <a:off x="7326287" y="3975811"/>
            <a:ext cx="375822" cy="359750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7798894" y="4061937"/>
            <a:ext cx="334212" cy="19368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8299119" y="4026494"/>
            <a:ext cx="249317" cy="273636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709879" y="3630223"/>
            <a:ext cx="658458" cy="64853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"/>
          <p:cNvSpPr/>
          <p:nvPr/>
        </p:nvSpPr>
        <p:spPr>
          <a:xfrm>
            <a:off x="975197" y="3933099"/>
            <a:ext cx="627159" cy="38349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84" name="Google Shape;384;p38"/>
          <p:cNvSpPr txBox="1">
            <a:spLocks noGrp="1"/>
          </p:cNvSpPr>
          <p:nvPr>
            <p:ph type="body" idx="1"/>
          </p:nvPr>
        </p:nvSpPr>
        <p:spPr>
          <a:xfrm>
            <a:off x="696425" y="1478325"/>
            <a:ext cx="1987800" cy="220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SlidesCarnival icons are editable shapes. </a:t>
            </a:r>
            <a:r>
              <a:rPr lang="en" sz="900">
                <a:solidFill>
                  <a:srgbClr val="FFFFFF"/>
                </a:solidFill>
              </a:rPr>
              <a:t/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/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This means that you can:</a:t>
            </a:r>
            <a:endParaRPr sz="900">
              <a:solidFill>
                <a:srgbClr val="FFFFFF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Resize them without losing quality.</a:t>
            </a:r>
            <a:endParaRPr sz="900">
              <a:solidFill>
                <a:srgbClr val="FFFFFF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Change fill color and opacity.</a:t>
            </a:r>
            <a:endParaRPr sz="900">
              <a:solidFill>
                <a:srgbClr val="FFFFFF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Change line color, width and style.</a:t>
            </a:r>
            <a:endParaRPr sz="9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Isn’t that nice? :)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/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Example: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/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/>
            </a:r>
            <a:br>
              <a:rPr lang="en" sz="900">
                <a:solidFill>
                  <a:srgbClr val="FFFFFF"/>
                </a:solidFill>
              </a:rPr>
            </a:b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390" name="Google Shape;390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397" name="Google Shape;397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402" name="Google Shape;402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406" name="Google Shape;406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1" name="Google Shape;411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412" name="Google Shape;412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5" name="Google Shape;415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416" name="Google Shape;416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421" name="Google Shape;421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427" name="Google Shape;427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434" name="Google Shape;434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" name="Google Shape;436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437" name="Google Shape;437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441" name="Google Shape;441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448" name="Google Shape;448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454" name="Google Shape;454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" name="Google Shape;457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458" name="Google Shape;458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59" name="Google Shape;459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9" name="Google Shape;469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" name="Google Shape;475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476" name="Google Shape;476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" name="Google Shape;480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481" name="Google Shape;481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" name="Google Shape;486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487" name="Google Shape;487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494" name="Google Shape;494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499" name="Google Shape;499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" name="Google Shape;503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504" name="Google Shape;504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9" name="Google Shape;509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510" name="Google Shape;510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0" name="Google Shape;520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521" name="Google Shape;521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4" name="Google Shape;524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525" name="Google Shape;525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5" name="Google Shape;535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536" name="Google Shape;536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0" name="Google Shape;540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541" name="Google Shape;54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1" name="Google Shape;551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552" name="Google Shape;552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9" name="Google Shape;559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560" name="Google Shape;560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565" name="Google Shape;565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570" name="Google Shape;570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5" name="Google Shape;575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576" name="Google Shape;576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2" name="Google Shape;582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583" name="Google Shape;583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587" name="Google Shape;587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593" name="Google Shape;593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600" name="Google Shape;600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604" name="Google Shape;604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8" name="Google Shape;608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609" name="Google Shape;609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616" name="Google Shape;616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3" name="Google Shape;623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624" name="Google Shape;624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8" name="Google Shape;628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629" name="Google Shape;629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2" name="Google Shape;632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633" name="Google Shape;633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637" name="Google Shape;637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1" name="Google Shape;641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642" name="Google Shape;642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647" name="Google Shape;647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2" name="Google Shape;652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653" name="Google Shape;653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9" name="Google Shape;659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660" name="Google Shape;660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7" name="Google Shape;667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668" name="Google Shape;668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0" name="Google Shape;680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681" name="Google Shape;681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5" name="Google Shape;685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686" name="Google Shape;686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9" name="Google Shape;689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690" name="Google Shape;690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6" name="Google Shape;696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697" name="Google Shape;697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706" name="Google Shape;706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719" name="Google Shape;719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732" name="Google Shape;732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4" name="Google Shape;744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745" name="Google Shape;745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1" name="Google Shape;751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752" name="Google Shape;752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7" name="Google Shape;767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768" name="Google Shape;768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774" name="Google Shape;774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775" name="Google Shape;775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8" name="Google Shape;778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779" name="Google Shape;779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2" name="Google Shape;782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783" name="Google Shape;783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787" name="Google Shape;787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0" name="Google Shape;790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791" name="Google Shape;791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9" name="Google Shape;799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800" name="Google Shape;800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825" name="Google Shape;825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826" name="Google Shape;826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8" name="Google Shape;828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829" name="Google Shape;829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1" name="Google Shape;831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832" name="Google Shape;83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34" name="Google Shape;834;p39"/>
          <p:cNvSpPr txBox="1">
            <a:spLocks noGrp="1"/>
          </p:cNvSpPr>
          <p:nvPr>
            <p:ph type="title" idx="4294967295"/>
          </p:nvPr>
        </p:nvSpPr>
        <p:spPr>
          <a:xfrm>
            <a:off x="855300" y="1728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35" name="Google Shape;835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0"/>
          <p:cNvSpPr txBox="1"/>
          <p:nvPr/>
        </p:nvSpPr>
        <p:spPr>
          <a:xfrm>
            <a:off x="1265300" y="2374250"/>
            <a:ext cx="65511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1" name="Google Shape;841;p40"/>
          <p:cNvSpPr txBox="1"/>
          <p:nvPr/>
        </p:nvSpPr>
        <p:spPr>
          <a:xfrm>
            <a:off x="1106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842" name="Google Shape;842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843" name="Google Shape;843;p40"/>
          <p:cNvSpPr txBox="1">
            <a:spLocks noGrp="1"/>
          </p:cNvSpPr>
          <p:nvPr>
            <p:ph type="body" idx="4294967295"/>
          </p:nvPr>
        </p:nvSpPr>
        <p:spPr>
          <a:xfrm>
            <a:off x="2733925" y="856425"/>
            <a:ext cx="4776300" cy="11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Now you can use any emoji as an icon!</a:t>
            </a:r>
            <a:r>
              <a:rPr lang="en" sz="1400">
                <a:solidFill>
                  <a:srgbClr val="FFFFFF"/>
                </a:solidFill>
              </a:rPr>
              <a:t/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And of course it resizes without losing quality and you can change the color.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3.bp.blogspot.com/_8bx03olo3o0/TARdnKkccrI/AAAAAAAAAD0/YwE9YKFY6DQ/s320/clip_image002%5B1%5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21951"/>
            <a:ext cx="3624064" cy="202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>
          <a:xfrm>
            <a:off x="3635896" y="411510"/>
            <a:ext cx="5051029" cy="4536505"/>
          </a:xfrm>
        </p:spPr>
        <p:txBody>
          <a:bodyPr/>
          <a:lstStyle/>
          <a:p>
            <a:r>
              <a:rPr lang="es-CO" sz="1800" dirty="0" smtClean="0"/>
              <a:t>Programa </a:t>
            </a:r>
            <a:r>
              <a:rPr lang="es-CO" sz="1800" dirty="0"/>
              <a:t>en ejecución</a:t>
            </a:r>
          </a:p>
          <a:p>
            <a:r>
              <a:rPr lang="es-CO" sz="1800" dirty="0"/>
              <a:t>Cada proceso es manejado por el SO</a:t>
            </a:r>
          </a:p>
          <a:p>
            <a:endParaRPr lang="es-CO" sz="1800" dirty="0"/>
          </a:p>
          <a:p>
            <a:r>
              <a:rPr lang="es-CO" sz="1800" dirty="0"/>
              <a:t>Se compone de:</a:t>
            </a:r>
          </a:p>
          <a:p>
            <a:pPr lvl="1"/>
            <a:r>
              <a:rPr lang="es-CO" sz="1600" dirty="0"/>
              <a:t>Instrucciones (</a:t>
            </a:r>
            <a:r>
              <a:rPr lang="es-CO" sz="1600" dirty="0">
                <a:solidFill>
                  <a:srgbClr val="7030A0"/>
                </a:solidFill>
              </a:rPr>
              <a:t>binario</a:t>
            </a:r>
            <a:r>
              <a:rPr lang="es-CO" sz="1600" dirty="0"/>
              <a:t>)</a:t>
            </a:r>
          </a:p>
          <a:p>
            <a:pPr lvl="1"/>
            <a:r>
              <a:rPr lang="es-CO" sz="1600" dirty="0"/>
              <a:t>Memoria </a:t>
            </a:r>
            <a:r>
              <a:rPr lang="es-CO" sz="1600" dirty="0">
                <a:sym typeface="Wingdings" pitchFamily="2" charset="2"/>
              </a:rPr>
              <a:t> datos temporales (</a:t>
            </a:r>
            <a:r>
              <a:rPr lang="es-CO" sz="1600" dirty="0">
                <a:solidFill>
                  <a:srgbClr val="7030A0"/>
                </a:solidFill>
                <a:sym typeface="Wingdings" pitchFamily="2" charset="2"/>
              </a:rPr>
              <a:t>pila</a:t>
            </a:r>
            <a:r>
              <a:rPr lang="es-CO" sz="1600" dirty="0">
                <a:sym typeface="Wingdings" pitchFamily="2" charset="2"/>
              </a:rPr>
              <a:t>)</a:t>
            </a:r>
            <a:endParaRPr lang="es-CO" sz="1600" dirty="0"/>
          </a:p>
          <a:p>
            <a:pPr lvl="1"/>
            <a:r>
              <a:rPr lang="es-CO" sz="1600" dirty="0"/>
              <a:t>Espacio de direcciones</a:t>
            </a:r>
          </a:p>
          <a:p>
            <a:pPr lvl="1"/>
            <a:r>
              <a:rPr lang="es-CO" sz="1600" dirty="0"/>
              <a:t>Estructura </a:t>
            </a:r>
            <a:r>
              <a:rPr lang="es-CO" sz="1600" dirty="0" smtClean="0"/>
              <a:t/>
            </a:r>
            <a:br>
              <a:rPr lang="es-CO" sz="1600" dirty="0" smtClean="0"/>
            </a:br>
            <a:r>
              <a:rPr lang="es-CO" sz="1600" dirty="0" smtClean="0"/>
              <a:t>de </a:t>
            </a:r>
            <a:r>
              <a:rPr lang="es-CO" sz="1600" dirty="0"/>
              <a:t>control </a:t>
            </a:r>
          </a:p>
          <a:p>
            <a:pPr lvl="2"/>
            <a:endParaRPr lang="es-CO" sz="1600" dirty="0"/>
          </a:p>
          <a:p>
            <a:pPr lvl="2"/>
            <a:endParaRPr lang="es-CO" sz="1600" dirty="0"/>
          </a:p>
          <a:p>
            <a:pPr lvl="2"/>
            <a:endParaRPr lang="es-CO" sz="1600" dirty="0"/>
          </a:p>
          <a:p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843353759"/>
      </p:ext>
    </p:extLst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/>
          <p:nvPr/>
        </p:nvSpPr>
        <p:spPr>
          <a:xfrm>
            <a:off x="942892" y="483518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Referencias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5" name="Google Shape;855;p41"/>
          <p:cNvSpPr txBox="1"/>
          <p:nvPr/>
        </p:nvSpPr>
        <p:spPr>
          <a:xfrm>
            <a:off x="611560" y="1254068"/>
            <a:ext cx="7704856" cy="124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CO" sz="1200" dirty="0"/>
              <a:t>[1]	“SISTEMAS OPERATIVOS MODERNOS (3a ED.) - ANDREW S. </a:t>
            </a:r>
            <a:r>
              <a:rPr lang="es-CO" sz="1200" dirty="0" err="1"/>
              <a:t>TANENBAUM</a:t>
            </a:r>
            <a:r>
              <a:rPr lang="es-CO" sz="1200" dirty="0"/>
              <a:t>, comprar el libro en tu librería online Casa del Libro.” [Online]. </a:t>
            </a:r>
            <a:r>
              <a:rPr lang="es-CO" sz="1200" dirty="0" err="1"/>
              <a:t>Available</a:t>
            </a:r>
            <a:r>
              <a:rPr lang="es-CO" sz="1200" dirty="0"/>
              <a:t>: http://www.casadellibro.com/libro-sistemas-operativos-modernos-3-ed/6074420467/1263598. [</a:t>
            </a:r>
            <a:r>
              <a:rPr lang="es-CO" sz="1200" dirty="0" err="1"/>
              <a:t>Accessed</a:t>
            </a:r>
            <a:r>
              <a:rPr lang="es-CO" sz="1200" dirty="0"/>
              <a:t>: 24-May-2013].</a:t>
            </a:r>
          </a:p>
          <a:p>
            <a:r>
              <a:rPr lang="es-CO" sz="1200" dirty="0"/>
              <a:t>[2]	M. del P. A. Ramos, SISTEMAS OPERATIVOS </a:t>
            </a:r>
            <a:r>
              <a:rPr lang="es-CO" sz="1200" dirty="0" err="1"/>
              <a:t>MONOPUESTO</a:t>
            </a:r>
            <a:r>
              <a:rPr lang="es-CO" sz="1200" dirty="0"/>
              <a:t>. Editorial Paraninfo, 2010.</a:t>
            </a:r>
          </a:p>
          <a:p>
            <a:endParaRPr lang="es-CO" sz="1200" dirty="0"/>
          </a:p>
          <a:p>
            <a:r>
              <a:rPr lang="es-CO" sz="1200" dirty="0">
                <a:hlinkClick r:id="rId3"/>
              </a:rPr>
              <a:t>http://chsos20092.wikispaces.com/Sistemas+operativos+microkernel</a:t>
            </a:r>
            <a:endParaRPr lang="es-CO" sz="1200" dirty="0"/>
          </a:p>
          <a:p>
            <a:endParaRPr lang="es-ES" sz="1200" dirty="0"/>
          </a:p>
          <a:p>
            <a:r>
              <a:rPr lang="es-CO" sz="1200" dirty="0">
                <a:hlinkClick r:id="rId4"/>
              </a:rPr>
              <a:t>https://lcsistemasoperativos.wordpress.com/tag/monoliticos/</a:t>
            </a:r>
            <a:endParaRPr lang="es-CO" sz="1200" dirty="0"/>
          </a:p>
        </p:txBody>
      </p:sp>
      <p:sp>
        <p:nvSpPr>
          <p:cNvPr id="863" name="Google Shape;863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>
          <a:xfrm>
            <a:off x="3844325" y="267494"/>
            <a:ext cx="4842600" cy="4085931"/>
          </a:xfrm>
        </p:spPr>
        <p:txBody>
          <a:bodyPr/>
          <a:lstStyle/>
          <a:p>
            <a:endParaRPr lang="es-CO" sz="1800" dirty="0" smtClean="0"/>
          </a:p>
          <a:p>
            <a:endParaRPr lang="es-CO" sz="1800" dirty="0"/>
          </a:p>
          <a:p>
            <a:r>
              <a:rPr lang="es-CO" sz="1800" dirty="0" smtClean="0"/>
              <a:t>Dificultades</a:t>
            </a:r>
            <a:r>
              <a:rPr lang="es-CO" sz="1800" dirty="0"/>
              <a:t>:</a:t>
            </a:r>
          </a:p>
          <a:p>
            <a:pPr lvl="1"/>
            <a:r>
              <a:rPr lang="es-CO" sz="1600" dirty="0"/>
              <a:t>Acceso a recursos</a:t>
            </a:r>
          </a:p>
          <a:p>
            <a:pPr lvl="1"/>
            <a:r>
              <a:rPr lang="es-CO" sz="1600" dirty="0"/>
              <a:t>Muchos procesos trabajando</a:t>
            </a:r>
          </a:p>
          <a:p>
            <a:pPr lvl="1"/>
            <a:r>
              <a:rPr lang="es-CO" sz="1600" dirty="0"/>
              <a:t>Tiempos</a:t>
            </a:r>
          </a:p>
          <a:p>
            <a:pPr lvl="1"/>
            <a:r>
              <a:rPr lang="es-CO" sz="1600" dirty="0"/>
              <a:t>Dependencias</a:t>
            </a:r>
          </a:p>
          <a:p>
            <a:pPr lvl="1"/>
            <a:r>
              <a:rPr lang="es-CO" sz="1600" dirty="0"/>
              <a:t>…</a:t>
            </a:r>
          </a:p>
          <a:p>
            <a:pPr lvl="2"/>
            <a:endParaRPr lang="es-CO" sz="1800" dirty="0"/>
          </a:p>
          <a:p>
            <a:pPr lvl="2"/>
            <a:endParaRPr lang="es-CO" sz="1800" dirty="0"/>
          </a:p>
          <a:p>
            <a:pPr lvl="2"/>
            <a:endParaRPr lang="es-CO" sz="1800" dirty="0"/>
          </a:p>
          <a:p>
            <a:endParaRPr lang="es-CO" sz="1800" dirty="0"/>
          </a:p>
        </p:txBody>
      </p:sp>
      <p:pic>
        <p:nvPicPr>
          <p:cNvPr id="6" name="Picture 2" descr="http://3.bp.blogspot.com/_8bx03olo3o0/TARdnKkccrI/AAAAAAAAAD0/YwE9YKFY6DQ/s320/clip_image002%5B1%5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21951"/>
            <a:ext cx="3624064" cy="202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40530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Memoria</a:t>
            </a:r>
            <a:endParaRPr lang="es-CO" dirty="0"/>
          </a:p>
        </p:txBody>
      </p:sp>
      <p:sp>
        <p:nvSpPr>
          <p:cNvPr id="4" name="3 Botón de acción: Ayuda">
            <a:hlinkClick r:id="" action="ppaction://noaction" highlightClick="1"/>
          </p:cNvPr>
          <p:cNvSpPr/>
          <p:nvPr/>
        </p:nvSpPr>
        <p:spPr>
          <a:xfrm>
            <a:off x="5292080" y="1635646"/>
            <a:ext cx="1224136" cy="205222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347006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Memoria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s-CO" dirty="0" smtClean="0"/>
              <a:t>Almacenamiento</a:t>
            </a:r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5" name="4 Flecha abajo"/>
          <p:cNvSpPr/>
          <p:nvPr/>
        </p:nvSpPr>
        <p:spPr>
          <a:xfrm>
            <a:off x="2699792" y="1887674"/>
            <a:ext cx="720080" cy="2916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Capac</a:t>
            </a:r>
            <a:r>
              <a:rPr lang="es-CO" dirty="0"/>
              <a:t> </a:t>
            </a:r>
            <a:r>
              <a:rPr lang="es-CO" dirty="0" err="1"/>
              <a:t>idad</a:t>
            </a:r>
            <a:endParaRPr lang="es-CO" dirty="0"/>
          </a:p>
        </p:txBody>
      </p:sp>
      <p:sp>
        <p:nvSpPr>
          <p:cNvPr id="7" name="6 Flecha abajo"/>
          <p:cNvSpPr/>
          <p:nvPr/>
        </p:nvSpPr>
        <p:spPr>
          <a:xfrm rot="10800000">
            <a:off x="8460432" y="1575978"/>
            <a:ext cx="720080" cy="3132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8701136" y="1954021"/>
            <a:ext cx="288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Velocidad</a:t>
            </a:r>
          </a:p>
        </p:txBody>
      </p:sp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1498261518"/>
              </p:ext>
            </p:extLst>
          </p:nvPr>
        </p:nvGraphicFramePr>
        <p:xfrm>
          <a:off x="3253208" y="1954021"/>
          <a:ext cx="537592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87827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Memoria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s-CO" dirty="0" smtClean="0"/>
              <a:t>Almacenamiento</a:t>
            </a:r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5" name="4 Flecha abajo"/>
          <p:cNvSpPr/>
          <p:nvPr/>
        </p:nvSpPr>
        <p:spPr>
          <a:xfrm>
            <a:off x="2699792" y="1887674"/>
            <a:ext cx="720080" cy="2916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Capac</a:t>
            </a:r>
            <a:r>
              <a:rPr lang="es-CO" dirty="0"/>
              <a:t> </a:t>
            </a:r>
            <a:r>
              <a:rPr lang="es-CO" dirty="0" err="1"/>
              <a:t>idad</a:t>
            </a:r>
            <a:endParaRPr lang="es-CO" dirty="0"/>
          </a:p>
        </p:txBody>
      </p:sp>
      <p:sp>
        <p:nvSpPr>
          <p:cNvPr id="7" name="6 Flecha abajo"/>
          <p:cNvSpPr/>
          <p:nvPr/>
        </p:nvSpPr>
        <p:spPr>
          <a:xfrm rot="10800000">
            <a:off x="8460432" y="1575978"/>
            <a:ext cx="720080" cy="3132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8701136" y="1954021"/>
            <a:ext cx="288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Velocidad</a:t>
            </a:r>
          </a:p>
        </p:txBody>
      </p:sp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3040032553"/>
              </p:ext>
            </p:extLst>
          </p:nvPr>
        </p:nvGraphicFramePr>
        <p:xfrm>
          <a:off x="3253208" y="1954021"/>
          <a:ext cx="537592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9 Llamada rectangular redondeada"/>
          <p:cNvSpPr/>
          <p:nvPr/>
        </p:nvSpPr>
        <p:spPr>
          <a:xfrm>
            <a:off x="6757681" y="603870"/>
            <a:ext cx="1728192" cy="97210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¿Cuál es mas costosa?</a:t>
            </a:r>
          </a:p>
        </p:txBody>
      </p:sp>
    </p:spTree>
    <p:extLst>
      <p:ext uri="{BB962C8B-B14F-4D97-AF65-F5344CB8AC3E}">
        <p14:creationId xmlns:p14="http://schemas.microsoft.com/office/powerpoint/2010/main" val="110716024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Memoria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s-CO" dirty="0" smtClean="0"/>
              <a:t>Almacenamiento</a:t>
            </a:r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5" name="4 Flecha abajo"/>
          <p:cNvSpPr/>
          <p:nvPr/>
        </p:nvSpPr>
        <p:spPr>
          <a:xfrm>
            <a:off x="2699792" y="1887674"/>
            <a:ext cx="720080" cy="2916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Capac</a:t>
            </a:r>
            <a:r>
              <a:rPr lang="es-CO" dirty="0"/>
              <a:t> </a:t>
            </a:r>
            <a:r>
              <a:rPr lang="es-CO" dirty="0" err="1"/>
              <a:t>idad</a:t>
            </a:r>
            <a:endParaRPr lang="es-CO" dirty="0"/>
          </a:p>
        </p:txBody>
      </p:sp>
      <p:sp>
        <p:nvSpPr>
          <p:cNvPr id="7" name="6 Flecha abajo"/>
          <p:cNvSpPr/>
          <p:nvPr/>
        </p:nvSpPr>
        <p:spPr>
          <a:xfrm rot="10800000">
            <a:off x="8460432" y="1575978"/>
            <a:ext cx="720080" cy="3132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8701136" y="1954021"/>
            <a:ext cx="288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Velocidad</a:t>
            </a:r>
          </a:p>
        </p:txBody>
      </p:sp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137711362"/>
              </p:ext>
            </p:extLst>
          </p:nvPr>
        </p:nvGraphicFramePr>
        <p:xfrm>
          <a:off x="3253208" y="1954021"/>
          <a:ext cx="537592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10 Flecha en U"/>
          <p:cNvSpPr/>
          <p:nvPr/>
        </p:nvSpPr>
        <p:spPr>
          <a:xfrm rot="5400000">
            <a:off x="6863426" y="2021069"/>
            <a:ext cx="378042" cy="648072"/>
          </a:xfrm>
          <a:prstGeom prst="utur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11 Flecha en U"/>
          <p:cNvSpPr/>
          <p:nvPr/>
        </p:nvSpPr>
        <p:spPr>
          <a:xfrm rot="5400000">
            <a:off x="7456730" y="2647597"/>
            <a:ext cx="378042" cy="648072"/>
          </a:xfrm>
          <a:prstGeom prst="utur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12 Flecha en U"/>
          <p:cNvSpPr/>
          <p:nvPr/>
        </p:nvSpPr>
        <p:spPr>
          <a:xfrm rot="5400000">
            <a:off x="7985230" y="3138813"/>
            <a:ext cx="378042" cy="648072"/>
          </a:xfrm>
          <a:prstGeom prst="utur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Flecha en U"/>
          <p:cNvSpPr/>
          <p:nvPr/>
        </p:nvSpPr>
        <p:spPr>
          <a:xfrm rot="16200000">
            <a:off x="4631178" y="1964927"/>
            <a:ext cx="378042" cy="648072"/>
          </a:xfrm>
          <a:prstGeom prst="utur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14 Flecha en U"/>
          <p:cNvSpPr/>
          <p:nvPr/>
        </p:nvSpPr>
        <p:spPr>
          <a:xfrm rot="16200000">
            <a:off x="3983106" y="2569200"/>
            <a:ext cx="378042" cy="648072"/>
          </a:xfrm>
          <a:prstGeom prst="utur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15 Flecha en U"/>
          <p:cNvSpPr/>
          <p:nvPr/>
        </p:nvSpPr>
        <p:spPr>
          <a:xfrm rot="16200000">
            <a:off x="3482879" y="3065806"/>
            <a:ext cx="378042" cy="648072"/>
          </a:xfrm>
          <a:prstGeom prst="utur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671809" y="1872760"/>
            <a:ext cx="801823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s-CO" dirty="0"/>
              <a:t>Palabra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7249724" y="2479716"/>
            <a:ext cx="742511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s-CO" dirty="0"/>
              <a:t>Bloque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287842" y="1742358"/>
            <a:ext cx="801823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s-CO" dirty="0"/>
              <a:t>Palabra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690264" y="2422293"/>
            <a:ext cx="742511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s-CO" dirty="0"/>
              <a:t>Bloque</a:t>
            </a:r>
          </a:p>
        </p:txBody>
      </p:sp>
    </p:spTree>
    <p:extLst>
      <p:ext uri="{BB962C8B-B14F-4D97-AF65-F5344CB8AC3E}">
        <p14:creationId xmlns:p14="http://schemas.microsoft.com/office/powerpoint/2010/main" val="44491851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3C78D8"/>
      </a:accent1>
      <a:accent2>
        <a:srgbClr val="00FFFF"/>
      </a:accent2>
      <a:accent3>
        <a:srgbClr val="4050E5"/>
      </a:accent3>
      <a:accent4>
        <a:srgbClr val="C833FF"/>
      </a:accent4>
      <a:accent5>
        <a:srgbClr val="46E180"/>
      </a:accent5>
      <a:accent6>
        <a:srgbClr val="B8DF32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3C78D8"/>
      </a:accent1>
      <a:accent2>
        <a:srgbClr val="00FFFF"/>
      </a:accent2>
      <a:accent3>
        <a:srgbClr val="4050E5"/>
      </a:accent3>
      <a:accent4>
        <a:srgbClr val="C833FF"/>
      </a:accent4>
      <a:accent5>
        <a:srgbClr val="46E180"/>
      </a:accent5>
      <a:accent6>
        <a:srgbClr val="B8DF32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3C78D8"/>
      </a:accent1>
      <a:accent2>
        <a:srgbClr val="00FFFF"/>
      </a:accent2>
      <a:accent3>
        <a:srgbClr val="4050E5"/>
      </a:accent3>
      <a:accent4>
        <a:srgbClr val="C833FF"/>
      </a:accent4>
      <a:accent5>
        <a:srgbClr val="46E180"/>
      </a:accent5>
      <a:accent6>
        <a:srgbClr val="B8DF32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761</Words>
  <Application>Microsoft Office PowerPoint</Application>
  <PresentationFormat>Presentación en pantalla (16:9)</PresentationFormat>
  <Paragraphs>321</Paragraphs>
  <Slides>40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40</vt:i4>
      </vt:variant>
    </vt:vector>
  </HeadingPairs>
  <TitlesOfParts>
    <vt:vector size="49" baseType="lpstr">
      <vt:lpstr>Arial</vt:lpstr>
      <vt:lpstr>Montserrat ExtraBold</vt:lpstr>
      <vt:lpstr>Wingdings</vt:lpstr>
      <vt:lpstr>Montserrat Light</vt:lpstr>
      <vt:lpstr>Calibri</vt:lpstr>
      <vt:lpstr>Montserrat</vt:lpstr>
      <vt:lpstr>Juliet template</vt:lpstr>
      <vt:lpstr>5_Juliet template</vt:lpstr>
      <vt:lpstr>6_Juliet template</vt:lpstr>
      <vt:lpstr>Sistemas operativos</vt:lpstr>
      <vt:lpstr>Conceptos principales</vt:lpstr>
      <vt:lpstr>Proceso</vt:lpstr>
      <vt:lpstr>Proceso</vt:lpstr>
      <vt:lpstr>Proceso</vt:lpstr>
      <vt:lpstr>Memoria</vt:lpstr>
      <vt:lpstr>Memoria</vt:lpstr>
      <vt:lpstr>Memoria</vt:lpstr>
      <vt:lpstr>Memoria</vt:lpstr>
      <vt:lpstr>Memoria</vt:lpstr>
      <vt:lpstr>Memoria</vt:lpstr>
      <vt:lpstr>Dispositivos E/S</vt:lpstr>
      <vt:lpstr>Dispositivos E/S</vt:lpstr>
      <vt:lpstr>Dispositivos E/S</vt:lpstr>
      <vt:lpstr>Dispositivos E/S</vt:lpstr>
      <vt:lpstr>Archivos</vt:lpstr>
      <vt:lpstr>Archivos</vt:lpstr>
      <vt:lpstr>Archivos</vt:lpstr>
      <vt:lpstr>Archivos</vt:lpstr>
      <vt:lpstr>Archivos</vt:lpstr>
      <vt:lpstr>Tipos sistema operativo</vt:lpstr>
      <vt:lpstr>Funciones principales</vt:lpstr>
      <vt:lpstr>Kernel – núcleo</vt:lpstr>
      <vt:lpstr>Sistemas monolíticos</vt:lpstr>
      <vt:lpstr>Sistemas monolíticos</vt:lpstr>
      <vt:lpstr>Sistemas monolíticos</vt:lpstr>
      <vt:lpstr>Sistemas monolíticos</vt:lpstr>
      <vt:lpstr>Micro kernels</vt:lpstr>
      <vt:lpstr>Micro kernels</vt:lpstr>
      <vt:lpstr>Híbridos</vt:lpstr>
      <vt:lpstr>Sistemas de capas</vt:lpstr>
      <vt:lpstr>Sistemas de capas</vt:lpstr>
      <vt:lpstr>Cliente - Servidor</vt:lpstr>
      <vt:lpstr>Máquinas virtuales</vt:lpstr>
      <vt:lpstr>Máquinas virtuales - Exokernels</vt:lpstr>
      <vt:lpstr>Tarea</vt:lpstr>
      <vt:lpstr>Presentación de PowerPoint</vt:lpstr>
      <vt:lpstr>Diagrams and infographics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 de software</dc:title>
  <cp:lastModifiedBy>yolima</cp:lastModifiedBy>
  <cp:revision>31</cp:revision>
  <dcterms:modified xsi:type="dcterms:W3CDTF">2020-08-11T16:29:46Z</dcterms:modified>
</cp:coreProperties>
</file>