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8193325" cy="21256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1" d="100"/>
          <a:sy n="31" d="100"/>
        </p:scale>
        <p:origin x="24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16456-22F3-4097-815E-CBCB7DA026B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7283944-D84A-4CB5-9E6D-FA5B59E0A18C}">
      <dgm:prSet phldrT="[Texto]" custT="1"/>
      <dgm:spPr/>
      <dgm:t>
        <a:bodyPr/>
        <a:lstStyle/>
        <a:p>
          <a:r>
            <a:rPr lang="es-CO" sz="2000" dirty="0"/>
            <a:t>Tower</a:t>
          </a:r>
        </a:p>
      </dgm:t>
    </dgm:pt>
    <dgm:pt modelId="{46979336-99DB-4754-8016-ED908342F2A5}" type="parTrans" cxnId="{3AF79AEE-957A-4AFE-9120-B208C4363A04}">
      <dgm:prSet/>
      <dgm:spPr/>
      <dgm:t>
        <a:bodyPr/>
        <a:lstStyle/>
        <a:p>
          <a:endParaRPr lang="es-CO" sz="1050"/>
        </a:p>
      </dgm:t>
    </dgm:pt>
    <dgm:pt modelId="{41A0B644-C6BF-4194-B1DE-B40F53EDEEF7}" type="sibTrans" cxnId="{3AF79AEE-957A-4AFE-9120-B208C4363A04}">
      <dgm:prSet/>
      <dgm:spPr/>
      <dgm:t>
        <a:bodyPr/>
        <a:lstStyle/>
        <a:p>
          <a:endParaRPr lang="es-CO" sz="1050"/>
        </a:p>
      </dgm:t>
    </dgm:pt>
    <dgm:pt modelId="{549A381D-7CBF-416A-80B1-4ED4F7841E10}">
      <dgm:prSet phldrT="[Texto]" custT="1"/>
      <dgm:spPr/>
      <dgm:t>
        <a:bodyPr/>
        <a:lstStyle/>
        <a:p>
          <a:r>
            <a:rPr lang="es-CO" sz="2000" dirty="0"/>
            <a:t>Diseño Caja</a:t>
          </a:r>
        </a:p>
      </dgm:t>
    </dgm:pt>
    <dgm:pt modelId="{3F258510-19FA-4D1D-95F8-2566AF3C370C}" type="parTrans" cxnId="{64BCE966-063F-4B9B-B2E3-9A3B8C676C18}">
      <dgm:prSet/>
      <dgm:spPr/>
      <dgm:t>
        <a:bodyPr/>
        <a:lstStyle/>
        <a:p>
          <a:endParaRPr lang="es-CO" sz="1050"/>
        </a:p>
      </dgm:t>
    </dgm:pt>
    <dgm:pt modelId="{207BB73B-8889-4675-809A-9611646C9ABD}" type="sibTrans" cxnId="{64BCE966-063F-4B9B-B2E3-9A3B8C676C18}">
      <dgm:prSet/>
      <dgm:spPr/>
      <dgm:t>
        <a:bodyPr/>
        <a:lstStyle/>
        <a:p>
          <a:endParaRPr lang="es-CO" sz="1050"/>
        </a:p>
      </dgm:t>
    </dgm:pt>
    <dgm:pt modelId="{61ECD66D-6974-4C03-BFCE-A4AFF7659A86}">
      <dgm:prSet phldrT="[Texto]" custT="1"/>
      <dgm:spPr/>
      <dgm:t>
        <a:bodyPr/>
        <a:lstStyle/>
        <a:p>
          <a:r>
            <a:rPr lang="es-CO" sz="2000" dirty="0"/>
            <a:t>Alimentación Electrónica</a:t>
          </a:r>
        </a:p>
      </dgm:t>
    </dgm:pt>
    <dgm:pt modelId="{D3E93B08-0435-4092-8BA9-0AB91AB6A131}" type="parTrans" cxnId="{C27545FA-1888-4798-BDB1-860996AB0F28}">
      <dgm:prSet/>
      <dgm:spPr/>
      <dgm:t>
        <a:bodyPr/>
        <a:lstStyle/>
        <a:p>
          <a:endParaRPr lang="es-CO" sz="1050"/>
        </a:p>
      </dgm:t>
    </dgm:pt>
    <dgm:pt modelId="{2B81B390-8622-4F41-AE8B-B3B2C5B2212B}" type="sibTrans" cxnId="{C27545FA-1888-4798-BDB1-860996AB0F28}">
      <dgm:prSet/>
      <dgm:spPr/>
      <dgm:t>
        <a:bodyPr/>
        <a:lstStyle/>
        <a:p>
          <a:endParaRPr lang="es-CO" sz="1050"/>
        </a:p>
      </dgm:t>
    </dgm:pt>
    <dgm:pt modelId="{E9F9FECB-D758-463D-9485-1BBBAA4F2164}">
      <dgm:prSet phldrT="[Texto]" custT="1"/>
      <dgm:spPr/>
      <dgm:t>
        <a:bodyPr/>
        <a:lstStyle/>
        <a:p>
          <a:r>
            <a:rPr lang="es-CO" sz="2000" dirty="0"/>
            <a:t>Conmutación Electrónica</a:t>
          </a:r>
        </a:p>
      </dgm:t>
    </dgm:pt>
    <dgm:pt modelId="{20787557-324C-4E03-8854-26915064CF28}" type="parTrans" cxnId="{D51ABE64-FE46-4538-AF31-F195E473960E}">
      <dgm:prSet/>
      <dgm:spPr/>
      <dgm:t>
        <a:bodyPr/>
        <a:lstStyle/>
        <a:p>
          <a:endParaRPr lang="es-CO" sz="1050"/>
        </a:p>
      </dgm:t>
    </dgm:pt>
    <dgm:pt modelId="{5F601118-68E5-4314-A98A-72B82D67D3BB}" type="sibTrans" cxnId="{D51ABE64-FE46-4538-AF31-F195E473960E}">
      <dgm:prSet/>
      <dgm:spPr/>
      <dgm:t>
        <a:bodyPr/>
        <a:lstStyle/>
        <a:p>
          <a:endParaRPr lang="es-CO" sz="1050"/>
        </a:p>
      </dgm:t>
    </dgm:pt>
    <dgm:pt modelId="{CCF7A6AA-C055-45CC-B9BC-C829645ECCB5}">
      <dgm:prSet phldrT="[Texto]" custT="1"/>
      <dgm:spPr/>
      <dgm:t>
        <a:bodyPr/>
        <a:lstStyle/>
        <a:p>
          <a:r>
            <a:rPr lang="es-CO" sz="2000" dirty="0"/>
            <a:t>Programación MCU</a:t>
          </a:r>
        </a:p>
      </dgm:t>
    </dgm:pt>
    <dgm:pt modelId="{4D2387DA-0266-4A9E-BA7F-F89D8508A6F3}" type="parTrans" cxnId="{016771BC-7499-480A-9C43-F59C85001D25}">
      <dgm:prSet/>
      <dgm:spPr/>
      <dgm:t>
        <a:bodyPr/>
        <a:lstStyle/>
        <a:p>
          <a:endParaRPr lang="es-CO"/>
        </a:p>
      </dgm:t>
    </dgm:pt>
    <dgm:pt modelId="{8A860A6E-2849-44CB-B7CE-F627335A6171}" type="sibTrans" cxnId="{016771BC-7499-480A-9C43-F59C85001D25}">
      <dgm:prSet/>
      <dgm:spPr/>
      <dgm:t>
        <a:bodyPr/>
        <a:lstStyle/>
        <a:p>
          <a:endParaRPr lang="es-CO"/>
        </a:p>
      </dgm:t>
    </dgm:pt>
    <dgm:pt modelId="{9CC53590-1AE4-4DE9-ABB0-64CD30C4D9F2}">
      <dgm:prSet phldrT="[Texto]" custT="1"/>
      <dgm:spPr/>
      <dgm:t>
        <a:bodyPr/>
        <a:lstStyle/>
        <a:p>
          <a:r>
            <a:rPr lang="es-CO" sz="2000" dirty="0"/>
            <a:t>Conexión </a:t>
          </a:r>
          <a:r>
            <a:rPr lang="es-CO" sz="2000" dirty="0" err="1"/>
            <a:t>Fullduplex</a:t>
          </a:r>
          <a:r>
            <a:rPr lang="es-CO" sz="2000" dirty="0"/>
            <a:t> Electrónica</a:t>
          </a:r>
        </a:p>
      </dgm:t>
    </dgm:pt>
    <dgm:pt modelId="{22A2C225-9FEA-4180-8616-CA6C982A1892}" type="parTrans" cxnId="{5CB9DE9E-7D9F-4B1A-A24D-60F12FBB744B}">
      <dgm:prSet/>
      <dgm:spPr/>
      <dgm:t>
        <a:bodyPr/>
        <a:lstStyle/>
        <a:p>
          <a:endParaRPr lang="es-CO"/>
        </a:p>
      </dgm:t>
    </dgm:pt>
    <dgm:pt modelId="{D1F30634-54CD-4B0D-9442-E208832925FD}" type="sibTrans" cxnId="{5CB9DE9E-7D9F-4B1A-A24D-60F12FBB744B}">
      <dgm:prSet/>
      <dgm:spPr/>
      <dgm:t>
        <a:bodyPr/>
        <a:lstStyle/>
        <a:p>
          <a:endParaRPr lang="es-CO"/>
        </a:p>
      </dgm:t>
    </dgm:pt>
    <dgm:pt modelId="{21CCBD94-8E4A-4ABD-BF4A-A836AA70C47C}">
      <dgm:prSet phldrT="[Texto]" custT="1"/>
      <dgm:spPr/>
      <dgm:t>
        <a:bodyPr/>
        <a:lstStyle/>
        <a:p>
          <a:r>
            <a:rPr lang="es-CO" sz="2000" dirty="0"/>
            <a:t>Censado Temperatura</a:t>
          </a:r>
        </a:p>
      </dgm:t>
    </dgm:pt>
    <dgm:pt modelId="{48EC13DE-6C83-4147-B64E-F1CC4B789610}" type="parTrans" cxnId="{6E6AC812-07D8-4B46-A878-2152B7F468DC}">
      <dgm:prSet/>
      <dgm:spPr/>
      <dgm:t>
        <a:bodyPr/>
        <a:lstStyle/>
        <a:p>
          <a:endParaRPr lang="es-CO"/>
        </a:p>
      </dgm:t>
    </dgm:pt>
    <dgm:pt modelId="{DFA79CBD-62DB-46E2-B8F4-69D5E67B38EB}" type="sibTrans" cxnId="{6E6AC812-07D8-4B46-A878-2152B7F468DC}">
      <dgm:prSet/>
      <dgm:spPr/>
      <dgm:t>
        <a:bodyPr/>
        <a:lstStyle/>
        <a:p>
          <a:endParaRPr lang="es-CO"/>
        </a:p>
      </dgm:t>
    </dgm:pt>
    <dgm:pt modelId="{3AE5258A-B401-4CA4-A18A-A706B9F2E0D2}">
      <dgm:prSet phldrT="[Texto]" custT="1"/>
      <dgm:spPr/>
      <dgm:t>
        <a:bodyPr/>
        <a:lstStyle/>
        <a:p>
          <a:r>
            <a:rPr lang="es-CO" sz="2000" dirty="0"/>
            <a:t>Censado Consumo de Energía</a:t>
          </a:r>
        </a:p>
      </dgm:t>
    </dgm:pt>
    <dgm:pt modelId="{A58FC64E-AC99-4DD3-BCE1-F4A6D79CAEBA}" type="parTrans" cxnId="{C97D21A6-66CF-49A8-93F3-5EA0909201A9}">
      <dgm:prSet/>
      <dgm:spPr/>
      <dgm:t>
        <a:bodyPr/>
        <a:lstStyle/>
        <a:p>
          <a:endParaRPr lang="es-CO"/>
        </a:p>
      </dgm:t>
    </dgm:pt>
    <dgm:pt modelId="{B77238C9-0402-4678-A43A-6CBD59D2A004}" type="sibTrans" cxnId="{C97D21A6-66CF-49A8-93F3-5EA0909201A9}">
      <dgm:prSet/>
      <dgm:spPr/>
      <dgm:t>
        <a:bodyPr/>
        <a:lstStyle/>
        <a:p>
          <a:endParaRPr lang="es-CO"/>
        </a:p>
      </dgm:t>
    </dgm:pt>
    <dgm:pt modelId="{FA3DAEE5-04C8-47EC-BA3F-40D0627B34D5}">
      <dgm:prSet phldrT="[Texto]" custT="1"/>
      <dgm:spPr/>
      <dgm:t>
        <a:bodyPr/>
        <a:lstStyle/>
        <a:p>
          <a:r>
            <a:rPr lang="es-CO" sz="2000" dirty="0"/>
            <a:t>Protección contra picos</a:t>
          </a:r>
        </a:p>
      </dgm:t>
    </dgm:pt>
    <dgm:pt modelId="{C94B9E90-FE7C-4CB3-84AC-77ABB26D8C2D}" type="parTrans" cxnId="{E377E320-09EF-4335-B0CE-B3B4ED82D580}">
      <dgm:prSet/>
      <dgm:spPr/>
      <dgm:t>
        <a:bodyPr/>
        <a:lstStyle/>
        <a:p>
          <a:endParaRPr lang="es-CO"/>
        </a:p>
      </dgm:t>
    </dgm:pt>
    <dgm:pt modelId="{4F654445-1E82-4E0A-95E6-1479352DC4ED}" type="sibTrans" cxnId="{E377E320-09EF-4335-B0CE-B3B4ED82D580}">
      <dgm:prSet/>
      <dgm:spPr/>
      <dgm:t>
        <a:bodyPr/>
        <a:lstStyle/>
        <a:p>
          <a:endParaRPr lang="es-CO"/>
        </a:p>
      </dgm:t>
    </dgm:pt>
    <dgm:pt modelId="{8E944BF5-C480-48C1-BB0C-D265ED336120}">
      <dgm:prSet phldrT="[Texto]" custT="1"/>
      <dgm:spPr/>
      <dgm:t>
        <a:bodyPr/>
        <a:lstStyle/>
        <a:p>
          <a:r>
            <a:rPr lang="es-CO" sz="2000" dirty="0"/>
            <a:t>Protección contra sobrevoltajes</a:t>
          </a:r>
        </a:p>
      </dgm:t>
    </dgm:pt>
    <dgm:pt modelId="{3DC035D8-5799-4C12-B0B9-1173B5C43ACF}" type="parTrans" cxnId="{FCCE6520-B558-40D3-A302-68DD29429A8E}">
      <dgm:prSet/>
      <dgm:spPr/>
      <dgm:t>
        <a:bodyPr/>
        <a:lstStyle/>
        <a:p>
          <a:endParaRPr lang="es-CO"/>
        </a:p>
      </dgm:t>
    </dgm:pt>
    <dgm:pt modelId="{107B3727-D1FE-4D3C-AB32-5486AE0CEBA7}" type="sibTrans" cxnId="{FCCE6520-B558-40D3-A302-68DD29429A8E}">
      <dgm:prSet/>
      <dgm:spPr/>
      <dgm:t>
        <a:bodyPr/>
        <a:lstStyle/>
        <a:p>
          <a:endParaRPr lang="es-CO"/>
        </a:p>
      </dgm:t>
    </dgm:pt>
    <dgm:pt modelId="{05231FB2-D1C8-47E5-98E2-10AEC783D4B9}">
      <dgm:prSet phldrT="[Texto]" custT="1"/>
      <dgm:spPr/>
      <dgm:t>
        <a:bodyPr/>
        <a:lstStyle/>
        <a:p>
          <a:r>
            <a:rPr lang="es-CO" sz="2000" dirty="0"/>
            <a:t>Protección contra EMI</a:t>
          </a:r>
        </a:p>
      </dgm:t>
    </dgm:pt>
    <dgm:pt modelId="{AE3BE7FC-855B-4A38-9FA2-D292E12BC37F}" type="parTrans" cxnId="{850A7BA1-681F-4DDA-BB30-528B09F4178F}">
      <dgm:prSet/>
      <dgm:spPr/>
      <dgm:t>
        <a:bodyPr/>
        <a:lstStyle/>
        <a:p>
          <a:endParaRPr lang="es-CO"/>
        </a:p>
      </dgm:t>
    </dgm:pt>
    <dgm:pt modelId="{6F88AE30-F324-4FAA-8172-7D2578D24F45}" type="sibTrans" cxnId="{850A7BA1-681F-4DDA-BB30-528B09F4178F}">
      <dgm:prSet/>
      <dgm:spPr/>
      <dgm:t>
        <a:bodyPr/>
        <a:lstStyle/>
        <a:p>
          <a:endParaRPr lang="es-CO"/>
        </a:p>
      </dgm:t>
    </dgm:pt>
    <dgm:pt modelId="{5E2071BE-B491-4227-A3EA-A17AD6B4CFEC}">
      <dgm:prSet phldrT="[Texto]" custT="1"/>
      <dgm:spPr/>
      <dgm:t>
        <a:bodyPr/>
        <a:lstStyle/>
        <a:p>
          <a:r>
            <a:rPr lang="es-CO" sz="2000" dirty="0"/>
            <a:t>Refrigeración</a:t>
          </a:r>
        </a:p>
      </dgm:t>
    </dgm:pt>
    <dgm:pt modelId="{189C21F2-9E70-40F4-9FE1-CBEFABFD92D1}" type="parTrans" cxnId="{34695F26-6C33-415F-BA29-713A07C3C95F}">
      <dgm:prSet/>
      <dgm:spPr/>
      <dgm:t>
        <a:bodyPr/>
        <a:lstStyle/>
        <a:p>
          <a:endParaRPr lang="es-CO"/>
        </a:p>
      </dgm:t>
    </dgm:pt>
    <dgm:pt modelId="{78AF3C52-820D-4512-B892-9AFABF55E63E}" type="sibTrans" cxnId="{34695F26-6C33-415F-BA29-713A07C3C95F}">
      <dgm:prSet/>
      <dgm:spPr/>
      <dgm:t>
        <a:bodyPr/>
        <a:lstStyle/>
        <a:p>
          <a:endParaRPr lang="es-CO"/>
        </a:p>
      </dgm:t>
    </dgm:pt>
    <dgm:pt modelId="{7EA976E7-0313-4BAD-BA35-666971E13A04}">
      <dgm:prSet phldrT="[Texto]" custT="1"/>
      <dgm:spPr/>
      <dgm:t>
        <a:bodyPr/>
        <a:lstStyle/>
        <a:p>
          <a:r>
            <a:rPr lang="es-CO" sz="2000" dirty="0"/>
            <a:t>Conexión Serial</a:t>
          </a:r>
        </a:p>
      </dgm:t>
    </dgm:pt>
    <dgm:pt modelId="{95D328A1-7A8B-4730-9159-E742A802C4ED}" type="parTrans" cxnId="{4A4574EC-BDC6-4CE6-9A8C-B731AE453A5B}">
      <dgm:prSet/>
      <dgm:spPr/>
      <dgm:t>
        <a:bodyPr/>
        <a:lstStyle/>
        <a:p>
          <a:endParaRPr lang="es-CO"/>
        </a:p>
      </dgm:t>
    </dgm:pt>
    <dgm:pt modelId="{AED3C82A-9337-4410-9CFB-FA16D5355A69}" type="sibTrans" cxnId="{4A4574EC-BDC6-4CE6-9A8C-B731AE453A5B}">
      <dgm:prSet/>
      <dgm:spPr/>
      <dgm:t>
        <a:bodyPr/>
        <a:lstStyle/>
        <a:p>
          <a:endParaRPr lang="es-CO"/>
        </a:p>
      </dgm:t>
    </dgm:pt>
    <dgm:pt modelId="{79827594-9653-460A-A087-EF1D9DCE90FA}">
      <dgm:prSet phldrT="[Texto]" custT="1"/>
      <dgm:spPr/>
      <dgm:t>
        <a:bodyPr/>
        <a:lstStyle/>
        <a:p>
          <a:r>
            <a:rPr lang="es-CO" sz="2000" dirty="0"/>
            <a:t>Lectura por Python</a:t>
          </a:r>
        </a:p>
      </dgm:t>
    </dgm:pt>
    <dgm:pt modelId="{0ABBE336-EE18-4CF2-B61B-41DCAADA2D94}" type="parTrans" cxnId="{26C6501E-5876-4ED2-866D-8D81C5AAB3C0}">
      <dgm:prSet/>
      <dgm:spPr/>
      <dgm:t>
        <a:bodyPr/>
        <a:lstStyle/>
        <a:p>
          <a:endParaRPr lang="es-CO"/>
        </a:p>
      </dgm:t>
    </dgm:pt>
    <dgm:pt modelId="{FF508D0F-2AE8-4C51-BF5D-7C0CFF59E67A}" type="sibTrans" cxnId="{26C6501E-5876-4ED2-866D-8D81C5AAB3C0}">
      <dgm:prSet/>
      <dgm:spPr/>
      <dgm:t>
        <a:bodyPr/>
        <a:lstStyle/>
        <a:p>
          <a:endParaRPr lang="es-CO"/>
        </a:p>
      </dgm:t>
    </dgm:pt>
    <dgm:pt modelId="{FE1F6174-BC70-402A-88C0-6F2B7F36064C}">
      <dgm:prSet phldrT="[Texto]" custT="1"/>
      <dgm:spPr/>
      <dgm:t>
        <a:bodyPr/>
        <a:lstStyle/>
        <a:p>
          <a:r>
            <a:rPr lang="es-CO" sz="2000" dirty="0"/>
            <a:t>Almacenamiento de Variables</a:t>
          </a:r>
        </a:p>
      </dgm:t>
    </dgm:pt>
    <dgm:pt modelId="{61E4C8F8-F43E-45FC-B8AB-D9678066C1E9}" type="parTrans" cxnId="{8649B950-629E-44B8-98FD-3DD1EADC2E36}">
      <dgm:prSet/>
      <dgm:spPr/>
      <dgm:t>
        <a:bodyPr/>
        <a:lstStyle/>
        <a:p>
          <a:endParaRPr lang="es-CO"/>
        </a:p>
      </dgm:t>
    </dgm:pt>
    <dgm:pt modelId="{35AB766C-ADD0-4F1E-986B-A5461788210B}" type="sibTrans" cxnId="{8649B950-629E-44B8-98FD-3DD1EADC2E36}">
      <dgm:prSet/>
      <dgm:spPr/>
      <dgm:t>
        <a:bodyPr/>
        <a:lstStyle/>
        <a:p>
          <a:endParaRPr lang="es-CO"/>
        </a:p>
      </dgm:t>
    </dgm:pt>
    <dgm:pt modelId="{0BFE87FE-FFFB-4BBE-9071-C696FF5D8F63}">
      <dgm:prSet phldrT="[Texto]" custT="1"/>
      <dgm:spPr/>
      <dgm:t>
        <a:bodyPr/>
        <a:lstStyle/>
        <a:p>
          <a:r>
            <a:rPr lang="es-CO" sz="2000" dirty="0"/>
            <a:t>Monitoreo Local</a:t>
          </a:r>
        </a:p>
      </dgm:t>
    </dgm:pt>
    <dgm:pt modelId="{69566CBE-16F9-4157-A007-7F89E73B7333}" type="parTrans" cxnId="{5CAF4784-2072-4536-8EB6-E17CECE70158}">
      <dgm:prSet/>
      <dgm:spPr/>
      <dgm:t>
        <a:bodyPr/>
        <a:lstStyle/>
        <a:p>
          <a:endParaRPr lang="es-CO"/>
        </a:p>
      </dgm:t>
    </dgm:pt>
    <dgm:pt modelId="{C06EF2CE-207F-4663-995B-4FA0A3DE0EAB}" type="sibTrans" cxnId="{5CAF4784-2072-4536-8EB6-E17CECE70158}">
      <dgm:prSet/>
      <dgm:spPr/>
      <dgm:t>
        <a:bodyPr/>
        <a:lstStyle/>
        <a:p>
          <a:endParaRPr lang="es-CO"/>
        </a:p>
      </dgm:t>
    </dgm:pt>
    <dgm:pt modelId="{EEE8DDD7-218D-4C8D-B9F9-571F34BE5F45}">
      <dgm:prSet phldrT="[Texto]" custT="1"/>
      <dgm:spPr/>
      <dgm:t>
        <a:bodyPr/>
        <a:lstStyle/>
        <a:p>
          <a:r>
            <a:rPr lang="es-CO" sz="2000" dirty="0"/>
            <a:t>Exportación a </a:t>
          </a:r>
          <a:r>
            <a:rPr lang="es-CO" sz="2000" dirty="0" err="1"/>
            <a:t>Dashboard</a:t>
          </a:r>
          <a:r>
            <a:rPr lang="es-CO" sz="2000" dirty="0"/>
            <a:t> thinger.io</a:t>
          </a:r>
        </a:p>
      </dgm:t>
    </dgm:pt>
    <dgm:pt modelId="{697A154C-CC55-4B56-A960-0118F22F05A2}" type="parTrans" cxnId="{68CBB990-EE12-48C6-B2D5-1D477FC1795F}">
      <dgm:prSet/>
      <dgm:spPr/>
      <dgm:t>
        <a:bodyPr/>
        <a:lstStyle/>
        <a:p>
          <a:endParaRPr lang="es-CO"/>
        </a:p>
      </dgm:t>
    </dgm:pt>
    <dgm:pt modelId="{240F0A04-85C8-4F00-B92F-E4D8703ADC0F}" type="sibTrans" cxnId="{68CBB990-EE12-48C6-B2D5-1D477FC1795F}">
      <dgm:prSet/>
      <dgm:spPr/>
      <dgm:t>
        <a:bodyPr/>
        <a:lstStyle/>
        <a:p>
          <a:endParaRPr lang="es-CO"/>
        </a:p>
      </dgm:t>
    </dgm:pt>
    <dgm:pt modelId="{9452DF6E-8D93-47DB-B65A-6F7662452464}">
      <dgm:prSet phldrT="[Texto]" custT="1"/>
      <dgm:spPr/>
      <dgm:t>
        <a:bodyPr/>
        <a:lstStyle/>
        <a:p>
          <a:r>
            <a:rPr lang="es-CO" sz="2000" dirty="0"/>
            <a:t>Exportación a </a:t>
          </a:r>
          <a:r>
            <a:rPr lang="es-CO" sz="2000" dirty="0" err="1"/>
            <a:t>Dashboard</a:t>
          </a:r>
          <a:r>
            <a:rPr lang="es-CO" sz="2000" dirty="0"/>
            <a:t> &lt;HTML&gt;</a:t>
          </a:r>
        </a:p>
      </dgm:t>
    </dgm:pt>
    <dgm:pt modelId="{D269969C-C127-425E-9838-465B1158A876}" type="parTrans" cxnId="{EAAAB158-A690-4C6A-8F9C-2B34AB562233}">
      <dgm:prSet/>
      <dgm:spPr/>
      <dgm:t>
        <a:bodyPr/>
        <a:lstStyle/>
        <a:p>
          <a:endParaRPr lang="es-CO"/>
        </a:p>
      </dgm:t>
    </dgm:pt>
    <dgm:pt modelId="{8B2F66B2-82A2-493B-B2A3-96A75F8C6A43}" type="sibTrans" cxnId="{EAAAB158-A690-4C6A-8F9C-2B34AB562233}">
      <dgm:prSet/>
      <dgm:spPr/>
      <dgm:t>
        <a:bodyPr/>
        <a:lstStyle/>
        <a:p>
          <a:endParaRPr lang="es-CO"/>
        </a:p>
      </dgm:t>
    </dgm:pt>
    <dgm:pt modelId="{3E260D85-79C7-4E78-9EF5-D531FB25078D}">
      <dgm:prSet phldrT="[Texto]" custT="1"/>
      <dgm:spPr/>
      <dgm:t>
        <a:bodyPr/>
        <a:lstStyle/>
        <a:p>
          <a:r>
            <a:rPr lang="es-CO" sz="2000" dirty="0"/>
            <a:t>Comprobación de datos</a:t>
          </a:r>
        </a:p>
      </dgm:t>
    </dgm:pt>
    <dgm:pt modelId="{D754277D-511C-4EF2-AE14-A00C923428A5}" type="parTrans" cxnId="{A4D51682-D08A-481A-895D-E4FA4B31C1D7}">
      <dgm:prSet/>
      <dgm:spPr/>
      <dgm:t>
        <a:bodyPr/>
        <a:lstStyle/>
        <a:p>
          <a:endParaRPr lang="es-CO"/>
        </a:p>
      </dgm:t>
    </dgm:pt>
    <dgm:pt modelId="{6DF864B8-04E6-49BB-81FA-3122A55AC90D}" type="sibTrans" cxnId="{A4D51682-D08A-481A-895D-E4FA4B31C1D7}">
      <dgm:prSet/>
      <dgm:spPr/>
      <dgm:t>
        <a:bodyPr/>
        <a:lstStyle/>
        <a:p>
          <a:endParaRPr lang="es-CO"/>
        </a:p>
      </dgm:t>
    </dgm:pt>
    <dgm:pt modelId="{690953A9-448C-49C0-87DB-DE96C2345068}">
      <dgm:prSet phldrT="[Texto]" custT="1"/>
      <dgm:spPr/>
      <dgm:t>
        <a:bodyPr/>
        <a:lstStyle/>
        <a:p>
          <a:r>
            <a:rPr lang="es-CO" sz="2000" dirty="0"/>
            <a:t>Comprobación de fallos</a:t>
          </a:r>
        </a:p>
      </dgm:t>
    </dgm:pt>
    <dgm:pt modelId="{52C1265A-5EEA-4651-803C-FAA48BD1B568}" type="parTrans" cxnId="{578AB4D4-9BC5-492B-8044-7BB03E0680F8}">
      <dgm:prSet/>
      <dgm:spPr/>
      <dgm:t>
        <a:bodyPr/>
        <a:lstStyle/>
        <a:p>
          <a:endParaRPr lang="es-CO"/>
        </a:p>
      </dgm:t>
    </dgm:pt>
    <dgm:pt modelId="{4590403D-FA32-4EB0-9B0C-855AF3292605}" type="sibTrans" cxnId="{578AB4D4-9BC5-492B-8044-7BB03E0680F8}">
      <dgm:prSet/>
      <dgm:spPr/>
      <dgm:t>
        <a:bodyPr/>
        <a:lstStyle/>
        <a:p>
          <a:endParaRPr lang="es-CO"/>
        </a:p>
      </dgm:t>
    </dgm:pt>
    <dgm:pt modelId="{2D54E9DC-6DFA-4BB8-9399-834867992C52}">
      <dgm:prSet phldrT="[Texto]" custT="1"/>
      <dgm:spPr/>
      <dgm:t>
        <a:bodyPr/>
        <a:lstStyle/>
        <a:p>
          <a:r>
            <a:rPr lang="es-CO" sz="2000" dirty="0"/>
            <a:t>Conexión base de datos &lt;opcional&gt;</a:t>
          </a:r>
        </a:p>
      </dgm:t>
    </dgm:pt>
    <dgm:pt modelId="{394106E1-34F5-429A-8F19-29C113C8078B}" type="parTrans" cxnId="{9A87E9F3-CF7A-4736-8534-3A9E6F0CBBFE}">
      <dgm:prSet/>
      <dgm:spPr/>
      <dgm:t>
        <a:bodyPr/>
        <a:lstStyle/>
        <a:p>
          <a:endParaRPr lang="es-CO"/>
        </a:p>
      </dgm:t>
    </dgm:pt>
    <dgm:pt modelId="{FAA07613-19F1-44E5-8E38-8B6F0FD85C01}" type="sibTrans" cxnId="{9A87E9F3-CF7A-4736-8534-3A9E6F0CBBFE}">
      <dgm:prSet/>
      <dgm:spPr/>
      <dgm:t>
        <a:bodyPr/>
        <a:lstStyle/>
        <a:p>
          <a:endParaRPr lang="es-CO"/>
        </a:p>
      </dgm:t>
    </dgm:pt>
    <dgm:pt modelId="{FFCDC704-913C-4AF2-89CE-0BD1C0EEE93C}">
      <dgm:prSet phldrT="[Texto]" custT="1"/>
      <dgm:spPr/>
      <dgm:t>
        <a:bodyPr/>
        <a:lstStyle/>
        <a:p>
          <a:r>
            <a:rPr lang="es-CO" sz="2000" dirty="0"/>
            <a:t>Generación de tablas bases de datos &lt;opcional&gt;</a:t>
          </a:r>
        </a:p>
      </dgm:t>
    </dgm:pt>
    <dgm:pt modelId="{B0DA2A2D-5569-40B6-B6A7-85F1524548F3}" type="parTrans" cxnId="{DB1066B4-7733-4897-94B8-C2F2E664DE82}">
      <dgm:prSet/>
      <dgm:spPr/>
      <dgm:t>
        <a:bodyPr/>
        <a:lstStyle/>
        <a:p>
          <a:endParaRPr lang="es-CO"/>
        </a:p>
      </dgm:t>
    </dgm:pt>
    <dgm:pt modelId="{F546E5E3-9964-478E-8297-3D4BE0363A10}" type="sibTrans" cxnId="{DB1066B4-7733-4897-94B8-C2F2E664DE82}">
      <dgm:prSet/>
      <dgm:spPr/>
      <dgm:t>
        <a:bodyPr/>
        <a:lstStyle/>
        <a:p>
          <a:endParaRPr lang="es-CO"/>
        </a:p>
      </dgm:t>
    </dgm:pt>
    <dgm:pt modelId="{C3DCB33E-60ED-4A1A-BED0-45E799B98739}">
      <dgm:prSet phldrT="[Texto]" custT="1"/>
      <dgm:spPr/>
      <dgm:t>
        <a:bodyPr/>
        <a:lstStyle/>
        <a:p>
          <a:endParaRPr lang="es-CO" sz="2000" dirty="0"/>
        </a:p>
      </dgm:t>
    </dgm:pt>
    <dgm:pt modelId="{09DA5ED0-FC61-45EB-BD65-4F0CFD9982A2}" type="parTrans" cxnId="{1227C65B-FD40-4F3C-8B4D-CE1C979AD9A8}">
      <dgm:prSet/>
      <dgm:spPr/>
      <dgm:t>
        <a:bodyPr/>
        <a:lstStyle/>
        <a:p>
          <a:endParaRPr lang="es-CO"/>
        </a:p>
      </dgm:t>
    </dgm:pt>
    <dgm:pt modelId="{071B6890-71DF-4E06-9E8D-1AE9D6434920}" type="sibTrans" cxnId="{1227C65B-FD40-4F3C-8B4D-CE1C979AD9A8}">
      <dgm:prSet/>
      <dgm:spPr/>
      <dgm:t>
        <a:bodyPr/>
        <a:lstStyle/>
        <a:p>
          <a:endParaRPr lang="es-CO"/>
        </a:p>
      </dgm:t>
    </dgm:pt>
    <dgm:pt modelId="{B75AFAB0-45CC-49E6-AEDD-11607BAE6CAA}">
      <dgm:prSet phldrT="[Texto]" custT="1"/>
      <dgm:spPr/>
      <dgm:t>
        <a:bodyPr/>
        <a:lstStyle/>
        <a:p>
          <a:r>
            <a:rPr lang="es-CO" sz="2000" dirty="0" err="1"/>
            <a:t>Ground</a:t>
          </a:r>
          <a:endParaRPr lang="es-CO" sz="2000" dirty="0"/>
        </a:p>
      </dgm:t>
    </dgm:pt>
    <dgm:pt modelId="{D557C092-BCDC-47BD-B44B-49E2DA239959}" type="parTrans" cxnId="{4FD5DAFC-DAA1-469D-8B9C-87051EB69A88}">
      <dgm:prSet/>
      <dgm:spPr/>
      <dgm:t>
        <a:bodyPr/>
        <a:lstStyle/>
        <a:p>
          <a:endParaRPr lang="es-CO"/>
        </a:p>
      </dgm:t>
    </dgm:pt>
    <dgm:pt modelId="{45335263-2C9E-425B-B83A-E67F545815B2}" type="sibTrans" cxnId="{4FD5DAFC-DAA1-469D-8B9C-87051EB69A88}">
      <dgm:prSet/>
      <dgm:spPr/>
      <dgm:t>
        <a:bodyPr/>
        <a:lstStyle/>
        <a:p>
          <a:endParaRPr lang="es-CO"/>
        </a:p>
      </dgm:t>
    </dgm:pt>
    <dgm:pt modelId="{61A8CF9A-C018-44B6-80B7-2645ADAC2392}">
      <dgm:prSet phldrT="[Texto]" custT="1"/>
      <dgm:spPr/>
      <dgm:t>
        <a:bodyPr/>
        <a:lstStyle/>
        <a:p>
          <a:r>
            <a:rPr lang="es-CO" sz="2000" dirty="0"/>
            <a:t>Angulo de lectura favorable de Unidades</a:t>
          </a:r>
        </a:p>
      </dgm:t>
    </dgm:pt>
    <dgm:pt modelId="{1FE19DC8-D664-4E00-8737-450BA3F6B2A3}" type="parTrans" cxnId="{4179556E-ACBB-460E-906F-E2392D92AC66}">
      <dgm:prSet/>
      <dgm:spPr/>
      <dgm:t>
        <a:bodyPr/>
        <a:lstStyle/>
        <a:p>
          <a:endParaRPr lang="es-CO"/>
        </a:p>
      </dgm:t>
    </dgm:pt>
    <dgm:pt modelId="{E07430BD-F267-426E-A7E2-A16EA8F4297E}" type="sibTrans" cxnId="{4179556E-ACBB-460E-906F-E2392D92AC66}">
      <dgm:prSet/>
      <dgm:spPr/>
      <dgm:t>
        <a:bodyPr/>
        <a:lstStyle/>
        <a:p>
          <a:endParaRPr lang="es-CO"/>
        </a:p>
      </dgm:t>
    </dgm:pt>
    <dgm:pt modelId="{22862067-0EAB-4FB6-A763-5B4C5956251E}">
      <dgm:prSet phldrT="[Texto]" custT="1"/>
      <dgm:spPr/>
      <dgm:t>
        <a:bodyPr/>
        <a:lstStyle/>
        <a:p>
          <a:r>
            <a:rPr lang="es-CO" sz="2000" dirty="0"/>
            <a:t>Soporte </a:t>
          </a:r>
          <a:r>
            <a:rPr lang="es-CO" sz="2000" dirty="0" err="1"/>
            <a:t>Mecanico</a:t>
          </a:r>
          <a:r>
            <a:rPr lang="es-CO" sz="2000" dirty="0"/>
            <a:t> de la unión entre piezas</a:t>
          </a:r>
        </a:p>
      </dgm:t>
    </dgm:pt>
    <dgm:pt modelId="{E1C02374-81D4-437F-93BE-9B33C9DDD44D}" type="parTrans" cxnId="{5224BC30-5D42-4CD0-9517-2B1F905C8AB6}">
      <dgm:prSet/>
      <dgm:spPr/>
      <dgm:t>
        <a:bodyPr/>
        <a:lstStyle/>
        <a:p>
          <a:endParaRPr lang="es-CO"/>
        </a:p>
      </dgm:t>
    </dgm:pt>
    <dgm:pt modelId="{FEBC22D7-FF7D-4B89-9C2D-E86F7F6816B9}" type="sibTrans" cxnId="{5224BC30-5D42-4CD0-9517-2B1F905C8AB6}">
      <dgm:prSet/>
      <dgm:spPr/>
      <dgm:t>
        <a:bodyPr/>
        <a:lstStyle/>
        <a:p>
          <a:endParaRPr lang="es-CO"/>
        </a:p>
      </dgm:t>
    </dgm:pt>
    <dgm:pt modelId="{9D29B55F-3902-43CC-9944-5A0B5EAA7D78}">
      <dgm:prSet phldrT="[Texto]" custT="1"/>
      <dgm:spPr/>
      <dgm:t>
        <a:bodyPr/>
        <a:lstStyle/>
        <a:p>
          <a:r>
            <a:rPr lang="es-CO" sz="2000" dirty="0"/>
            <a:t>Selección de tipo de juntas</a:t>
          </a:r>
        </a:p>
      </dgm:t>
    </dgm:pt>
    <dgm:pt modelId="{51AA1B1A-6FD8-469B-BB83-5E439DD8B561}" type="parTrans" cxnId="{11443D64-7B68-4D93-9DA8-F2F807C279EE}">
      <dgm:prSet/>
      <dgm:spPr/>
      <dgm:t>
        <a:bodyPr/>
        <a:lstStyle/>
        <a:p>
          <a:endParaRPr lang="es-CO"/>
        </a:p>
      </dgm:t>
    </dgm:pt>
    <dgm:pt modelId="{A769EF25-496F-47D6-A005-ACDCF4A4FD0D}" type="sibTrans" cxnId="{11443D64-7B68-4D93-9DA8-F2F807C279EE}">
      <dgm:prSet/>
      <dgm:spPr/>
      <dgm:t>
        <a:bodyPr/>
        <a:lstStyle/>
        <a:p>
          <a:endParaRPr lang="es-CO"/>
        </a:p>
      </dgm:t>
    </dgm:pt>
    <dgm:pt modelId="{8076E62E-4C1F-4CE3-A2EA-B76AE8AEC123}">
      <dgm:prSet phldrT="[Texto]" custT="1"/>
      <dgm:spPr/>
      <dgm:t>
        <a:bodyPr/>
        <a:lstStyle/>
        <a:p>
          <a:r>
            <a:rPr lang="es-CO" sz="2000" dirty="0"/>
            <a:t>Selección de corte a laser o corte por sierra</a:t>
          </a:r>
        </a:p>
      </dgm:t>
    </dgm:pt>
    <dgm:pt modelId="{CF250A02-685D-47A6-8CD2-D25B01096B5A}" type="parTrans" cxnId="{69734709-608D-49BC-A519-95C0096A0AE8}">
      <dgm:prSet/>
      <dgm:spPr/>
      <dgm:t>
        <a:bodyPr/>
        <a:lstStyle/>
        <a:p>
          <a:endParaRPr lang="es-CO"/>
        </a:p>
      </dgm:t>
    </dgm:pt>
    <dgm:pt modelId="{23ECDCC0-61C4-4701-BCBD-A4A62060805D}" type="sibTrans" cxnId="{69734709-608D-49BC-A519-95C0096A0AE8}">
      <dgm:prSet/>
      <dgm:spPr/>
      <dgm:t>
        <a:bodyPr/>
        <a:lstStyle/>
        <a:p>
          <a:endParaRPr lang="es-CO"/>
        </a:p>
      </dgm:t>
    </dgm:pt>
    <dgm:pt modelId="{C7476901-AC9E-4046-AF34-C1C5076B4467}">
      <dgm:prSet phldrT="[Texto]" custT="1"/>
      <dgm:spPr/>
      <dgm:t>
        <a:bodyPr/>
        <a:lstStyle/>
        <a:p>
          <a:r>
            <a:rPr lang="es-CO" sz="2000" dirty="0"/>
            <a:t>Selección de material de la estructura, </a:t>
          </a:r>
          <a:r>
            <a:rPr lang="es-CO" sz="2000" dirty="0" err="1"/>
            <a:t>acrilico</a:t>
          </a:r>
          <a:r>
            <a:rPr lang="es-CO" sz="2000" dirty="0"/>
            <a:t> de 5mm o MDF de 5mm</a:t>
          </a:r>
        </a:p>
      </dgm:t>
    </dgm:pt>
    <dgm:pt modelId="{2710159C-CA77-4618-B7B5-400669F89851}" type="parTrans" cxnId="{90528CF2-C9F0-46EA-843A-458FAA1EAB94}">
      <dgm:prSet/>
      <dgm:spPr/>
      <dgm:t>
        <a:bodyPr/>
        <a:lstStyle/>
        <a:p>
          <a:endParaRPr lang="es-CO"/>
        </a:p>
      </dgm:t>
    </dgm:pt>
    <dgm:pt modelId="{CE224119-D3DB-429B-B667-2209AB04A65C}" type="sibTrans" cxnId="{90528CF2-C9F0-46EA-843A-458FAA1EAB94}">
      <dgm:prSet/>
      <dgm:spPr/>
      <dgm:t>
        <a:bodyPr/>
        <a:lstStyle/>
        <a:p>
          <a:endParaRPr lang="es-CO"/>
        </a:p>
      </dgm:t>
    </dgm:pt>
    <dgm:pt modelId="{040886CE-A8EB-4D2E-BDB2-B3E8DB126D09}">
      <dgm:prSet phldrT="[Texto]" custT="1"/>
      <dgm:spPr/>
      <dgm:t>
        <a:bodyPr/>
        <a:lstStyle/>
        <a:p>
          <a:r>
            <a:rPr lang="es-CO" sz="2000" dirty="0"/>
            <a:t>Aberturas de ventilación para flujo de aire optimo</a:t>
          </a:r>
        </a:p>
      </dgm:t>
    </dgm:pt>
    <dgm:pt modelId="{5A78B487-32D7-4ADE-861A-00A2B2D7DACC}" type="parTrans" cxnId="{46916653-DB95-431D-8D34-0D469837A4C5}">
      <dgm:prSet/>
      <dgm:spPr/>
      <dgm:t>
        <a:bodyPr/>
        <a:lstStyle/>
        <a:p>
          <a:endParaRPr lang="es-CO"/>
        </a:p>
      </dgm:t>
    </dgm:pt>
    <dgm:pt modelId="{164F93E9-55E7-4AB3-B13F-851C1F92883B}" type="sibTrans" cxnId="{46916653-DB95-431D-8D34-0D469837A4C5}">
      <dgm:prSet/>
      <dgm:spPr/>
      <dgm:t>
        <a:bodyPr/>
        <a:lstStyle/>
        <a:p>
          <a:endParaRPr lang="es-CO"/>
        </a:p>
      </dgm:t>
    </dgm:pt>
    <dgm:pt modelId="{7E6C85BB-B2E6-45AE-B701-05EDEA82C63F}">
      <dgm:prSet phldrT="[Texto]" custT="1"/>
      <dgm:spPr/>
      <dgm:t>
        <a:bodyPr/>
        <a:lstStyle/>
        <a:p>
          <a:r>
            <a:rPr lang="es-CO" sz="2000" dirty="0"/>
            <a:t>Estudio de flujo de aire optimo del aire según disposición interna de componentes</a:t>
          </a:r>
        </a:p>
      </dgm:t>
    </dgm:pt>
    <dgm:pt modelId="{98E5A16C-A2B6-41D2-9A08-7AE488C3F309}" type="parTrans" cxnId="{28ED4D40-2769-4117-A16A-3356C5612065}">
      <dgm:prSet/>
      <dgm:spPr/>
      <dgm:t>
        <a:bodyPr/>
        <a:lstStyle/>
        <a:p>
          <a:endParaRPr lang="es-CO"/>
        </a:p>
      </dgm:t>
    </dgm:pt>
    <dgm:pt modelId="{333CA8AD-1C2F-4ED1-A067-8CF2C27BDFB3}" type="sibTrans" cxnId="{28ED4D40-2769-4117-A16A-3356C5612065}">
      <dgm:prSet/>
      <dgm:spPr/>
      <dgm:t>
        <a:bodyPr/>
        <a:lstStyle/>
        <a:p>
          <a:endParaRPr lang="es-CO"/>
        </a:p>
      </dgm:t>
    </dgm:pt>
    <dgm:pt modelId="{597DFA87-5402-4789-B401-0C9817A89950}">
      <dgm:prSet phldrT="[Texto]" custT="1"/>
      <dgm:spPr/>
      <dgm:t>
        <a:bodyPr/>
        <a:lstStyle/>
        <a:p>
          <a:r>
            <a:rPr lang="es-CO" sz="2000" dirty="0"/>
            <a:t>Aislamiento térmico/eléctrico de zonas calientes</a:t>
          </a:r>
        </a:p>
      </dgm:t>
    </dgm:pt>
    <dgm:pt modelId="{5FDE0C95-2E37-4DA7-A0A2-EDC43E341E32}" type="parTrans" cxnId="{1A790A38-E12D-4A47-97F9-341CE02963AD}">
      <dgm:prSet/>
      <dgm:spPr/>
      <dgm:t>
        <a:bodyPr/>
        <a:lstStyle/>
        <a:p>
          <a:endParaRPr lang="es-CO"/>
        </a:p>
      </dgm:t>
    </dgm:pt>
    <dgm:pt modelId="{D80AA155-457F-42CB-8D3C-353CADC1B1D3}" type="sibTrans" cxnId="{1A790A38-E12D-4A47-97F9-341CE02963AD}">
      <dgm:prSet/>
      <dgm:spPr/>
      <dgm:t>
        <a:bodyPr/>
        <a:lstStyle/>
        <a:p>
          <a:endParaRPr lang="es-CO"/>
        </a:p>
      </dgm:t>
    </dgm:pt>
    <dgm:pt modelId="{26652F69-2CB4-4C86-84E2-EB4DCB177D1F}">
      <dgm:prSet phldrT="[Texto]" custT="1"/>
      <dgm:spPr/>
      <dgm:t>
        <a:bodyPr/>
        <a:lstStyle/>
        <a:p>
          <a:r>
            <a:rPr lang="es-CO" sz="2000" dirty="0"/>
            <a:t>Diseño de juntas de soporte de unidades</a:t>
          </a:r>
        </a:p>
      </dgm:t>
    </dgm:pt>
    <dgm:pt modelId="{97AE0D35-0CB5-45FF-AB2F-E0718031F011}" type="parTrans" cxnId="{39524C8F-3D98-4DD8-8B2C-3AB9DE226A1E}">
      <dgm:prSet/>
      <dgm:spPr/>
      <dgm:t>
        <a:bodyPr/>
        <a:lstStyle/>
        <a:p>
          <a:endParaRPr lang="es-CO"/>
        </a:p>
      </dgm:t>
    </dgm:pt>
    <dgm:pt modelId="{EE43C2D4-50D9-4982-B3EF-0699F83AF8F5}" type="sibTrans" cxnId="{39524C8F-3D98-4DD8-8B2C-3AB9DE226A1E}">
      <dgm:prSet/>
      <dgm:spPr/>
      <dgm:t>
        <a:bodyPr/>
        <a:lstStyle/>
        <a:p>
          <a:endParaRPr lang="es-CO"/>
        </a:p>
      </dgm:t>
    </dgm:pt>
    <dgm:pt modelId="{A40954A7-DE9F-47B2-9F8D-F6477995C664}">
      <dgm:prSet phldrT="[Texto]" custT="1"/>
      <dgm:spPr/>
      <dgm:t>
        <a:bodyPr/>
        <a:lstStyle/>
        <a:p>
          <a:r>
            <a:rPr lang="es-CO" sz="2000" dirty="0" err="1"/>
            <a:t>Comprobacion</a:t>
          </a:r>
          <a:r>
            <a:rPr lang="es-CO" sz="2000" dirty="0"/>
            <a:t> de espacio optimo entre unidades, temperatura, flujo de aire</a:t>
          </a:r>
        </a:p>
      </dgm:t>
    </dgm:pt>
    <dgm:pt modelId="{DF191C15-9DEF-4196-ABEC-B1F57AEE7C6A}" type="parTrans" cxnId="{573E35C5-45E9-456F-A9EC-078EF6DC8EAD}">
      <dgm:prSet/>
      <dgm:spPr/>
      <dgm:t>
        <a:bodyPr/>
        <a:lstStyle/>
        <a:p>
          <a:endParaRPr lang="es-CO"/>
        </a:p>
      </dgm:t>
    </dgm:pt>
    <dgm:pt modelId="{E6335315-89EF-4EB4-B06D-7DF93D0A925D}" type="sibTrans" cxnId="{573E35C5-45E9-456F-A9EC-078EF6DC8EAD}">
      <dgm:prSet/>
      <dgm:spPr/>
      <dgm:t>
        <a:bodyPr/>
        <a:lstStyle/>
        <a:p>
          <a:endParaRPr lang="es-CO"/>
        </a:p>
      </dgm:t>
    </dgm:pt>
    <dgm:pt modelId="{2D45037E-D930-407F-9C28-425F0A04C7E6}">
      <dgm:prSet phldrT="[Texto]" custT="1"/>
      <dgm:spPr/>
      <dgm:t>
        <a:bodyPr/>
        <a:lstStyle/>
        <a:p>
          <a:r>
            <a:rPr lang="es-CO" sz="2000" dirty="0" err="1"/>
            <a:t>Instalacion</a:t>
          </a:r>
          <a:r>
            <a:rPr lang="es-CO" sz="2000" dirty="0"/>
            <a:t> de medidas contra EMI</a:t>
          </a:r>
        </a:p>
      </dgm:t>
    </dgm:pt>
    <dgm:pt modelId="{85BC8C91-A429-40D0-9C29-549EBA6ABFD0}" type="parTrans" cxnId="{28C330F6-E29A-473D-9945-15CCAEF7C7E6}">
      <dgm:prSet/>
      <dgm:spPr/>
      <dgm:t>
        <a:bodyPr/>
        <a:lstStyle/>
        <a:p>
          <a:endParaRPr lang="es-CO"/>
        </a:p>
      </dgm:t>
    </dgm:pt>
    <dgm:pt modelId="{BF789E68-3E78-438C-8D7C-934FC6849F31}" type="sibTrans" cxnId="{28C330F6-E29A-473D-9945-15CCAEF7C7E6}">
      <dgm:prSet/>
      <dgm:spPr/>
      <dgm:t>
        <a:bodyPr/>
        <a:lstStyle/>
        <a:p>
          <a:endParaRPr lang="es-CO"/>
        </a:p>
      </dgm:t>
    </dgm:pt>
    <dgm:pt modelId="{E22E433B-61D2-4480-9D63-F79ABA911658}">
      <dgm:prSet phldrT="[Texto]" custT="1"/>
      <dgm:spPr/>
      <dgm:t>
        <a:bodyPr/>
        <a:lstStyle/>
        <a:p>
          <a:r>
            <a:rPr lang="es-CO" sz="2000" dirty="0" err="1"/>
            <a:t>Instalacion</a:t>
          </a:r>
          <a:r>
            <a:rPr lang="es-CO" sz="2000" dirty="0"/>
            <a:t> de </a:t>
          </a:r>
          <a:r>
            <a:rPr lang="es-CO" sz="2000" dirty="0" err="1"/>
            <a:t>soporteluminico</a:t>
          </a:r>
          <a:endParaRPr lang="es-CO" sz="2000" dirty="0"/>
        </a:p>
      </dgm:t>
    </dgm:pt>
    <dgm:pt modelId="{0BDC9369-5387-4676-84A6-7AD44EA94BF5}" type="parTrans" cxnId="{1DF0BF6E-A76B-4CD8-B2FF-F43E07711214}">
      <dgm:prSet/>
      <dgm:spPr/>
      <dgm:t>
        <a:bodyPr/>
        <a:lstStyle/>
        <a:p>
          <a:endParaRPr lang="es-CO"/>
        </a:p>
      </dgm:t>
    </dgm:pt>
    <dgm:pt modelId="{20B58E55-5D7F-4A09-A10C-7250FAA352F9}" type="sibTrans" cxnId="{1DF0BF6E-A76B-4CD8-B2FF-F43E07711214}">
      <dgm:prSet/>
      <dgm:spPr/>
      <dgm:t>
        <a:bodyPr/>
        <a:lstStyle/>
        <a:p>
          <a:endParaRPr lang="es-CO"/>
        </a:p>
      </dgm:t>
    </dgm:pt>
    <dgm:pt modelId="{434F15E6-8C09-4098-B211-48AD48BBBE01}">
      <dgm:prSet phldrT="[Texto]" custT="1"/>
      <dgm:spPr/>
      <dgm:t>
        <a:bodyPr/>
        <a:lstStyle/>
        <a:p>
          <a:r>
            <a:rPr lang="es-CO" sz="2000" dirty="0" err="1"/>
            <a:t>Consideracion</a:t>
          </a:r>
          <a:r>
            <a:rPr lang="es-CO" sz="2000" dirty="0"/>
            <a:t> de espacios escalables</a:t>
          </a:r>
        </a:p>
      </dgm:t>
    </dgm:pt>
    <dgm:pt modelId="{4E4D1C64-5A27-44D0-B96B-386C56E20B77}" type="parTrans" cxnId="{9D49A5DB-2C32-4BD0-BE15-358A37646B66}">
      <dgm:prSet/>
      <dgm:spPr/>
      <dgm:t>
        <a:bodyPr/>
        <a:lstStyle/>
        <a:p>
          <a:endParaRPr lang="es-CO"/>
        </a:p>
      </dgm:t>
    </dgm:pt>
    <dgm:pt modelId="{8496287C-8AD4-4F0D-A428-FDE0A5132670}" type="sibTrans" cxnId="{9D49A5DB-2C32-4BD0-BE15-358A37646B66}">
      <dgm:prSet/>
      <dgm:spPr/>
      <dgm:t>
        <a:bodyPr/>
        <a:lstStyle/>
        <a:p>
          <a:endParaRPr lang="es-CO"/>
        </a:p>
      </dgm:t>
    </dgm:pt>
    <dgm:pt modelId="{D7054D10-7248-4C25-ABAD-130BC69B9226}">
      <dgm:prSet phldrT="[Texto]" custT="1"/>
      <dgm:spPr/>
      <dgm:t>
        <a:bodyPr/>
        <a:lstStyle/>
        <a:p>
          <a:r>
            <a:rPr lang="es-CO" sz="2000" dirty="0" err="1"/>
            <a:t>Consideracion</a:t>
          </a:r>
          <a:r>
            <a:rPr lang="es-CO" sz="2000" dirty="0"/>
            <a:t> de espacio de Monitoreo Local</a:t>
          </a:r>
        </a:p>
      </dgm:t>
    </dgm:pt>
    <dgm:pt modelId="{D19F01D4-6970-42DB-8A45-259CBC3EEEFE}" type="parTrans" cxnId="{44E25E0B-9569-4BFF-BF78-E19814C96451}">
      <dgm:prSet/>
      <dgm:spPr/>
      <dgm:t>
        <a:bodyPr/>
        <a:lstStyle/>
        <a:p>
          <a:endParaRPr lang="es-CO"/>
        </a:p>
      </dgm:t>
    </dgm:pt>
    <dgm:pt modelId="{96690FFD-F15E-454A-9416-420358C7F0E7}" type="sibTrans" cxnId="{44E25E0B-9569-4BFF-BF78-E19814C96451}">
      <dgm:prSet/>
      <dgm:spPr/>
      <dgm:t>
        <a:bodyPr/>
        <a:lstStyle/>
        <a:p>
          <a:endParaRPr lang="es-CO"/>
        </a:p>
      </dgm:t>
    </dgm:pt>
    <dgm:pt modelId="{C201D698-7DE9-4F6F-AF28-895156A13C49}">
      <dgm:prSet phldrT="[Texto]" custT="1"/>
      <dgm:spPr/>
      <dgm:t>
        <a:bodyPr/>
        <a:lstStyle/>
        <a:p>
          <a:r>
            <a:rPr lang="es-CO" sz="2000" dirty="0" err="1"/>
            <a:t>Determinacion</a:t>
          </a:r>
          <a:r>
            <a:rPr lang="es-CO" sz="2000" dirty="0"/>
            <a:t> de Color reflectante de Luz </a:t>
          </a:r>
          <a:r>
            <a:rPr lang="es-CO" sz="2000" dirty="0" err="1"/>
            <a:t>Uv</a:t>
          </a:r>
          <a:r>
            <a:rPr lang="es-CO" sz="2000" dirty="0"/>
            <a:t> , control temperatura</a:t>
          </a:r>
        </a:p>
      </dgm:t>
    </dgm:pt>
    <dgm:pt modelId="{4F720406-431D-48EB-AB9C-2474F27CCA66}" type="parTrans" cxnId="{21EB825E-6D86-4988-AFC2-C789DC55A36B}">
      <dgm:prSet/>
      <dgm:spPr/>
      <dgm:t>
        <a:bodyPr/>
        <a:lstStyle/>
        <a:p>
          <a:endParaRPr lang="es-CO"/>
        </a:p>
      </dgm:t>
    </dgm:pt>
    <dgm:pt modelId="{5F0752C5-4E9E-4338-9400-40E44C37FC7D}" type="sibTrans" cxnId="{21EB825E-6D86-4988-AFC2-C789DC55A36B}">
      <dgm:prSet/>
      <dgm:spPr/>
      <dgm:t>
        <a:bodyPr/>
        <a:lstStyle/>
        <a:p>
          <a:endParaRPr lang="es-CO"/>
        </a:p>
      </dgm:t>
    </dgm:pt>
    <dgm:pt modelId="{CA902AF9-B292-49E7-9B36-C87A95295935}">
      <dgm:prSet phldrT="[Texto]" custT="1"/>
      <dgm:spPr/>
      <dgm:t>
        <a:bodyPr/>
        <a:lstStyle/>
        <a:p>
          <a:r>
            <a:rPr lang="es-CO" sz="2000" dirty="0" err="1"/>
            <a:t>Dimenciones</a:t>
          </a:r>
          <a:r>
            <a:rPr lang="es-CO" sz="2000" dirty="0"/>
            <a:t> acordes a los espacios de ventilación , temperatura,  tamaño de unidades , flujo de aire optimo , monitoreo, etc.</a:t>
          </a:r>
        </a:p>
      </dgm:t>
    </dgm:pt>
    <dgm:pt modelId="{2E2CF327-A779-497A-BC6D-DCF306C92601}" type="parTrans" cxnId="{B2829D7F-2A86-42C1-A03B-BAB51C555705}">
      <dgm:prSet/>
      <dgm:spPr/>
      <dgm:t>
        <a:bodyPr/>
        <a:lstStyle/>
        <a:p>
          <a:endParaRPr lang="es-CO"/>
        </a:p>
      </dgm:t>
    </dgm:pt>
    <dgm:pt modelId="{3B0A1A70-1270-438F-A85C-03FABA1BCF36}" type="sibTrans" cxnId="{B2829D7F-2A86-42C1-A03B-BAB51C555705}">
      <dgm:prSet/>
      <dgm:spPr/>
      <dgm:t>
        <a:bodyPr/>
        <a:lstStyle/>
        <a:p>
          <a:endParaRPr lang="es-CO"/>
        </a:p>
      </dgm:t>
    </dgm:pt>
    <dgm:pt modelId="{500C86F5-96B2-4C0D-99DA-5EC765C1B0D8}">
      <dgm:prSet phldrT="[Texto]" custT="1"/>
      <dgm:spPr/>
      <dgm:t>
        <a:bodyPr/>
        <a:lstStyle/>
        <a:p>
          <a:r>
            <a:rPr lang="es-CO" sz="2000" dirty="0"/>
            <a:t>Plano </a:t>
          </a:r>
          <a:r>
            <a:rPr lang="es-CO" sz="2000" dirty="0" err="1"/>
            <a:t>solid</a:t>
          </a:r>
          <a:r>
            <a:rPr lang="es-CO" sz="2000" dirty="0"/>
            <a:t> Works</a:t>
          </a:r>
        </a:p>
      </dgm:t>
    </dgm:pt>
    <dgm:pt modelId="{1AF098B9-9460-4248-A48B-39E84B2E296D}" type="parTrans" cxnId="{18AAFA5B-9076-4AC0-BD52-5E14B0A63281}">
      <dgm:prSet/>
      <dgm:spPr/>
      <dgm:t>
        <a:bodyPr/>
        <a:lstStyle/>
        <a:p>
          <a:endParaRPr lang="es-CO"/>
        </a:p>
      </dgm:t>
    </dgm:pt>
    <dgm:pt modelId="{C2DC5F57-3391-4BC6-A3AF-84E2670534D9}" type="sibTrans" cxnId="{18AAFA5B-9076-4AC0-BD52-5E14B0A63281}">
      <dgm:prSet/>
      <dgm:spPr/>
      <dgm:t>
        <a:bodyPr/>
        <a:lstStyle/>
        <a:p>
          <a:endParaRPr lang="es-CO"/>
        </a:p>
      </dgm:t>
    </dgm:pt>
    <dgm:pt modelId="{6E4633E1-96EA-4680-BCE7-95B44E482F6E}" type="pres">
      <dgm:prSet presAssocID="{61116456-22F3-4097-815E-CBCB7DA026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C26827-7557-4867-AF97-8D07D6ADC3F1}" type="pres">
      <dgm:prSet presAssocID="{A7283944-D84A-4CB5-9E6D-FA5B59E0A18C}" presName="hierRoot1" presStyleCnt="0">
        <dgm:presLayoutVars>
          <dgm:hierBranch val="init"/>
        </dgm:presLayoutVars>
      </dgm:prSet>
      <dgm:spPr/>
    </dgm:pt>
    <dgm:pt modelId="{2AB74533-005E-4081-AFD0-81B78C941181}" type="pres">
      <dgm:prSet presAssocID="{A7283944-D84A-4CB5-9E6D-FA5B59E0A18C}" presName="rootComposite1" presStyleCnt="0"/>
      <dgm:spPr/>
    </dgm:pt>
    <dgm:pt modelId="{D3F9B339-9C30-4F74-AF94-F9634BD3CC0A}" type="pres">
      <dgm:prSet presAssocID="{A7283944-D84A-4CB5-9E6D-FA5B59E0A18C}" presName="rootText1" presStyleLbl="node0" presStyleIdx="0" presStyleCnt="1">
        <dgm:presLayoutVars>
          <dgm:chPref val="3"/>
        </dgm:presLayoutVars>
      </dgm:prSet>
      <dgm:spPr/>
    </dgm:pt>
    <dgm:pt modelId="{F17BBF89-872B-487A-9B05-2D5C9B6E2BF9}" type="pres">
      <dgm:prSet presAssocID="{A7283944-D84A-4CB5-9E6D-FA5B59E0A18C}" presName="rootConnector1" presStyleLbl="node1" presStyleIdx="0" presStyleCnt="0"/>
      <dgm:spPr/>
    </dgm:pt>
    <dgm:pt modelId="{188B0757-3096-4B81-9D8E-7FE604AE5428}" type="pres">
      <dgm:prSet presAssocID="{A7283944-D84A-4CB5-9E6D-FA5B59E0A18C}" presName="hierChild2" presStyleCnt="0"/>
      <dgm:spPr/>
    </dgm:pt>
    <dgm:pt modelId="{5D5F9363-A258-46AC-AFA3-9415E7E06892}" type="pres">
      <dgm:prSet presAssocID="{3F258510-19FA-4D1D-95F8-2566AF3C370C}" presName="Name37" presStyleLbl="parChTrans1D2" presStyleIdx="0" presStyleCnt="23"/>
      <dgm:spPr/>
    </dgm:pt>
    <dgm:pt modelId="{6BB44C25-F026-4995-99C0-3A1C0092688E}" type="pres">
      <dgm:prSet presAssocID="{549A381D-7CBF-416A-80B1-4ED4F7841E10}" presName="hierRoot2" presStyleCnt="0">
        <dgm:presLayoutVars>
          <dgm:hierBranch val="init"/>
        </dgm:presLayoutVars>
      </dgm:prSet>
      <dgm:spPr/>
    </dgm:pt>
    <dgm:pt modelId="{E01D5114-6BD0-414F-A0CB-6E1AFD0AE562}" type="pres">
      <dgm:prSet presAssocID="{549A381D-7CBF-416A-80B1-4ED4F7841E10}" presName="rootComposite" presStyleCnt="0"/>
      <dgm:spPr/>
    </dgm:pt>
    <dgm:pt modelId="{DC37C3FC-63D3-4503-B6DA-24CBD462752A}" type="pres">
      <dgm:prSet presAssocID="{549A381D-7CBF-416A-80B1-4ED4F7841E10}" presName="rootText" presStyleLbl="node2" presStyleIdx="0" presStyleCnt="23">
        <dgm:presLayoutVars>
          <dgm:chPref val="3"/>
        </dgm:presLayoutVars>
      </dgm:prSet>
      <dgm:spPr/>
    </dgm:pt>
    <dgm:pt modelId="{64CF5D33-8F4B-4B6B-823B-3293118CAF23}" type="pres">
      <dgm:prSet presAssocID="{549A381D-7CBF-416A-80B1-4ED4F7841E10}" presName="rootConnector" presStyleLbl="node2" presStyleIdx="0" presStyleCnt="23"/>
      <dgm:spPr/>
    </dgm:pt>
    <dgm:pt modelId="{8DAFAD7E-8EF7-4071-883D-81B2900334C8}" type="pres">
      <dgm:prSet presAssocID="{549A381D-7CBF-416A-80B1-4ED4F7841E10}" presName="hierChild4" presStyleCnt="0"/>
      <dgm:spPr/>
    </dgm:pt>
    <dgm:pt modelId="{35320569-B8AB-4270-8A20-E10D9E4489D7}" type="pres">
      <dgm:prSet presAssocID="{1FE19DC8-D664-4E00-8737-450BA3F6B2A3}" presName="Name37" presStyleLbl="parChTrans1D3" presStyleIdx="0" presStyleCnt="17"/>
      <dgm:spPr/>
    </dgm:pt>
    <dgm:pt modelId="{7D7843F0-0E8B-451B-A7A6-B7C88469E671}" type="pres">
      <dgm:prSet presAssocID="{61A8CF9A-C018-44B6-80B7-2645ADAC2392}" presName="hierRoot2" presStyleCnt="0">
        <dgm:presLayoutVars>
          <dgm:hierBranch val="init"/>
        </dgm:presLayoutVars>
      </dgm:prSet>
      <dgm:spPr/>
    </dgm:pt>
    <dgm:pt modelId="{01C735FB-3C2D-4EA3-A814-7E6C7C9B7323}" type="pres">
      <dgm:prSet presAssocID="{61A8CF9A-C018-44B6-80B7-2645ADAC2392}" presName="rootComposite" presStyleCnt="0"/>
      <dgm:spPr/>
    </dgm:pt>
    <dgm:pt modelId="{D4AB45BC-6970-4E64-BC24-2183BD001E78}" type="pres">
      <dgm:prSet presAssocID="{61A8CF9A-C018-44B6-80B7-2645ADAC2392}" presName="rootText" presStyleLbl="node3" presStyleIdx="0" presStyleCnt="17">
        <dgm:presLayoutVars>
          <dgm:chPref val="3"/>
        </dgm:presLayoutVars>
      </dgm:prSet>
      <dgm:spPr/>
    </dgm:pt>
    <dgm:pt modelId="{0D7CADCD-1D9D-4F09-AE84-256D209E6818}" type="pres">
      <dgm:prSet presAssocID="{61A8CF9A-C018-44B6-80B7-2645ADAC2392}" presName="rootConnector" presStyleLbl="node3" presStyleIdx="0" presStyleCnt="17"/>
      <dgm:spPr/>
    </dgm:pt>
    <dgm:pt modelId="{34E38A05-FC62-461C-B6A2-8413109D11E3}" type="pres">
      <dgm:prSet presAssocID="{61A8CF9A-C018-44B6-80B7-2645ADAC2392}" presName="hierChild4" presStyleCnt="0"/>
      <dgm:spPr/>
    </dgm:pt>
    <dgm:pt modelId="{18C5B4F7-F868-4AB3-8AD7-A9634CD062F6}" type="pres">
      <dgm:prSet presAssocID="{61A8CF9A-C018-44B6-80B7-2645ADAC2392}" presName="hierChild5" presStyleCnt="0"/>
      <dgm:spPr/>
    </dgm:pt>
    <dgm:pt modelId="{A0A5DA7A-B12C-4E8A-BE10-63EE817C2B64}" type="pres">
      <dgm:prSet presAssocID="{E1C02374-81D4-437F-93BE-9B33C9DDD44D}" presName="Name37" presStyleLbl="parChTrans1D3" presStyleIdx="1" presStyleCnt="17"/>
      <dgm:spPr/>
    </dgm:pt>
    <dgm:pt modelId="{1927A027-1125-409C-AB57-5BC39DABFD50}" type="pres">
      <dgm:prSet presAssocID="{22862067-0EAB-4FB6-A763-5B4C5956251E}" presName="hierRoot2" presStyleCnt="0">
        <dgm:presLayoutVars>
          <dgm:hierBranch val="init"/>
        </dgm:presLayoutVars>
      </dgm:prSet>
      <dgm:spPr/>
    </dgm:pt>
    <dgm:pt modelId="{F71DEF8B-F844-4354-BD04-78668EBBA2DC}" type="pres">
      <dgm:prSet presAssocID="{22862067-0EAB-4FB6-A763-5B4C5956251E}" presName="rootComposite" presStyleCnt="0"/>
      <dgm:spPr/>
    </dgm:pt>
    <dgm:pt modelId="{970840CD-C4D6-42AD-85CF-9A748EA8D863}" type="pres">
      <dgm:prSet presAssocID="{22862067-0EAB-4FB6-A763-5B4C5956251E}" presName="rootText" presStyleLbl="node3" presStyleIdx="1" presStyleCnt="17">
        <dgm:presLayoutVars>
          <dgm:chPref val="3"/>
        </dgm:presLayoutVars>
      </dgm:prSet>
      <dgm:spPr/>
    </dgm:pt>
    <dgm:pt modelId="{88DEC2BA-C082-44E2-AF98-344CEAACE71A}" type="pres">
      <dgm:prSet presAssocID="{22862067-0EAB-4FB6-A763-5B4C5956251E}" presName="rootConnector" presStyleLbl="node3" presStyleIdx="1" presStyleCnt="17"/>
      <dgm:spPr/>
    </dgm:pt>
    <dgm:pt modelId="{BC428D7F-1888-4C2B-A87B-4648882995AA}" type="pres">
      <dgm:prSet presAssocID="{22862067-0EAB-4FB6-A763-5B4C5956251E}" presName="hierChild4" presStyleCnt="0"/>
      <dgm:spPr/>
    </dgm:pt>
    <dgm:pt modelId="{245C6963-F0B3-44AC-A635-455466BF5444}" type="pres">
      <dgm:prSet presAssocID="{22862067-0EAB-4FB6-A763-5B4C5956251E}" presName="hierChild5" presStyleCnt="0"/>
      <dgm:spPr/>
    </dgm:pt>
    <dgm:pt modelId="{B6247F79-8C50-4BAE-A12C-8CA34089A54A}" type="pres">
      <dgm:prSet presAssocID="{51AA1B1A-6FD8-469B-BB83-5E439DD8B561}" presName="Name37" presStyleLbl="parChTrans1D3" presStyleIdx="2" presStyleCnt="17"/>
      <dgm:spPr/>
    </dgm:pt>
    <dgm:pt modelId="{D8429601-117D-4F15-B10D-07E5051FFFA3}" type="pres">
      <dgm:prSet presAssocID="{9D29B55F-3902-43CC-9944-5A0B5EAA7D78}" presName="hierRoot2" presStyleCnt="0">
        <dgm:presLayoutVars>
          <dgm:hierBranch val="init"/>
        </dgm:presLayoutVars>
      </dgm:prSet>
      <dgm:spPr/>
    </dgm:pt>
    <dgm:pt modelId="{CECA7837-2558-446C-A167-9C4CD24447A6}" type="pres">
      <dgm:prSet presAssocID="{9D29B55F-3902-43CC-9944-5A0B5EAA7D78}" presName="rootComposite" presStyleCnt="0"/>
      <dgm:spPr/>
    </dgm:pt>
    <dgm:pt modelId="{DE8F0939-CC99-4AF1-ACB6-22F10D084E52}" type="pres">
      <dgm:prSet presAssocID="{9D29B55F-3902-43CC-9944-5A0B5EAA7D78}" presName="rootText" presStyleLbl="node3" presStyleIdx="2" presStyleCnt="17">
        <dgm:presLayoutVars>
          <dgm:chPref val="3"/>
        </dgm:presLayoutVars>
      </dgm:prSet>
      <dgm:spPr/>
    </dgm:pt>
    <dgm:pt modelId="{3BDACC58-59A9-4FEA-8BC7-81017254C777}" type="pres">
      <dgm:prSet presAssocID="{9D29B55F-3902-43CC-9944-5A0B5EAA7D78}" presName="rootConnector" presStyleLbl="node3" presStyleIdx="2" presStyleCnt="17"/>
      <dgm:spPr/>
    </dgm:pt>
    <dgm:pt modelId="{7896FE96-AA50-4CE0-AC86-38CD9F3DA517}" type="pres">
      <dgm:prSet presAssocID="{9D29B55F-3902-43CC-9944-5A0B5EAA7D78}" presName="hierChild4" presStyleCnt="0"/>
      <dgm:spPr/>
    </dgm:pt>
    <dgm:pt modelId="{417F122F-D21E-4897-BDA0-83B0BBD87EB1}" type="pres">
      <dgm:prSet presAssocID="{9D29B55F-3902-43CC-9944-5A0B5EAA7D78}" presName="hierChild5" presStyleCnt="0"/>
      <dgm:spPr/>
    </dgm:pt>
    <dgm:pt modelId="{A1C85EC9-ACD9-46E9-8294-61CEFD1AF368}" type="pres">
      <dgm:prSet presAssocID="{CF250A02-685D-47A6-8CD2-D25B01096B5A}" presName="Name37" presStyleLbl="parChTrans1D3" presStyleIdx="3" presStyleCnt="17"/>
      <dgm:spPr/>
    </dgm:pt>
    <dgm:pt modelId="{9B174C0C-ED39-40F7-8CCE-903C26409E63}" type="pres">
      <dgm:prSet presAssocID="{8076E62E-4C1F-4CE3-A2EA-B76AE8AEC123}" presName="hierRoot2" presStyleCnt="0">
        <dgm:presLayoutVars>
          <dgm:hierBranch val="init"/>
        </dgm:presLayoutVars>
      </dgm:prSet>
      <dgm:spPr/>
    </dgm:pt>
    <dgm:pt modelId="{491B8844-42A1-449F-A23D-EE03682DB246}" type="pres">
      <dgm:prSet presAssocID="{8076E62E-4C1F-4CE3-A2EA-B76AE8AEC123}" presName="rootComposite" presStyleCnt="0"/>
      <dgm:spPr/>
    </dgm:pt>
    <dgm:pt modelId="{7322BC8C-B812-45DF-863E-D5BE1B3DC4BE}" type="pres">
      <dgm:prSet presAssocID="{8076E62E-4C1F-4CE3-A2EA-B76AE8AEC123}" presName="rootText" presStyleLbl="node3" presStyleIdx="3" presStyleCnt="17">
        <dgm:presLayoutVars>
          <dgm:chPref val="3"/>
        </dgm:presLayoutVars>
      </dgm:prSet>
      <dgm:spPr/>
    </dgm:pt>
    <dgm:pt modelId="{21C9BF95-D56D-4A0E-B904-37BC70034E1A}" type="pres">
      <dgm:prSet presAssocID="{8076E62E-4C1F-4CE3-A2EA-B76AE8AEC123}" presName="rootConnector" presStyleLbl="node3" presStyleIdx="3" presStyleCnt="17"/>
      <dgm:spPr/>
    </dgm:pt>
    <dgm:pt modelId="{252A91D0-70D7-4E2C-AC72-B6FD2FCA0D9A}" type="pres">
      <dgm:prSet presAssocID="{8076E62E-4C1F-4CE3-A2EA-B76AE8AEC123}" presName="hierChild4" presStyleCnt="0"/>
      <dgm:spPr/>
    </dgm:pt>
    <dgm:pt modelId="{3D845606-C916-4FA1-A3F6-5FD4C390D927}" type="pres">
      <dgm:prSet presAssocID="{8076E62E-4C1F-4CE3-A2EA-B76AE8AEC123}" presName="hierChild5" presStyleCnt="0"/>
      <dgm:spPr/>
    </dgm:pt>
    <dgm:pt modelId="{BFF51B90-6365-4D80-A9F3-476ECC3CCD42}" type="pres">
      <dgm:prSet presAssocID="{2710159C-CA77-4618-B7B5-400669F89851}" presName="Name37" presStyleLbl="parChTrans1D3" presStyleIdx="4" presStyleCnt="17"/>
      <dgm:spPr/>
    </dgm:pt>
    <dgm:pt modelId="{20F532D0-1796-44B6-A1CF-DF9B3A96AF28}" type="pres">
      <dgm:prSet presAssocID="{C7476901-AC9E-4046-AF34-C1C5076B4467}" presName="hierRoot2" presStyleCnt="0">
        <dgm:presLayoutVars>
          <dgm:hierBranch val="init"/>
        </dgm:presLayoutVars>
      </dgm:prSet>
      <dgm:spPr/>
    </dgm:pt>
    <dgm:pt modelId="{875E486C-7C02-46FE-852A-FEE672309F04}" type="pres">
      <dgm:prSet presAssocID="{C7476901-AC9E-4046-AF34-C1C5076B4467}" presName="rootComposite" presStyleCnt="0"/>
      <dgm:spPr/>
    </dgm:pt>
    <dgm:pt modelId="{34112D50-F750-4E42-B3AB-6C855B9ABCCC}" type="pres">
      <dgm:prSet presAssocID="{C7476901-AC9E-4046-AF34-C1C5076B4467}" presName="rootText" presStyleLbl="node3" presStyleIdx="4" presStyleCnt="17">
        <dgm:presLayoutVars>
          <dgm:chPref val="3"/>
        </dgm:presLayoutVars>
      </dgm:prSet>
      <dgm:spPr/>
    </dgm:pt>
    <dgm:pt modelId="{B91595F9-9118-4C6A-97B6-53E0E965E3DE}" type="pres">
      <dgm:prSet presAssocID="{C7476901-AC9E-4046-AF34-C1C5076B4467}" presName="rootConnector" presStyleLbl="node3" presStyleIdx="4" presStyleCnt="17"/>
      <dgm:spPr/>
    </dgm:pt>
    <dgm:pt modelId="{3337017F-0BE2-4137-9C2A-113C96882987}" type="pres">
      <dgm:prSet presAssocID="{C7476901-AC9E-4046-AF34-C1C5076B4467}" presName="hierChild4" presStyleCnt="0"/>
      <dgm:spPr/>
    </dgm:pt>
    <dgm:pt modelId="{E54290C0-AEC3-4FD2-BE57-B76456BD3584}" type="pres">
      <dgm:prSet presAssocID="{C7476901-AC9E-4046-AF34-C1C5076B4467}" presName="hierChild5" presStyleCnt="0"/>
      <dgm:spPr/>
    </dgm:pt>
    <dgm:pt modelId="{67D97B4C-5CE1-41EE-B0EC-2966C01ECD10}" type="pres">
      <dgm:prSet presAssocID="{5A78B487-32D7-4ADE-861A-00A2B2D7DACC}" presName="Name37" presStyleLbl="parChTrans1D3" presStyleIdx="5" presStyleCnt="17"/>
      <dgm:spPr/>
    </dgm:pt>
    <dgm:pt modelId="{E725B801-8ABD-4929-A5BD-ACC4B186ADB9}" type="pres">
      <dgm:prSet presAssocID="{040886CE-A8EB-4D2E-BDB2-B3E8DB126D09}" presName="hierRoot2" presStyleCnt="0">
        <dgm:presLayoutVars>
          <dgm:hierBranch val="init"/>
        </dgm:presLayoutVars>
      </dgm:prSet>
      <dgm:spPr/>
    </dgm:pt>
    <dgm:pt modelId="{47C8C132-6AE3-466D-B2CD-17572A2DAC62}" type="pres">
      <dgm:prSet presAssocID="{040886CE-A8EB-4D2E-BDB2-B3E8DB126D09}" presName="rootComposite" presStyleCnt="0"/>
      <dgm:spPr/>
    </dgm:pt>
    <dgm:pt modelId="{89869772-E81C-4869-B44B-5CF906A677E5}" type="pres">
      <dgm:prSet presAssocID="{040886CE-A8EB-4D2E-BDB2-B3E8DB126D09}" presName="rootText" presStyleLbl="node3" presStyleIdx="5" presStyleCnt="17">
        <dgm:presLayoutVars>
          <dgm:chPref val="3"/>
        </dgm:presLayoutVars>
      </dgm:prSet>
      <dgm:spPr/>
    </dgm:pt>
    <dgm:pt modelId="{7F9E3F4C-D662-4559-A230-B0B421FD374A}" type="pres">
      <dgm:prSet presAssocID="{040886CE-A8EB-4D2E-BDB2-B3E8DB126D09}" presName="rootConnector" presStyleLbl="node3" presStyleIdx="5" presStyleCnt="17"/>
      <dgm:spPr/>
    </dgm:pt>
    <dgm:pt modelId="{40F0ABAB-DDE7-421E-815E-F54F3DA397B7}" type="pres">
      <dgm:prSet presAssocID="{040886CE-A8EB-4D2E-BDB2-B3E8DB126D09}" presName="hierChild4" presStyleCnt="0"/>
      <dgm:spPr/>
    </dgm:pt>
    <dgm:pt modelId="{ACF1087C-62E2-4E1C-A94D-3AD924806E9D}" type="pres">
      <dgm:prSet presAssocID="{040886CE-A8EB-4D2E-BDB2-B3E8DB126D09}" presName="hierChild5" presStyleCnt="0"/>
      <dgm:spPr/>
    </dgm:pt>
    <dgm:pt modelId="{5B62DF7D-A978-45C4-A056-CDAD878C0479}" type="pres">
      <dgm:prSet presAssocID="{98E5A16C-A2B6-41D2-9A08-7AE488C3F309}" presName="Name37" presStyleLbl="parChTrans1D3" presStyleIdx="6" presStyleCnt="17"/>
      <dgm:spPr/>
    </dgm:pt>
    <dgm:pt modelId="{D2F431DD-C7F5-407F-B29F-45AE93B9F079}" type="pres">
      <dgm:prSet presAssocID="{7E6C85BB-B2E6-45AE-B701-05EDEA82C63F}" presName="hierRoot2" presStyleCnt="0">
        <dgm:presLayoutVars>
          <dgm:hierBranch val="init"/>
        </dgm:presLayoutVars>
      </dgm:prSet>
      <dgm:spPr/>
    </dgm:pt>
    <dgm:pt modelId="{C430CF8E-669E-459B-B071-02D6428F0A6B}" type="pres">
      <dgm:prSet presAssocID="{7E6C85BB-B2E6-45AE-B701-05EDEA82C63F}" presName="rootComposite" presStyleCnt="0"/>
      <dgm:spPr/>
    </dgm:pt>
    <dgm:pt modelId="{EF625F1D-8E19-4530-B560-CDA464C6AA7D}" type="pres">
      <dgm:prSet presAssocID="{7E6C85BB-B2E6-45AE-B701-05EDEA82C63F}" presName="rootText" presStyleLbl="node3" presStyleIdx="6" presStyleCnt="17">
        <dgm:presLayoutVars>
          <dgm:chPref val="3"/>
        </dgm:presLayoutVars>
      </dgm:prSet>
      <dgm:spPr/>
    </dgm:pt>
    <dgm:pt modelId="{50587E51-6590-4BFA-B6A4-24DAF6F955F6}" type="pres">
      <dgm:prSet presAssocID="{7E6C85BB-B2E6-45AE-B701-05EDEA82C63F}" presName="rootConnector" presStyleLbl="node3" presStyleIdx="6" presStyleCnt="17"/>
      <dgm:spPr/>
    </dgm:pt>
    <dgm:pt modelId="{0E097E97-FEC8-43AE-9D0B-8570754B448B}" type="pres">
      <dgm:prSet presAssocID="{7E6C85BB-B2E6-45AE-B701-05EDEA82C63F}" presName="hierChild4" presStyleCnt="0"/>
      <dgm:spPr/>
    </dgm:pt>
    <dgm:pt modelId="{43333D31-75E1-4543-BBD3-8C11A61D1ECC}" type="pres">
      <dgm:prSet presAssocID="{7E6C85BB-B2E6-45AE-B701-05EDEA82C63F}" presName="hierChild5" presStyleCnt="0"/>
      <dgm:spPr/>
    </dgm:pt>
    <dgm:pt modelId="{34BFF1A4-F7BD-4DF1-BE03-C696A0D7FA9D}" type="pres">
      <dgm:prSet presAssocID="{5FDE0C95-2E37-4DA7-A0A2-EDC43E341E32}" presName="Name37" presStyleLbl="parChTrans1D3" presStyleIdx="7" presStyleCnt="17"/>
      <dgm:spPr/>
    </dgm:pt>
    <dgm:pt modelId="{D618B137-6667-40A4-9325-C8879C84B307}" type="pres">
      <dgm:prSet presAssocID="{597DFA87-5402-4789-B401-0C9817A89950}" presName="hierRoot2" presStyleCnt="0">
        <dgm:presLayoutVars>
          <dgm:hierBranch val="init"/>
        </dgm:presLayoutVars>
      </dgm:prSet>
      <dgm:spPr/>
    </dgm:pt>
    <dgm:pt modelId="{DD7DCEA3-F6C8-44D8-91E2-95F0081F3226}" type="pres">
      <dgm:prSet presAssocID="{597DFA87-5402-4789-B401-0C9817A89950}" presName="rootComposite" presStyleCnt="0"/>
      <dgm:spPr/>
    </dgm:pt>
    <dgm:pt modelId="{B05862BD-A7DD-42CF-BD47-1EDE2AD81EFD}" type="pres">
      <dgm:prSet presAssocID="{597DFA87-5402-4789-B401-0C9817A89950}" presName="rootText" presStyleLbl="node3" presStyleIdx="7" presStyleCnt="17">
        <dgm:presLayoutVars>
          <dgm:chPref val="3"/>
        </dgm:presLayoutVars>
      </dgm:prSet>
      <dgm:spPr/>
    </dgm:pt>
    <dgm:pt modelId="{9291075E-1090-49C3-8CC7-A3833495D70D}" type="pres">
      <dgm:prSet presAssocID="{597DFA87-5402-4789-B401-0C9817A89950}" presName="rootConnector" presStyleLbl="node3" presStyleIdx="7" presStyleCnt="17"/>
      <dgm:spPr/>
    </dgm:pt>
    <dgm:pt modelId="{F0E89279-F0BD-445B-93C8-674BAC7824E1}" type="pres">
      <dgm:prSet presAssocID="{597DFA87-5402-4789-B401-0C9817A89950}" presName="hierChild4" presStyleCnt="0"/>
      <dgm:spPr/>
    </dgm:pt>
    <dgm:pt modelId="{F8B59039-ECB3-492D-9D17-740DB776D029}" type="pres">
      <dgm:prSet presAssocID="{597DFA87-5402-4789-B401-0C9817A89950}" presName="hierChild5" presStyleCnt="0"/>
      <dgm:spPr/>
    </dgm:pt>
    <dgm:pt modelId="{2DACFC67-3987-4812-83C2-DC235ADAEEB4}" type="pres">
      <dgm:prSet presAssocID="{97AE0D35-0CB5-45FF-AB2F-E0718031F011}" presName="Name37" presStyleLbl="parChTrans1D3" presStyleIdx="8" presStyleCnt="17"/>
      <dgm:spPr/>
    </dgm:pt>
    <dgm:pt modelId="{75F95F77-E9C2-403A-A5F1-928F9C2ADF23}" type="pres">
      <dgm:prSet presAssocID="{26652F69-2CB4-4C86-84E2-EB4DCB177D1F}" presName="hierRoot2" presStyleCnt="0">
        <dgm:presLayoutVars>
          <dgm:hierBranch val="init"/>
        </dgm:presLayoutVars>
      </dgm:prSet>
      <dgm:spPr/>
    </dgm:pt>
    <dgm:pt modelId="{6A4FD33F-9D54-4D9D-BE22-8552DEEBF1A9}" type="pres">
      <dgm:prSet presAssocID="{26652F69-2CB4-4C86-84E2-EB4DCB177D1F}" presName="rootComposite" presStyleCnt="0"/>
      <dgm:spPr/>
    </dgm:pt>
    <dgm:pt modelId="{DDED0704-7C0F-45CA-990A-6A053C94464A}" type="pres">
      <dgm:prSet presAssocID="{26652F69-2CB4-4C86-84E2-EB4DCB177D1F}" presName="rootText" presStyleLbl="node3" presStyleIdx="8" presStyleCnt="17">
        <dgm:presLayoutVars>
          <dgm:chPref val="3"/>
        </dgm:presLayoutVars>
      </dgm:prSet>
      <dgm:spPr/>
    </dgm:pt>
    <dgm:pt modelId="{ADF48E5D-D2A7-4F8A-8F2D-A86BBAD585A8}" type="pres">
      <dgm:prSet presAssocID="{26652F69-2CB4-4C86-84E2-EB4DCB177D1F}" presName="rootConnector" presStyleLbl="node3" presStyleIdx="8" presStyleCnt="17"/>
      <dgm:spPr/>
    </dgm:pt>
    <dgm:pt modelId="{29E679D1-8A12-4960-8957-2B9DB64A2C2B}" type="pres">
      <dgm:prSet presAssocID="{26652F69-2CB4-4C86-84E2-EB4DCB177D1F}" presName="hierChild4" presStyleCnt="0"/>
      <dgm:spPr/>
    </dgm:pt>
    <dgm:pt modelId="{B7099D66-B7A2-4072-A395-32CFC2B8DD44}" type="pres">
      <dgm:prSet presAssocID="{26652F69-2CB4-4C86-84E2-EB4DCB177D1F}" presName="hierChild5" presStyleCnt="0"/>
      <dgm:spPr/>
    </dgm:pt>
    <dgm:pt modelId="{70C2F628-D1DB-4205-8E2A-13FE8AE933CB}" type="pres">
      <dgm:prSet presAssocID="{DF191C15-9DEF-4196-ABEC-B1F57AEE7C6A}" presName="Name37" presStyleLbl="parChTrans1D3" presStyleIdx="9" presStyleCnt="17"/>
      <dgm:spPr/>
    </dgm:pt>
    <dgm:pt modelId="{C70D94D7-42F5-4069-B454-FB938593FA9D}" type="pres">
      <dgm:prSet presAssocID="{A40954A7-DE9F-47B2-9F8D-F6477995C664}" presName="hierRoot2" presStyleCnt="0">
        <dgm:presLayoutVars>
          <dgm:hierBranch val="init"/>
        </dgm:presLayoutVars>
      </dgm:prSet>
      <dgm:spPr/>
    </dgm:pt>
    <dgm:pt modelId="{B9D698E9-4509-4ACA-B642-0F63F181D38B}" type="pres">
      <dgm:prSet presAssocID="{A40954A7-DE9F-47B2-9F8D-F6477995C664}" presName="rootComposite" presStyleCnt="0"/>
      <dgm:spPr/>
    </dgm:pt>
    <dgm:pt modelId="{EF6371BB-3720-4FB0-9956-B401506D3EEE}" type="pres">
      <dgm:prSet presAssocID="{A40954A7-DE9F-47B2-9F8D-F6477995C664}" presName="rootText" presStyleLbl="node3" presStyleIdx="9" presStyleCnt="17">
        <dgm:presLayoutVars>
          <dgm:chPref val="3"/>
        </dgm:presLayoutVars>
      </dgm:prSet>
      <dgm:spPr/>
    </dgm:pt>
    <dgm:pt modelId="{B33D5EF2-A075-4303-9994-F3C2EAB12F5F}" type="pres">
      <dgm:prSet presAssocID="{A40954A7-DE9F-47B2-9F8D-F6477995C664}" presName="rootConnector" presStyleLbl="node3" presStyleIdx="9" presStyleCnt="17"/>
      <dgm:spPr/>
    </dgm:pt>
    <dgm:pt modelId="{93F8071C-5DCA-496F-9D32-46C14B330B1F}" type="pres">
      <dgm:prSet presAssocID="{A40954A7-DE9F-47B2-9F8D-F6477995C664}" presName="hierChild4" presStyleCnt="0"/>
      <dgm:spPr/>
    </dgm:pt>
    <dgm:pt modelId="{C8E36EAB-82EA-44AC-A42B-A850460257D5}" type="pres">
      <dgm:prSet presAssocID="{A40954A7-DE9F-47B2-9F8D-F6477995C664}" presName="hierChild5" presStyleCnt="0"/>
      <dgm:spPr/>
    </dgm:pt>
    <dgm:pt modelId="{D557AD9D-001B-45CA-A1CC-E42B5D97261C}" type="pres">
      <dgm:prSet presAssocID="{85BC8C91-A429-40D0-9C29-549EBA6ABFD0}" presName="Name37" presStyleLbl="parChTrans1D3" presStyleIdx="10" presStyleCnt="17"/>
      <dgm:spPr/>
    </dgm:pt>
    <dgm:pt modelId="{848739A4-4B07-4A04-AD12-8F7D7F46FBEB}" type="pres">
      <dgm:prSet presAssocID="{2D45037E-D930-407F-9C28-425F0A04C7E6}" presName="hierRoot2" presStyleCnt="0">
        <dgm:presLayoutVars>
          <dgm:hierBranch val="init"/>
        </dgm:presLayoutVars>
      </dgm:prSet>
      <dgm:spPr/>
    </dgm:pt>
    <dgm:pt modelId="{D2332EB1-8A23-4144-BE84-C14659F08C26}" type="pres">
      <dgm:prSet presAssocID="{2D45037E-D930-407F-9C28-425F0A04C7E6}" presName="rootComposite" presStyleCnt="0"/>
      <dgm:spPr/>
    </dgm:pt>
    <dgm:pt modelId="{0E6CF44C-C8CE-40A2-B10A-A1F542E909F3}" type="pres">
      <dgm:prSet presAssocID="{2D45037E-D930-407F-9C28-425F0A04C7E6}" presName="rootText" presStyleLbl="node3" presStyleIdx="10" presStyleCnt="17">
        <dgm:presLayoutVars>
          <dgm:chPref val="3"/>
        </dgm:presLayoutVars>
      </dgm:prSet>
      <dgm:spPr/>
    </dgm:pt>
    <dgm:pt modelId="{410A2017-E0D1-4E27-A780-2395C153CF68}" type="pres">
      <dgm:prSet presAssocID="{2D45037E-D930-407F-9C28-425F0A04C7E6}" presName="rootConnector" presStyleLbl="node3" presStyleIdx="10" presStyleCnt="17"/>
      <dgm:spPr/>
    </dgm:pt>
    <dgm:pt modelId="{CFBA5BA4-ECE7-40B9-8D5C-9809715C3682}" type="pres">
      <dgm:prSet presAssocID="{2D45037E-D930-407F-9C28-425F0A04C7E6}" presName="hierChild4" presStyleCnt="0"/>
      <dgm:spPr/>
    </dgm:pt>
    <dgm:pt modelId="{B5EC3C7B-BDF0-4165-BCB9-DCB64A4B0984}" type="pres">
      <dgm:prSet presAssocID="{2D45037E-D930-407F-9C28-425F0A04C7E6}" presName="hierChild5" presStyleCnt="0"/>
      <dgm:spPr/>
    </dgm:pt>
    <dgm:pt modelId="{D6B0E348-D2AD-4E05-896B-A1C8120D215C}" type="pres">
      <dgm:prSet presAssocID="{0BDC9369-5387-4676-84A6-7AD44EA94BF5}" presName="Name37" presStyleLbl="parChTrans1D3" presStyleIdx="11" presStyleCnt="17"/>
      <dgm:spPr/>
    </dgm:pt>
    <dgm:pt modelId="{A9E3D3A7-0CE2-4E51-BB33-13FDFA2D6A0A}" type="pres">
      <dgm:prSet presAssocID="{E22E433B-61D2-4480-9D63-F79ABA911658}" presName="hierRoot2" presStyleCnt="0">
        <dgm:presLayoutVars>
          <dgm:hierBranch val="init"/>
        </dgm:presLayoutVars>
      </dgm:prSet>
      <dgm:spPr/>
    </dgm:pt>
    <dgm:pt modelId="{1BB62A5D-D0D1-4187-8306-B5F2BABD70CD}" type="pres">
      <dgm:prSet presAssocID="{E22E433B-61D2-4480-9D63-F79ABA911658}" presName="rootComposite" presStyleCnt="0"/>
      <dgm:spPr/>
    </dgm:pt>
    <dgm:pt modelId="{7B52B87A-5F9B-4551-B3D8-95E7D819B8DE}" type="pres">
      <dgm:prSet presAssocID="{E22E433B-61D2-4480-9D63-F79ABA911658}" presName="rootText" presStyleLbl="node3" presStyleIdx="11" presStyleCnt="17">
        <dgm:presLayoutVars>
          <dgm:chPref val="3"/>
        </dgm:presLayoutVars>
      </dgm:prSet>
      <dgm:spPr/>
    </dgm:pt>
    <dgm:pt modelId="{E345497C-3465-4D61-937F-C59442304293}" type="pres">
      <dgm:prSet presAssocID="{E22E433B-61D2-4480-9D63-F79ABA911658}" presName="rootConnector" presStyleLbl="node3" presStyleIdx="11" presStyleCnt="17"/>
      <dgm:spPr/>
    </dgm:pt>
    <dgm:pt modelId="{CA1D1532-E98B-45FE-B52E-BA921A8782C1}" type="pres">
      <dgm:prSet presAssocID="{E22E433B-61D2-4480-9D63-F79ABA911658}" presName="hierChild4" presStyleCnt="0"/>
      <dgm:spPr/>
    </dgm:pt>
    <dgm:pt modelId="{CA33E834-2688-4775-A123-CCEB19CA40D9}" type="pres">
      <dgm:prSet presAssocID="{E22E433B-61D2-4480-9D63-F79ABA911658}" presName="hierChild5" presStyleCnt="0"/>
      <dgm:spPr/>
    </dgm:pt>
    <dgm:pt modelId="{37BC5CE0-4F19-491C-A2D9-7D377528B26E}" type="pres">
      <dgm:prSet presAssocID="{4E4D1C64-5A27-44D0-B96B-386C56E20B77}" presName="Name37" presStyleLbl="parChTrans1D3" presStyleIdx="12" presStyleCnt="17"/>
      <dgm:spPr/>
    </dgm:pt>
    <dgm:pt modelId="{46D60C73-CD83-43ED-A593-615BF2137A74}" type="pres">
      <dgm:prSet presAssocID="{434F15E6-8C09-4098-B211-48AD48BBBE01}" presName="hierRoot2" presStyleCnt="0">
        <dgm:presLayoutVars>
          <dgm:hierBranch val="init"/>
        </dgm:presLayoutVars>
      </dgm:prSet>
      <dgm:spPr/>
    </dgm:pt>
    <dgm:pt modelId="{21F4C0B7-F1F3-49D5-B00E-14F3E0A8C228}" type="pres">
      <dgm:prSet presAssocID="{434F15E6-8C09-4098-B211-48AD48BBBE01}" presName="rootComposite" presStyleCnt="0"/>
      <dgm:spPr/>
    </dgm:pt>
    <dgm:pt modelId="{A52B2ED6-5B49-4072-9492-192BEC6229F9}" type="pres">
      <dgm:prSet presAssocID="{434F15E6-8C09-4098-B211-48AD48BBBE01}" presName="rootText" presStyleLbl="node3" presStyleIdx="12" presStyleCnt="17">
        <dgm:presLayoutVars>
          <dgm:chPref val="3"/>
        </dgm:presLayoutVars>
      </dgm:prSet>
      <dgm:spPr/>
    </dgm:pt>
    <dgm:pt modelId="{CEFBDC86-60B4-4A99-B7C8-3E44DD1E02A9}" type="pres">
      <dgm:prSet presAssocID="{434F15E6-8C09-4098-B211-48AD48BBBE01}" presName="rootConnector" presStyleLbl="node3" presStyleIdx="12" presStyleCnt="17"/>
      <dgm:spPr/>
    </dgm:pt>
    <dgm:pt modelId="{7A789B6C-9D5B-4C97-A76F-9434BA38B37A}" type="pres">
      <dgm:prSet presAssocID="{434F15E6-8C09-4098-B211-48AD48BBBE01}" presName="hierChild4" presStyleCnt="0"/>
      <dgm:spPr/>
    </dgm:pt>
    <dgm:pt modelId="{0CB4F285-5CAE-4FCF-9E28-DBE6463047DB}" type="pres">
      <dgm:prSet presAssocID="{434F15E6-8C09-4098-B211-48AD48BBBE01}" presName="hierChild5" presStyleCnt="0"/>
      <dgm:spPr/>
    </dgm:pt>
    <dgm:pt modelId="{7ECD8F20-56F7-415E-8379-58031F293605}" type="pres">
      <dgm:prSet presAssocID="{D19F01D4-6970-42DB-8A45-259CBC3EEEFE}" presName="Name37" presStyleLbl="parChTrans1D3" presStyleIdx="13" presStyleCnt="17"/>
      <dgm:spPr/>
    </dgm:pt>
    <dgm:pt modelId="{D27FE030-99A3-42AB-85EE-DB724A3FBD80}" type="pres">
      <dgm:prSet presAssocID="{D7054D10-7248-4C25-ABAD-130BC69B9226}" presName="hierRoot2" presStyleCnt="0">
        <dgm:presLayoutVars>
          <dgm:hierBranch val="init"/>
        </dgm:presLayoutVars>
      </dgm:prSet>
      <dgm:spPr/>
    </dgm:pt>
    <dgm:pt modelId="{93D524A1-6CDC-4079-9815-0E25E33E6D0A}" type="pres">
      <dgm:prSet presAssocID="{D7054D10-7248-4C25-ABAD-130BC69B9226}" presName="rootComposite" presStyleCnt="0"/>
      <dgm:spPr/>
    </dgm:pt>
    <dgm:pt modelId="{D4561A4E-5B0C-4E1A-961C-F2D133A23680}" type="pres">
      <dgm:prSet presAssocID="{D7054D10-7248-4C25-ABAD-130BC69B9226}" presName="rootText" presStyleLbl="node3" presStyleIdx="13" presStyleCnt="17">
        <dgm:presLayoutVars>
          <dgm:chPref val="3"/>
        </dgm:presLayoutVars>
      </dgm:prSet>
      <dgm:spPr/>
    </dgm:pt>
    <dgm:pt modelId="{77A61F91-B01C-44CD-B730-1A68DCC003DC}" type="pres">
      <dgm:prSet presAssocID="{D7054D10-7248-4C25-ABAD-130BC69B9226}" presName="rootConnector" presStyleLbl="node3" presStyleIdx="13" presStyleCnt="17"/>
      <dgm:spPr/>
    </dgm:pt>
    <dgm:pt modelId="{B6431247-A545-430A-86D8-5D695798B647}" type="pres">
      <dgm:prSet presAssocID="{D7054D10-7248-4C25-ABAD-130BC69B9226}" presName="hierChild4" presStyleCnt="0"/>
      <dgm:spPr/>
    </dgm:pt>
    <dgm:pt modelId="{E830BCA8-7CC6-4C7B-B78C-A5033AE6A5C3}" type="pres">
      <dgm:prSet presAssocID="{D7054D10-7248-4C25-ABAD-130BC69B9226}" presName="hierChild5" presStyleCnt="0"/>
      <dgm:spPr/>
    </dgm:pt>
    <dgm:pt modelId="{92F4D14E-7433-4651-9C42-684D0EB299C9}" type="pres">
      <dgm:prSet presAssocID="{4F720406-431D-48EB-AB9C-2474F27CCA66}" presName="Name37" presStyleLbl="parChTrans1D3" presStyleIdx="14" presStyleCnt="17"/>
      <dgm:spPr/>
    </dgm:pt>
    <dgm:pt modelId="{4D75B2C7-A89B-4B84-BBDF-B9CC07D9DA62}" type="pres">
      <dgm:prSet presAssocID="{C201D698-7DE9-4F6F-AF28-895156A13C49}" presName="hierRoot2" presStyleCnt="0">
        <dgm:presLayoutVars>
          <dgm:hierBranch val="init"/>
        </dgm:presLayoutVars>
      </dgm:prSet>
      <dgm:spPr/>
    </dgm:pt>
    <dgm:pt modelId="{0C4725A1-7EBA-434F-B950-E93951FF4BC9}" type="pres">
      <dgm:prSet presAssocID="{C201D698-7DE9-4F6F-AF28-895156A13C49}" presName="rootComposite" presStyleCnt="0"/>
      <dgm:spPr/>
    </dgm:pt>
    <dgm:pt modelId="{42970D0C-1867-426B-B4F4-4F5A128C6767}" type="pres">
      <dgm:prSet presAssocID="{C201D698-7DE9-4F6F-AF28-895156A13C49}" presName="rootText" presStyleLbl="node3" presStyleIdx="14" presStyleCnt="17">
        <dgm:presLayoutVars>
          <dgm:chPref val="3"/>
        </dgm:presLayoutVars>
      </dgm:prSet>
      <dgm:spPr/>
    </dgm:pt>
    <dgm:pt modelId="{F32BAD6B-2B2D-42FF-B0F0-505179B4D739}" type="pres">
      <dgm:prSet presAssocID="{C201D698-7DE9-4F6F-AF28-895156A13C49}" presName="rootConnector" presStyleLbl="node3" presStyleIdx="14" presStyleCnt="17"/>
      <dgm:spPr/>
    </dgm:pt>
    <dgm:pt modelId="{759E4C57-1E11-4B86-B4F1-467E4A1D0236}" type="pres">
      <dgm:prSet presAssocID="{C201D698-7DE9-4F6F-AF28-895156A13C49}" presName="hierChild4" presStyleCnt="0"/>
      <dgm:spPr/>
    </dgm:pt>
    <dgm:pt modelId="{7D26D308-4A75-4481-ACBB-F33D1CC9C710}" type="pres">
      <dgm:prSet presAssocID="{C201D698-7DE9-4F6F-AF28-895156A13C49}" presName="hierChild5" presStyleCnt="0"/>
      <dgm:spPr/>
    </dgm:pt>
    <dgm:pt modelId="{B825E94F-DCA6-47B6-93A1-3F34A2C01962}" type="pres">
      <dgm:prSet presAssocID="{2E2CF327-A779-497A-BC6D-DCF306C92601}" presName="Name37" presStyleLbl="parChTrans1D3" presStyleIdx="15" presStyleCnt="17"/>
      <dgm:spPr/>
    </dgm:pt>
    <dgm:pt modelId="{2087F620-E4A0-425E-B042-97AEDA4AA583}" type="pres">
      <dgm:prSet presAssocID="{CA902AF9-B292-49E7-9B36-C87A95295935}" presName="hierRoot2" presStyleCnt="0">
        <dgm:presLayoutVars>
          <dgm:hierBranch val="init"/>
        </dgm:presLayoutVars>
      </dgm:prSet>
      <dgm:spPr/>
    </dgm:pt>
    <dgm:pt modelId="{A83F1334-2E17-4BCE-8FFF-90A9CB7B20B6}" type="pres">
      <dgm:prSet presAssocID="{CA902AF9-B292-49E7-9B36-C87A95295935}" presName="rootComposite" presStyleCnt="0"/>
      <dgm:spPr/>
    </dgm:pt>
    <dgm:pt modelId="{BDE31D01-21C8-47E2-9D24-546F4A4DF546}" type="pres">
      <dgm:prSet presAssocID="{CA902AF9-B292-49E7-9B36-C87A95295935}" presName="rootText" presStyleLbl="node3" presStyleIdx="15" presStyleCnt="17">
        <dgm:presLayoutVars>
          <dgm:chPref val="3"/>
        </dgm:presLayoutVars>
      </dgm:prSet>
      <dgm:spPr/>
    </dgm:pt>
    <dgm:pt modelId="{B23412BA-198E-43D0-A0C5-EA33F21E3A57}" type="pres">
      <dgm:prSet presAssocID="{CA902AF9-B292-49E7-9B36-C87A95295935}" presName="rootConnector" presStyleLbl="node3" presStyleIdx="15" presStyleCnt="17"/>
      <dgm:spPr/>
    </dgm:pt>
    <dgm:pt modelId="{F8CD98D8-4950-4318-B75C-5755BE7AB511}" type="pres">
      <dgm:prSet presAssocID="{CA902AF9-B292-49E7-9B36-C87A95295935}" presName="hierChild4" presStyleCnt="0"/>
      <dgm:spPr/>
    </dgm:pt>
    <dgm:pt modelId="{D720A6C5-9885-4243-8761-788943BB7993}" type="pres">
      <dgm:prSet presAssocID="{CA902AF9-B292-49E7-9B36-C87A95295935}" presName="hierChild5" presStyleCnt="0"/>
      <dgm:spPr/>
    </dgm:pt>
    <dgm:pt modelId="{DF04ACD2-D963-4B0A-A17D-375C15B75EC5}" type="pres">
      <dgm:prSet presAssocID="{1AF098B9-9460-4248-A48B-39E84B2E296D}" presName="Name37" presStyleLbl="parChTrans1D3" presStyleIdx="16" presStyleCnt="17"/>
      <dgm:spPr/>
    </dgm:pt>
    <dgm:pt modelId="{45B37E8B-9D25-4EE5-B7B3-932D037FCC8B}" type="pres">
      <dgm:prSet presAssocID="{500C86F5-96B2-4C0D-99DA-5EC765C1B0D8}" presName="hierRoot2" presStyleCnt="0">
        <dgm:presLayoutVars>
          <dgm:hierBranch val="init"/>
        </dgm:presLayoutVars>
      </dgm:prSet>
      <dgm:spPr/>
    </dgm:pt>
    <dgm:pt modelId="{B2B18CD1-D653-4E85-B279-2E8224CF350B}" type="pres">
      <dgm:prSet presAssocID="{500C86F5-96B2-4C0D-99DA-5EC765C1B0D8}" presName="rootComposite" presStyleCnt="0"/>
      <dgm:spPr/>
    </dgm:pt>
    <dgm:pt modelId="{5485F5ED-03AF-45FF-A087-8F422F4C210B}" type="pres">
      <dgm:prSet presAssocID="{500C86F5-96B2-4C0D-99DA-5EC765C1B0D8}" presName="rootText" presStyleLbl="node3" presStyleIdx="16" presStyleCnt="17">
        <dgm:presLayoutVars>
          <dgm:chPref val="3"/>
        </dgm:presLayoutVars>
      </dgm:prSet>
      <dgm:spPr/>
    </dgm:pt>
    <dgm:pt modelId="{A0E447D9-E906-4D5F-B585-8F0A699F50CA}" type="pres">
      <dgm:prSet presAssocID="{500C86F5-96B2-4C0D-99DA-5EC765C1B0D8}" presName="rootConnector" presStyleLbl="node3" presStyleIdx="16" presStyleCnt="17"/>
      <dgm:spPr/>
    </dgm:pt>
    <dgm:pt modelId="{FE01E323-0585-4112-8D2D-A0F1FD8FABDD}" type="pres">
      <dgm:prSet presAssocID="{500C86F5-96B2-4C0D-99DA-5EC765C1B0D8}" presName="hierChild4" presStyleCnt="0"/>
      <dgm:spPr/>
    </dgm:pt>
    <dgm:pt modelId="{625BD0D5-38E7-43E4-BDCB-7C778DEB4AC9}" type="pres">
      <dgm:prSet presAssocID="{500C86F5-96B2-4C0D-99DA-5EC765C1B0D8}" presName="hierChild5" presStyleCnt="0"/>
      <dgm:spPr/>
    </dgm:pt>
    <dgm:pt modelId="{68AD10C4-BE34-41AC-AE19-045A3ACB9251}" type="pres">
      <dgm:prSet presAssocID="{549A381D-7CBF-416A-80B1-4ED4F7841E10}" presName="hierChild5" presStyleCnt="0"/>
      <dgm:spPr/>
    </dgm:pt>
    <dgm:pt modelId="{EC249EFD-39FE-4F1F-8F7F-768F4C9FBF0B}" type="pres">
      <dgm:prSet presAssocID="{D3E93B08-0435-4092-8BA9-0AB91AB6A131}" presName="Name37" presStyleLbl="parChTrans1D2" presStyleIdx="1" presStyleCnt="23"/>
      <dgm:spPr/>
    </dgm:pt>
    <dgm:pt modelId="{218F83F1-AC10-494B-BE52-1178D572C465}" type="pres">
      <dgm:prSet presAssocID="{61ECD66D-6974-4C03-BFCE-A4AFF7659A86}" presName="hierRoot2" presStyleCnt="0">
        <dgm:presLayoutVars>
          <dgm:hierBranch val="init"/>
        </dgm:presLayoutVars>
      </dgm:prSet>
      <dgm:spPr/>
    </dgm:pt>
    <dgm:pt modelId="{F02FF011-A33E-45D8-9587-0494E484FA61}" type="pres">
      <dgm:prSet presAssocID="{61ECD66D-6974-4C03-BFCE-A4AFF7659A86}" presName="rootComposite" presStyleCnt="0"/>
      <dgm:spPr/>
    </dgm:pt>
    <dgm:pt modelId="{6C3AC0F9-9654-4186-9500-201BC28B07E2}" type="pres">
      <dgm:prSet presAssocID="{61ECD66D-6974-4C03-BFCE-A4AFF7659A86}" presName="rootText" presStyleLbl="node2" presStyleIdx="1" presStyleCnt="23">
        <dgm:presLayoutVars>
          <dgm:chPref val="3"/>
        </dgm:presLayoutVars>
      </dgm:prSet>
      <dgm:spPr/>
    </dgm:pt>
    <dgm:pt modelId="{43E859BF-FC2E-47C0-A13F-66F18505A674}" type="pres">
      <dgm:prSet presAssocID="{61ECD66D-6974-4C03-BFCE-A4AFF7659A86}" presName="rootConnector" presStyleLbl="node2" presStyleIdx="1" presStyleCnt="23"/>
      <dgm:spPr/>
    </dgm:pt>
    <dgm:pt modelId="{D4D531F6-4BFF-4F20-B166-565FDB18AB06}" type="pres">
      <dgm:prSet presAssocID="{61ECD66D-6974-4C03-BFCE-A4AFF7659A86}" presName="hierChild4" presStyleCnt="0"/>
      <dgm:spPr/>
    </dgm:pt>
    <dgm:pt modelId="{0FADD6EA-64CA-4D2E-8D94-0D4A45363B1C}" type="pres">
      <dgm:prSet presAssocID="{61ECD66D-6974-4C03-BFCE-A4AFF7659A86}" presName="hierChild5" presStyleCnt="0"/>
      <dgm:spPr/>
    </dgm:pt>
    <dgm:pt modelId="{1EDA5D89-05E5-4E3A-8DF8-14525FA5B9DC}" type="pres">
      <dgm:prSet presAssocID="{20787557-324C-4E03-8854-26915064CF28}" presName="Name37" presStyleLbl="parChTrans1D2" presStyleIdx="2" presStyleCnt="23"/>
      <dgm:spPr/>
    </dgm:pt>
    <dgm:pt modelId="{931557CE-1D9E-4673-BB21-B57B16C1604C}" type="pres">
      <dgm:prSet presAssocID="{E9F9FECB-D758-463D-9485-1BBBAA4F2164}" presName="hierRoot2" presStyleCnt="0">
        <dgm:presLayoutVars>
          <dgm:hierBranch val="init"/>
        </dgm:presLayoutVars>
      </dgm:prSet>
      <dgm:spPr/>
    </dgm:pt>
    <dgm:pt modelId="{61B32524-159C-4B54-9EE0-D50DF3A417BD}" type="pres">
      <dgm:prSet presAssocID="{E9F9FECB-D758-463D-9485-1BBBAA4F2164}" presName="rootComposite" presStyleCnt="0"/>
      <dgm:spPr/>
    </dgm:pt>
    <dgm:pt modelId="{7612EDE9-15FC-498C-B971-E1F954B60D96}" type="pres">
      <dgm:prSet presAssocID="{E9F9FECB-D758-463D-9485-1BBBAA4F2164}" presName="rootText" presStyleLbl="node2" presStyleIdx="2" presStyleCnt="23">
        <dgm:presLayoutVars>
          <dgm:chPref val="3"/>
        </dgm:presLayoutVars>
      </dgm:prSet>
      <dgm:spPr/>
    </dgm:pt>
    <dgm:pt modelId="{241BEAAA-7EF1-4320-9CB9-70DC2C882C9E}" type="pres">
      <dgm:prSet presAssocID="{E9F9FECB-D758-463D-9485-1BBBAA4F2164}" presName="rootConnector" presStyleLbl="node2" presStyleIdx="2" presStyleCnt="23"/>
      <dgm:spPr/>
    </dgm:pt>
    <dgm:pt modelId="{35970B0F-343C-4E0E-9829-5674177FC0A4}" type="pres">
      <dgm:prSet presAssocID="{E9F9FECB-D758-463D-9485-1BBBAA4F2164}" presName="hierChild4" presStyleCnt="0"/>
      <dgm:spPr/>
    </dgm:pt>
    <dgm:pt modelId="{46A0DD25-66DF-4157-A748-533E9ECF0984}" type="pres">
      <dgm:prSet presAssocID="{E9F9FECB-D758-463D-9485-1BBBAA4F2164}" presName="hierChild5" presStyleCnt="0"/>
      <dgm:spPr/>
    </dgm:pt>
    <dgm:pt modelId="{F8DB23C7-4E15-40B3-8C31-DF8521BD30B8}" type="pres">
      <dgm:prSet presAssocID="{D557C092-BCDC-47BD-B44B-49E2DA239959}" presName="Name37" presStyleLbl="parChTrans1D2" presStyleIdx="3" presStyleCnt="23"/>
      <dgm:spPr/>
    </dgm:pt>
    <dgm:pt modelId="{0D2CE526-7B91-48F2-83D9-937A632A10E7}" type="pres">
      <dgm:prSet presAssocID="{B75AFAB0-45CC-49E6-AEDD-11607BAE6CAA}" presName="hierRoot2" presStyleCnt="0">
        <dgm:presLayoutVars>
          <dgm:hierBranch val="init"/>
        </dgm:presLayoutVars>
      </dgm:prSet>
      <dgm:spPr/>
    </dgm:pt>
    <dgm:pt modelId="{66D5208C-392A-455C-A463-F7BFE676E8BF}" type="pres">
      <dgm:prSet presAssocID="{B75AFAB0-45CC-49E6-AEDD-11607BAE6CAA}" presName="rootComposite" presStyleCnt="0"/>
      <dgm:spPr/>
    </dgm:pt>
    <dgm:pt modelId="{F3163F29-F83A-49AA-9534-DD5AA5257711}" type="pres">
      <dgm:prSet presAssocID="{B75AFAB0-45CC-49E6-AEDD-11607BAE6CAA}" presName="rootText" presStyleLbl="node2" presStyleIdx="3" presStyleCnt="23">
        <dgm:presLayoutVars>
          <dgm:chPref val="3"/>
        </dgm:presLayoutVars>
      </dgm:prSet>
      <dgm:spPr/>
    </dgm:pt>
    <dgm:pt modelId="{3AE0B3FD-5647-44F2-8657-6DDC4DC08F74}" type="pres">
      <dgm:prSet presAssocID="{B75AFAB0-45CC-49E6-AEDD-11607BAE6CAA}" presName="rootConnector" presStyleLbl="node2" presStyleIdx="3" presStyleCnt="23"/>
      <dgm:spPr/>
    </dgm:pt>
    <dgm:pt modelId="{DD648842-100D-426E-B836-8CE873CAA9E4}" type="pres">
      <dgm:prSet presAssocID="{B75AFAB0-45CC-49E6-AEDD-11607BAE6CAA}" presName="hierChild4" presStyleCnt="0"/>
      <dgm:spPr/>
    </dgm:pt>
    <dgm:pt modelId="{7A52E369-CE89-4C04-824A-771764B7F3DC}" type="pres">
      <dgm:prSet presAssocID="{B75AFAB0-45CC-49E6-AEDD-11607BAE6CAA}" presName="hierChild5" presStyleCnt="0"/>
      <dgm:spPr/>
    </dgm:pt>
    <dgm:pt modelId="{99E7F233-2D4F-4674-AB06-15481B0393C4}" type="pres">
      <dgm:prSet presAssocID="{4D2387DA-0266-4A9E-BA7F-F89D8508A6F3}" presName="Name37" presStyleLbl="parChTrans1D2" presStyleIdx="4" presStyleCnt="23"/>
      <dgm:spPr/>
    </dgm:pt>
    <dgm:pt modelId="{0ED62794-E184-4953-913E-B65B70F43E45}" type="pres">
      <dgm:prSet presAssocID="{CCF7A6AA-C055-45CC-B9BC-C829645ECCB5}" presName="hierRoot2" presStyleCnt="0">
        <dgm:presLayoutVars>
          <dgm:hierBranch val="init"/>
        </dgm:presLayoutVars>
      </dgm:prSet>
      <dgm:spPr/>
    </dgm:pt>
    <dgm:pt modelId="{71AA5F7A-AD3E-40F6-B344-CB53E2A9FE80}" type="pres">
      <dgm:prSet presAssocID="{CCF7A6AA-C055-45CC-B9BC-C829645ECCB5}" presName="rootComposite" presStyleCnt="0"/>
      <dgm:spPr/>
    </dgm:pt>
    <dgm:pt modelId="{7C03C17F-F6DC-4AC4-B2C3-B59266FB3B96}" type="pres">
      <dgm:prSet presAssocID="{CCF7A6AA-C055-45CC-B9BC-C829645ECCB5}" presName="rootText" presStyleLbl="node2" presStyleIdx="4" presStyleCnt="23">
        <dgm:presLayoutVars>
          <dgm:chPref val="3"/>
        </dgm:presLayoutVars>
      </dgm:prSet>
      <dgm:spPr/>
    </dgm:pt>
    <dgm:pt modelId="{4DF7E0DC-CE27-4425-812E-06A11A9C40FB}" type="pres">
      <dgm:prSet presAssocID="{CCF7A6AA-C055-45CC-B9BC-C829645ECCB5}" presName="rootConnector" presStyleLbl="node2" presStyleIdx="4" presStyleCnt="23"/>
      <dgm:spPr/>
    </dgm:pt>
    <dgm:pt modelId="{2C772F37-98FE-4563-A6EE-FA2659608781}" type="pres">
      <dgm:prSet presAssocID="{CCF7A6AA-C055-45CC-B9BC-C829645ECCB5}" presName="hierChild4" presStyleCnt="0"/>
      <dgm:spPr/>
    </dgm:pt>
    <dgm:pt modelId="{9F299784-7707-4639-BA5E-901FE955A419}" type="pres">
      <dgm:prSet presAssocID="{CCF7A6AA-C055-45CC-B9BC-C829645ECCB5}" presName="hierChild5" presStyleCnt="0"/>
      <dgm:spPr/>
    </dgm:pt>
    <dgm:pt modelId="{464B1AEC-AABB-45C2-A838-E17E62019705}" type="pres">
      <dgm:prSet presAssocID="{22A2C225-9FEA-4180-8616-CA6C982A1892}" presName="Name37" presStyleLbl="parChTrans1D2" presStyleIdx="5" presStyleCnt="23"/>
      <dgm:spPr/>
    </dgm:pt>
    <dgm:pt modelId="{650A91E6-43D7-4C35-9A84-6987E9395959}" type="pres">
      <dgm:prSet presAssocID="{9CC53590-1AE4-4DE9-ABB0-64CD30C4D9F2}" presName="hierRoot2" presStyleCnt="0">
        <dgm:presLayoutVars>
          <dgm:hierBranch val="init"/>
        </dgm:presLayoutVars>
      </dgm:prSet>
      <dgm:spPr/>
    </dgm:pt>
    <dgm:pt modelId="{61DE1715-FAC9-4332-93D8-EBCCB69F4ED1}" type="pres">
      <dgm:prSet presAssocID="{9CC53590-1AE4-4DE9-ABB0-64CD30C4D9F2}" presName="rootComposite" presStyleCnt="0"/>
      <dgm:spPr/>
    </dgm:pt>
    <dgm:pt modelId="{ADF5F616-E7D1-43E3-93B5-A285139CBE7F}" type="pres">
      <dgm:prSet presAssocID="{9CC53590-1AE4-4DE9-ABB0-64CD30C4D9F2}" presName="rootText" presStyleLbl="node2" presStyleIdx="5" presStyleCnt="23">
        <dgm:presLayoutVars>
          <dgm:chPref val="3"/>
        </dgm:presLayoutVars>
      </dgm:prSet>
      <dgm:spPr/>
    </dgm:pt>
    <dgm:pt modelId="{5753AA74-4DAC-49D0-A02C-2A28F311E4BC}" type="pres">
      <dgm:prSet presAssocID="{9CC53590-1AE4-4DE9-ABB0-64CD30C4D9F2}" presName="rootConnector" presStyleLbl="node2" presStyleIdx="5" presStyleCnt="23"/>
      <dgm:spPr/>
    </dgm:pt>
    <dgm:pt modelId="{15550E90-7805-4FAA-90C7-F27231E810BC}" type="pres">
      <dgm:prSet presAssocID="{9CC53590-1AE4-4DE9-ABB0-64CD30C4D9F2}" presName="hierChild4" presStyleCnt="0"/>
      <dgm:spPr/>
    </dgm:pt>
    <dgm:pt modelId="{AC0191F1-A711-4BA6-A930-A4D6B360841C}" type="pres">
      <dgm:prSet presAssocID="{9CC53590-1AE4-4DE9-ABB0-64CD30C4D9F2}" presName="hierChild5" presStyleCnt="0"/>
      <dgm:spPr/>
    </dgm:pt>
    <dgm:pt modelId="{6DB5768B-1A78-4E19-8A4F-45156D816B9F}" type="pres">
      <dgm:prSet presAssocID="{48EC13DE-6C83-4147-B64E-F1CC4B789610}" presName="Name37" presStyleLbl="parChTrans1D2" presStyleIdx="6" presStyleCnt="23"/>
      <dgm:spPr/>
    </dgm:pt>
    <dgm:pt modelId="{90F3F343-28A8-4917-B85A-CF1C418BE529}" type="pres">
      <dgm:prSet presAssocID="{21CCBD94-8E4A-4ABD-BF4A-A836AA70C47C}" presName="hierRoot2" presStyleCnt="0">
        <dgm:presLayoutVars>
          <dgm:hierBranch val="init"/>
        </dgm:presLayoutVars>
      </dgm:prSet>
      <dgm:spPr/>
    </dgm:pt>
    <dgm:pt modelId="{DA31F9AD-5499-436A-B4AE-B6AB7128B830}" type="pres">
      <dgm:prSet presAssocID="{21CCBD94-8E4A-4ABD-BF4A-A836AA70C47C}" presName="rootComposite" presStyleCnt="0"/>
      <dgm:spPr/>
    </dgm:pt>
    <dgm:pt modelId="{F987FEE1-6682-4BDB-929A-5A56FC6589AE}" type="pres">
      <dgm:prSet presAssocID="{21CCBD94-8E4A-4ABD-BF4A-A836AA70C47C}" presName="rootText" presStyleLbl="node2" presStyleIdx="6" presStyleCnt="23">
        <dgm:presLayoutVars>
          <dgm:chPref val="3"/>
        </dgm:presLayoutVars>
      </dgm:prSet>
      <dgm:spPr/>
    </dgm:pt>
    <dgm:pt modelId="{D86DBD13-59A8-4228-9656-52D801FB0B3E}" type="pres">
      <dgm:prSet presAssocID="{21CCBD94-8E4A-4ABD-BF4A-A836AA70C47C}" presName="rootConnector" presStyleLbl="node2" presStyleIdx="6" presStyleCnt="23"/>
      <dgm:spPr/>
    </dgm:pt>
    <dgm:pt modelId="{A1E9E842-A183-49F3-95FC-B87CBFF8C119}" type="pres">
      <dgm:prSet presAssocID="{21CCBD94-8E4A-4ABD-BF4A-A836AA70C47C}" presName="hierChild4" presStyleCnt="0"/>
      <dgm:spPr/>
    </dgm:pt>
    <dgm:pt modelId="{545A7702-773D-4A35-90EF-BF664ECA5C1A}" type="pres">
      <dgm:prSet presAssocID="{21CCBD94-8E4A-4ABD-BF4A-A836AA70C47C}" presName="hierChild5" presStyleCnt="0"/>
      <dgm:spPr/>
    </dgm:pt>
    <dgm:pt modelId="{82487512-B94E-4A73-902B-499F1BD37802}" type="pres">
      <dgm:prSet presAssocID="{A58FC64E-AC99-4DD3-BCE1-F4A6D79CAEBA}" presName="Name37" presStyleLbl="parChTrans1D2" presStyleIdx="7" presStyleCnt="23"/>
      <dgm:spPr/>
    </dgm:pt>
    <dgm:pt modelId="{69508D2C-2B21-47FA-839D-C7E7C49B38F4}" type="pres">
      <dgm:prSet presAssocID="{3AE5258A-B401-4CA4-A18A-A706B9F2E0D2}" presName="hierRoot2" presStyleCnt="0">
        <dgm:presLayoutVars>
          <dgm:hierBranch val="init"/>
        </dgm:presLayoutVars>
      </dgm:prSet>
      <dgm:spPr/>
    </dgm:pt>
    <dgm:pt modelId="{9DA73F0F-E8EF-4458-BF01-80A633F3C3BB}" type="pres">
      <dgm:prSet presAssocID="{3AE5258A-B401-4CA4-A18A-A706B9F2E0D2}" presName="rootComposite" presStyleCnt="0"/>
      <dgm:spPr/>
    </dgm:pt>
    <dgm:pt modelId="{E7E00C70-5B1A-43F2-AC39-18E69C812F3B}" type="pres">
      <dgm:prSet presAssocID="{3AE5258A-B401-4CA4-A18A-A706B9F2E0D2}" presName="rootText" presStyleLbl="node2" presStyleIdx="7" presStyleCnt="23">
        <dgm:presLayoutVars>
          <dgm:chPref val="3"/>
        </dgm:presLayoutVars>
      </dgm:prSet>
      <dgm:spPr/>
    </dgm:pt>
    <dgm:pt modelId="{C4C5D4E6-DBF8-4B20-9A92-2B73D01772D0}" type="pres">
      <dgm:prSet presAssocID="{3AE5258A-B401-4CA4-A18A-A706B9F2E0D2}" presName="rootConnector" presStyleLbl="node2" presStyleIdx="7" presStyleCnt="23"/>
      <dgm:spPr/>
    </dgm:pt>
    <dgm:pt modelId="{40271987-02B8-41B5-9687-F94F1433264A}" type="pres">
      <dgm:prSet presAssocID="{3AE5258A-B401-4CA4-A18A-A706B9F2E0D2}" presName="hierChild4" presStyleCnt="0"/>
      <dgm:spPr/>
    </dgm:pt>
    <dgm:pt modelId="{10221844-FF8D-4F7B-B47B-4D05BCCCD7AC}" type="pres">
      <dgm:prSet presAssocID="{3AE5258A-B401-4CA4-A18A-A706B9F2E0D2}" presName="hierChild5" presStyleCnt="0"/>
      <dgm:spPr/>
    </dgm:pt>
    <dgm:pt modelId="{AF9C953B-33E6-4636-A844-D2C1C78ECD1A}" type="pres">
      <dgm:prSet presAssocID="{C94B9E90-FE7C-4CB3-84AC-77ABB26D8C2D}" presName="Name37" presStyleLbl="parChTrans1D2" presStyleIdx="8" presStyleCnt="23"/>
      <dgm:spPr/>
    </dgm:pt>
    <dgm:pt modelId="{EDA55E7E-375C-4243-A144-251B968C1CD7}" type="pres">
      <dgm:prSet presAssocID="{FA3DAEE5-04C8-47EC-BA3F-40D0627B34D5}" presName="hierRoot2" presStyleCnt="0">
        <dgm:presLayoutVars>
          <dgm:hierBranch val="init"/>
        </dgm:presLayoutVars>
      </dgm:prSet>
      <dgm:spPr/>
    </dgm:pt>
    <dgm:pt modelId="{7BBDD66E-EBAD-4B32-9242-2A560BE1032F}" type="pres">
      <dgm:prSet presAssocID="{FA3DAEE5-04C8-47EC-BA3F-40D0627B34D5}" presName="rootComposite" presStyleCnt="0"/>
      <dgm:spPr/>
    </dgm:pt>
    <dgm:pt modelId="{87C43BFD-592F-4B55-B7F7-BA2E3C30F2FB}" type="pres">
      <dgm:prSet presAssocID="{FA3DAEE5-04C8-47EC-BA3F-40D0627B34D5}" presName="rootText" presStyleLbl="node2" presStyleIdx="8" presStyleCnt="23">
        <dgm:presLayoutVars>
          <dgm:chPref val="3"/>
        </dgm:presLayoutVars>
      </dgm:prSet>
      <dgm:spPr/>
    </dgm:pt>
    <dgm:pt modelId="{D39B2F98-90C0-4BB7-BE27-B2417B8EE1B8}" type="pres">
      <dgm:prSet presAssocID="{FA3DAEE5-04C8-47EC-BA3F-40D0627B34D5}" presName="rootConnector" presStyleLbl="node2" presStyleIdx="8" presStyleCnt="23"/>
      <dgm:spPr/>
    </dgm:pt>
    <dgm:pt modelId="{3EC83472-7A01-4A94-A527-F7F70A1C5D43}" type="pres">
      <dgm:prSet presAssocID="{FA3DAEE5-04C8-47EC-BA3F-40D0627B34D5}" presName="hierChild4" presStyleCnt="0"/>
      <dgm:spPr/>
    </dgm:pt>
    <dgm:pt modelId="{BE054DD1-2D2C-440A-B6EE-C8E977440764}" type="pres">
      <dgm:prSet presAssocID="{FA3DAEE5-04C8-47EC-BA3F-40D0627B34D5}" presName="hierChild5" presStyleCnt="0"/>
      <dgm:spPr/>
    </dgm:pt>
    <dgm:pt modelId="{FADA871C-5ECD-421C-AEA1-69BC04D57434}" type="pres">
      <dgm:prSet presAssocID="{3DC035D8-5799-4C12-B0B9-1173B5C43ACF}" presName="Name37" presStyleLbl="parChTrans1D2" presStyleIdx="9" presStyleCnt="23"/>
      <dgm:spPr/>
    </dgm:pt>
    <dgm:pt modelId="{ECE50DA9-5D6F-4C90-AFB3-11B2A791433E}" type="pres">
      <dgm:prSet presAssocID="{8E944BF5-C480-48C1-BB0C-D265ED336120}" presName="hierRoot2" presStyleCnt="0">
        <dgm:presLayoutVars>
          <dgm:hierBranch val="init"/>
        </dgm:presLayoutVars>
      </dgm:prSet>
      <dgm:spPr/>
    </dgm:pt>
    <dgm:pt modelId="{A119EDFF-7170-422F-89D7-472E917B8CEB}" type="pres">
      <dgm:prSet presAssocID="{8E944BF5-C480-48C1-BB0C-D265ED336120}" presName="rootComposite" presStyleCnt="0"/>
      <dgm:spPr/>
    </dgm:pt>
    <dgm:pt modelId="{49A24817-21FF-4B85-B4FA-65005F9DBC7D}" type="pres">
      <dgm:prSet presAssocID="{8E944BF5-C480-48C1-BB0C-D265ED336120}" presName="rootText" presStyleLbl="node2" presStyleIdx="9" presStyleCnt="23">
        <dgm:presLayoutVars>
          <dgm:chPref val="3"/>
        </dgm:presLayoutVars>
      </dgm:prSet>
      <dgm:spPr/>
    </dgm:pt>
    <dgm:pt modelId="{10A6A8BF-A0AF-4DCF-9E35-7B416117FB3C}" type="pres">
      <dgm:prSet presAssocID="{8E944BF5-C480-48C1-BB0C-D265ED336120}" presName="rootConnector" presStyleLbl="node2" presStyleIdx="9" presStyleCnt="23"/>
      <dgm:spPr/>
    </dgm:pt>
    <dgm:pt modelId="{9735C72F-0D4A-406A-BC10-3AC7744FF5ED}" type="pres">
      <dgm:prSet presAssocID="{8E944BF5-C480-48C1-BB0C-D265ED336120}" presName="hierChild4" presStyleCnt="0"/>
      <dgm:spPr/>
    </dgm:pt>
    <dgm:pt modelId="{ACBDB0BA-4019-4A1C-AAB2-594D00F8E211}" type="pres">
      <dgm:prSet presAssocID="{8E944BF5-C480-48C1-BB0C-D265ED336120}" presName="hierChild5" presStyleCnt="0"/>
      <dgm:spPr/>
    </dgm:pt>
    <dgm:pt modelId="{FF787ECB-5C78-47EF-99AB-D491B712C63B}" type="pres">
      <dgm:prSet presAssocID="{AE3BE7FC-855B-4A38-9FA2-D292E12BC37F}" presName="Name37" presStyleLbl="parChTrans1D2" presStyleIdx="10" presStyleCnt="23"/>
      <dgm:spPr/>
    </dgm:pt>
    <dgm:pt modelId="{E195228A-975F-4D62-868E-40BA2648EDB3}" type="pres">
      <dgm:prSet presAssocID="{05231FB2-D1C8-47E5-98E2-10AEC783D4B9}" presName="hierRoot2" presStyleCnt="0">
        <dgm:presLayoutVars>
          <dgm:hierBranch val="init"/>
        </dgm:presLayoutVars>
      </dgm:prSet>
      <dgm:spPr/>
    </dgm:pt>
    <dgm:pt modelId="{0D4DB8CF-CA2F-47F2-9409-AD2EF878844F}" type="pres">
      <dgm:prSet presAssocID="{05231FB2-D1C8-47E5-98E2-10AEC783D4B9}" presName="rootComposite" presStyleCnt="0"/>
      <dgm:spPr/>
    </dgm:pt>
    <dgm:pt modelId="{481D82CA-8346-4376-AA9D-07B8F21D6E43}" type="pres">
      <dgm:prSet presAssocID="{05231FB2-D1C8-47E5-98E2-10AEC783D4B9}" presName="rootText" presStyleLbl="node2" presStyleIdx="10" presStyleCnt="23">
        <dgm:presLayoutVars>
          <dgm:chPref val="3"/>
        </dgm:presLayoutVars>
      </dgm:prSet>
      <dgm:spPr/>
    </dgm:pt>
    <dgm:pt modelId="{673A4910-03E5-438E-BA9A-CDDC9185A611}" type="pres">
      <dgm:prSet presAssocID="{05231FB2-D1C8-47E5-98E2-10AEC783D4B9}" presName="rootConnector" presStyleLbl="node2" presStyleIdx="10" presStyleCnt="23"/>
      <dgm:spPr/>
    </dgm:pt>
    <dgm:pt modelId="{C822016D-C004-4182-860D-12833C184521}" type="pres">
      <dgm:prSet presAssocID="{05231FB2-D1C8-47E5-98E2-10AEC783D4B9}" presName="hierChild4" presStyleCnt="0"/>
      <dgm:spPr/>
    </dgm:pt>
    <dgm:pt modelId="{61EF5ADB-82A0-4DB0-9311-0303F6033BA4}" type="pres">
      <dgm:prSet presAssocID="{05231FB2-D1C8-47E5-98E2-10AEC783D4B9}" presName="hierChild5" presStyleCnt="0"/>
      <dgm:spPr/>
    </dgm:pt>
    <dgm:pt modelId="{A61ADBD9-9F40-49A1-B78A-D0B2A04350D3}" type="pres">
      <dgm:prSet presAssocID="{189C21F2-9E70-40F4-9FE1-CBEFABFD92D1}" presName="Name37" presStyleLbl="parChTrans1D2" presStyleIdx="11" presStyleCnt="23"/>
      <dgm:spPr/>
    </dgm:pt>
    <dgm:pt modelId="{767CAA78-3752-49D9-B08C-B206FB699E56}" type="pres">
      <dgm:prSet presAssocID="{5E2071BE-B491-4227-A3EA-A17AD6B4CFEC}" presName="hierRoot2" presStyleCnt="0">
        <dgm:presLayoutVars>
          <dgm:hierBranch val="init"/>
        </dgm:presLayoutVars>
      </dgm:prSet>
      <dgm:spPr/>
    </dgm:pt>
    <dgm:pt modelId="{409F4145-239C-488A-A133-1A1662E00824}" type="pres">
      <dgm:prSet presAssocID="{5E2071BE-B491-4227-A3EA-A17AD6B4CFEC}" presName="rootComposite" presStyleCnt="0"/>
      <dgm:spPr/>
    </dgm:pt>
    <dgm:pt modelId="{A4FC8513-568F-405F-AAAA-5DAF87605BBB}" type="pres">
      <dgm:prSet presAssocID="{5E2071BE-B491-4227-A3EA-A17AD6B4CFEC}" presName="rootText" presStyleLbl="node2" presStyleIdx="11" presStyleCnt="23">
        <dgm:presLayoutVars>
          <dgm:chPref val="3"/>
        </dgm:presLayoutVars>
      </dgm:prSet>
      <dgm:spPr/>
    </dgm:pt>
    <dgm:pt modelId="{E49F5EB1-6F1D-45E1-ADAC-537D5A7CCF80}" type="pres">
      <dgm:prSet presAssocID="{5E2071BE-B491-4227-A3EA-A17AD6B4CFEC}" presName="rootConnector" presStyleLbl="node2" presStyleIdx="11" presStyleCnt="23"/>
      <dgm:spPr/>
    </dgm:pt>
    <dgm:pt modelId="{B9005CA9-5C9A-401D-8219-7116567CBE80}" type="pres">
      <dgm:prSet presAssocID="{5E2071BE-B491-4227-A3EA-A17AD6B4CFEC}" presName="hierChild4" presStyleCnt="0"/>
      <dgm:spPr/>
    </dgm:pt>
    <dgm:pt modelId="{5953B3B7-772F-409D-A84E-13F89901A695}" type="pres">
      <dgm:prSet presAssocID="{5E2071BE-B491-4227-A3EA-A17AD6B4CFEC}" presName="hierChild5" presStyleCnt="0"/>
      <dgm:spPr/>
    </dgm:pt>
    <dgm:pt modelId="{1A15AF41-EBA7-4C7A-A0D7-F2F3AD3D6B8D}" type="pres">
      <dgm:prSet presAssocID="{95D328A1-7A8B-4730-9159-E742A802C4ED}" presName="Name37" presStyleLbl="parChTrans1D2" presStyleIdx="12" presStyleCnt="23"/>
      <dgm:spPr/>
    </dgm:pt>
    <dgm:pt modelId="{9DA98ECD-CCF2-420D-B952-896DE61AEFE3}" type="pres">
      <dgm:prSet presAssocID="{7EA976E7-0313-4BAD-BA35-666971E13A04}" presName="hierRoot2" presStyleCnt="0">
        <dgm:presLayoutVars>
          <dgm:hierBranch val="init"/>
        </dgm:presLayoutVars>
      </dgm:prSet>
      <dgm:spPr/>
    </dgm:pt>
    <dgm:pt modelId="{B815AB21-7B92-4213-A790-963B5AFC6C0C}" type="pres">
      <dgm:prSet presAssocID="{7EA976E7-0313-4BAD-BA35-666971E13A04}" presName="rootComposite" presStyleCnt="0"/>
      <dgm:spPr/>
    </dgm:pt>
    <dgm:pt modelId="{5521F4A4-ED0D-4FEC-8A08-8AA41B02783A}" type="pres">
      <dgm:prSet presAssocID="{7EA976E7-0313-4BAD-BA35-666971E13A04}" presName="rootText" presStyleLbl="node2" presStyleIdx="12" presStyleCnt="23">
        <dgm:presLayoutVars>
          <dgm:chPref val="3"/>
        </dgm:presLayoutVars>
      </dgm:prSet>
      <dgm:spPr/>
    </dgm:pt>
    <dgm:pt modelId="{84756124-C3F7-4A6C-936D-0A4E86AD40EB}" type="pres">
      <dgm:prSet presAssocID="{7EA976E7-0313-4BAD-BA35-666971E13A04}" presName="rootConnector" presStyleLbl="node2" presStyleIdx="12" presStyleCnt="23"/>
      <dgm:spPr/>
    </dgm:pt>
    <dgm:pt modelId="{A4E0AE4C-612D-407E-970C-3E4DBBF91A22}" type="pres">
      <dgm:prSet presAssocID="{7EA976E7-0313-4BAD-BA35-666971E13A04}" presName="hierChild4" presStyleCnt="0"/>
      <dgm:spPr/>
    </dgm:pt>
    <dgm:pt modelId="{890E7206-F22A-4FAE-B54B-41CAA121047F}" type="pres">
      <dgm:prSet presAssocID="{7EA976E7-0313-4BAD-BA35-666971E13A04}" presName="hierChild5" presStyleCnt="0"/>
      <dgm:spPr/>
    </dgm:pt>
    <dgm:pt modelId="{E9D0E19A-6B7A-484B-8F32-8A16921C7495}" type="pres">
      <dgm:prSet presAssocID="{0ABBE336-EE18-4CF2-B61B-41DCAADA2D94}" presName="Name37" presStyleLbl="parChTrans1D2" presStyleIdx="13" presStyleCnt="23"/>
      <dgm:spPr/>
    </dgm:pt>
    <dgm:pt modelId="{A155B583-E77C-40F0-848C-E97E47CE817F}" type="pres">
      <dgm:prSet presAssocID="{79827594-9653-460A-A087-EF1D9DCE90FA}" presName="hierRoot2" presStyleCnt="0">
        <dgm:presLayoutVars>
          <dgm:hierBranch val="init"/>
        </dgm:presLayoutVars>
      </dgm:prSet>
      <dgm:spPr/>
    </dgm:pt>
    <dgm:pt modelId="{14302076-69B7-4EFB-81FD-715C40E5A9C2}" type="pres">
      <dgm:prSet presAssocID="{79827594-9653-460A-A087-EF1D9DCE90FA}" presName="rootComposite" presStyleCnt="0"/>
      <dgm:spPr/>
    </dgm:pt>
    <dgm:pt modelId="{A2D95390-3EC1-4C77-A105-A2541BD2C856}" type="pres">
      <dgm:prSet presAssocID="{79827594-9653-460A-A087-EF1D9DCE90FA}" presName="rootText" presStyleLbl="node2" presStyleIdx="13" presStyleCnt="23">
        <dgm:presLayoutVars>
          <dgm:chPref val="3"/>
        </dgm:presLayoutVars>
      </dgm:prSet>
      <dgm:spPr/>
    </dgm:pt>
    <dgm:pt modelId="{186AD697-7981-429C-ABA7-184359736F0F}" type="pres">
      <dgm:prSet presAssocID="{79827594-9653-460A-A087-EF1D9DCE90FA}" presName="rootConnector" presStyleLbl="node2" presStyleIdx="13" presStyleCnt="23"/>
      <dgm:spPr/>
    </dgm:pt>
    <dgm:pt modelId="{B28D51FB-D1F2-47EF-A445-E6098E219098}" type="pres">
      <dgm:prSet presAssocID="{79827594-9653-460A-A087-EF1D9DCE90FA}" presName="hierChild4" presStyleCnt="0"/>
      <dgm:spPr/>
    </dgm:pt>
    <dgm:pt modelId="{58D5DB41-8E8F-42BA-B52C-5B9CAFAB3781}" type="pres">
      <dgm:prSet presAssocID="{79827594-9653-460A-A087-EF1D9DCE90FA}" presName="hierChild5" presStyleCnt="0"/>
      <dgm:spPr/>
    </dgm:pt>
    <dgm:pt modelId="{E82C234A-F9CA-45B6-A0B6-F78BBB128732}" type="pres">
      <dgm:prSet presAssocID="{61E4C8F8-F43E-45FC-B8AB-D9678066C1E9}" presName="Name37" presStyleLbl="parChTrans1D2" presStyleIdx="14" presStyleCnt="23"/>
      <dgm:spPr/>
    </dgm:pt>
    <dgm:pt modelId="{9B5C3654-2CF4-4223-9B9E-85B2911E0FB0}" type="pres">
      <dgm:prSet presAssocID="{FE1F6174-BC70-402A-88C0-6F2B7F36064C}" presName="hierRoot2" presStyleCnt="0">
        <dgm:presLayoutVars>
          <dgm:hierBranch val="init"/>
        </dgm:presLayoutVars>
      </dgm:prSet>
      <dgm:spPr/>
    </dgm:pt>
    <dgm:pt modelId="{5FFC8614-36E1-4562-BED9-896D952045D6}" type="pres">
      <dgm:prSet presAssocID="{FE1F6174-BC70-402A-88C0-6F2B7F36064C}" presName="rootComposite" presStyleCnt="0"/>
      <dgm:spPr/>
    </dgm:pt>
    <dgm:pt modelId="{F16162F7-9ACC-41F2-BFF6-FD1F8672D05C}" type="pres">
      <dgm:prSet presAssocID="{FE1F6174-BC70-402A-88C0-6F2B7F36064C}" presName="rootText" presStyleLbl="node2" presStyleIdx="14" presStyleCnt="23">
        <dgm:presLayoutVars>
          <dgm:chPref val="3"/>
        </dgm:presLayoutVars>
      </dgm:prSet>
      <dgm:spPr/>
    </dgm:pt>
    <dgm:pt modelId="{63D21B22-9BD8-40A8-9B19-B6A9FF86EF46}" type="pres">
      <dgm:prSet presAssocID="{FE1F6174-BC70-402A-88C0-6F2B7F36064C}" presName="rootConnector" presStyleLbl="node2" presStyleIdx="14" presStyleCnt="23"/>
      <dgm:spPr/>
    </dgm:pt>
    <dgm:pt modelId="{C15D0A3A-BFB5-4994-8262-C82616319D2B}" type="pres">
      <dgm:prSet presAssocID="{FE1F6174-BC70-402A-88C0-6F2B7F36064C}" presName="hierChild4" presStyleCnt="0"/>
      <dgm:spPr/>
    </dgm:pt>
    <dgm:pt modelId="{374E5EC1-EBB9-4EEC-A981-8CF86050D9CE}" type="pres">
      <dgm:prSet presAssocID="{FE1F6174-BC70-402A-88C0-6F2B7F36064C}" presName="hierChild5" presStyleCnt="0"/>
      <dgm:spPr/>
    </dgm:pt>
    <dgm:pt modelId="{3935ECF2-00F6-4F2E-9ABD-4B6DB6266AA7}" type="pres">
      <dgm:prSet presAssocID="{69566CBE-16F9-4157-A007-7F89E73B7333}" presName="Name37" presStyleLbl="parChTrans1D2" presStyleIdx="15" presStyleCnt="23"/>
      <dgm:spPr/>
    </dgm:pt>
    <dgm:pt modelId="{6D1793BE-09C1-4D06-90DC-79E29AAF7555}" type="pres">
      <dgm:prSet presAssocID="{0BFE87FE-FFFB-4BBE-9071-C696FF5D8F63}" presName="hierRoot2" presStyleCnt="0">
        <dgm:presLayoutVars>
          <dgm:hierBranch val="init"/>
        </dgm:presLayoutVars>
      </dgm:prSet>
      <dgm:spPr/>
    </dgm:pt>
    <dgm:pt modelId="{ED37B6AD-002A-47F0-B679-C48468F4F130}" type="pres">
      <dgm:prSet presAssocID="{0BFE87FE-FFFB-4BBE-9071-C696FF5D8F63}" presName="rootComposite" presStyleCnt="0"/>
      <dgm:spPr/>
    </dgm:pt>
    <dgm:pt modelId="{D17B1283-E9DF-4217-AAC1-5D143215F036}" type="pres">
      <dgm:prSet presAssocID="{0BFE87FE-FFFB-4BBE-9071-C696FF5D8F63}" presName="rootText" presStyleLbl="node2" presStyleIdx="15" presStyleCnt="23">
        <dgm:presLayoutVars>
          <dgm:chPref val="3"/>
        </dgm:presLayoutVars>
      </dgm:prSet>
      <dgm:spPr/>
    </dgm:pt>
    <dgm:pt modelId="{F5861971-B827-4883-A89B-6F1A559FE34E}" type="pres">
      <dgm:prSet presAssocID="{0BFE87FE-FFFB-4BBE-9071-C696FF5D8F63}" presName="rootConnector" presStyleLbl="node2" presStyleIdx="15" presStyleCnt="23"/>
      <dgm:spPr/>
    </dgm:pt>
    <dgm:pt modelId="{127F2434-70A2-4303-9C3E-95D83A1EAD39}" type="pres">
      <dgm:prSet presAssocID="{0BFE87FE-FFFB-4BBE-9071-C696FF5D8F63}" presName="hierChild4" presStyleCnt="0"/>
      <dgm:spPr/>
    </dgm:pt>
    <dgm:pt modelId="{67458D4B-FE51-441D-B732-9A6E963E9818}" type="pres">
      <dgm:prSet presAssocID="{0BFE87FE-FFFB-4BBE-9071-C696FF5D8F63}" presName="hierChild5" presStyleCnt="0"/>
      <dgm:spPr/>
    </dgm:pt>
    <dgm:pt modelId="{28687525-B30F-4387-A351-F56182D545F6}" type="pres">
      <dgm:prSet presAssocID="{697A154C-CC55-4B56-A960-0118F22F05A2}" presName="Name37" presStyleLbl="parChTrans1D2" presStyleIdx="16" presStyleCnt="23"/>
      <dgm:spPr/>
    </dgm:pt>
    <dgm:pt modelId="{FC2E89D5-4002-489C-BB82-B96012C8F9EC}" type="pres">
      <dgm:prSet presAssocID="{EEE8DDD7-218D-4C8D-B9F9-571F34BE5F45}" presName="hierRoot2" presStyleCnt="0">
        <dgm:presLayoutVars>
          <dgm:hierBranch val="init"/>
        </dgm:presLayoutVars>
      </dgm:prSet>
      <dgm:spPr/>
    </dgm:pt>
    <dgm:pt modelId="{BAD8092F-19E5-4DE4-A304-2D8CADD361FF}" type="pres">
      <dgm:prSet presAssocID="{EEE8DDD7-218D-4C8D-B9F9-571F34BE5F45}" presName="rootComposite" presStyleCnt="0"/>
      <dgm:spPr/>
    </dgm:pt>
    <dgm:pt modelId="{A65B81DA-5172-4717-8BD9-41A5370DBEE8}" type="pres">
      <dgm:prSet presAssocID="{EEE8DDD7-218D-4C8D-B9F9-571F34BE5F45}" presName="rootText" presStyleLbl="node2" presStyleIdx="16" presStyleCnt="23">
        <dgm:presLayoutVars>
          <dgm:chPref val="3"/>
        </dgm:presLayoutVars>
      </dgm:prSet>
      <dgm:spPr/>
    </dgm:pt>
    <dgm:pt modelId="{8B2AEF9C-FE5B-440B-B7B7-026CE776588B}" type="pres">
      <dgm:prSet presAssocID="{EEE8DDD7-218D-4C8D-B9F9-571F34BE5F45}" presName="rootConnector" presStyleLbl="node2" presStyleIdx="16" presStyleCnt="23"/>
      <dgm:spPr/>
    </dgm:pt>
    <dgm:pt modelId="{125F23F2-B56E-4045-B00D-89B84B3A05D1}" type="pres">
      <dgm:prSet presAssocID="{EEE8DDD7-218D-4C8D-B9F9-571F34BE5F45}" presName="hierChild4" presStyleCnt="0"/>
      <dgm:spPr/>
    </dgm:pt>
    <dgm:pt modelId="{80D6921D-B84B-4A76-869D-EA8483636541}" type="pres">
      <dgm:prSet presAssocID="{EEE8DDD7-218D-4C8D-B9F9-571F34BE5F45}" presName="hierChild5" presStyleCnt="0"/>
      <dgm:spPr/>
    </dgm:pt>
    <dgm:pt modelId="{06591DB4-F520-44E6-8ACA-FD0502803D1B}" type="pres">
      <dgm:prSet presAssocID="{D269969C-C127-425E-9838-465B1158A876}" presName="Name37" presStyleLbl="parChTrans1D2" presStyleIdx="17" presStyleCnt="23"/>
      <dgm:spPr/>
    </dgm:pt>
    <dgm:pt modelId="{32893262-A988-413C-AC2E-87A6B349D8A3}" type="pres">
      <dgm:prSet presAssocID="{9452DF6E-8D93-47DB-B65A-6F7662452464}" presName="hierRoot2" presStyleCnt="0">
        <dgm:presLayoutVars>
          <dgm:hierBranch val="init"/>
        </dgm:presLayoutVars>
      </dgm:prSet>
      <dgm:spPr/>
    </dgm:pt>
    <dgm:pt modelId="{E90D3879-FC90-48A5-B796-6AFEBF87AF3E}" type="pres">
      <dgm:prSet presAssocID="{9452DF6E-8D93-47DB-B65A-6F7662452464}" presName="rootComposite" presStyleCnt="0"/>
      <dgm:spPr/>
    </dgm:pt>
    <dgm:pt modelId="{57B5A13C-74D3-400E-8B2C-8918D0C3DDE3}" type="pres">
      <dgm:prSet presAssocID="{9452DF6E-8D93-47DB-B65A-6F7662452464}" presName="rootText" presStyleLbl="node2" presStyleIdx="17" presStyleCnt="23">
        <dgm:presLayoutVars>
          <dgm:chPref val="3"/>
        </dgm:presLayoutVars>
      </dgm:prSet>
      <dgm:spPr/>
    </dgm:pt>
    <dgm:pt modelId="{FF9A33F6-873D-4DD4-A99B-8CDDA3F04BDD}" type="pres">
      <dgm:prSet presAssocID="{9452DF6E-8D93-47DB-B65A-6F7662452464}" presName="rootConnector" presStyleLbl="node2" presStyleIdx="17" presStyleCnt="23"/>
      <dgm:spPr/>
    </dgm:pt>
    <dgm:pt modelId="{3AD479B2-7C4F-4EDA-A8F0-4BA3D2B06975}" type="pres">
      <dgm:prSet presAssocID="{9452DF6E-8D93-47DB-B65A-6F7662452464}" presName="hierChild4" presStyleCnt="0"/>
      <dgm:spPr/>
    </dgm:pt>
    <dgm:pt modelId="{C43C6374-70A0-4E7C-AAE7-42671A48321C}" type="pres">
      <dgm:prSet presAssocID="{9452DF6E-8D93-47DB-B65A-6F7662452464}" presName="hierChild5" presStyleCnt="0"/>
      <dgm:spPr/>
    </dgm:pt>
    <dgm:pt modelId="{C72A589C-65CD-4AD6-ADF9-3E8843FED004}" type="pres">
      <dgm:prSet presAssocID="{D754277D-511C-4EF2-AE14-A00C923428A5}" presName="Name37" presStyleLbl="parChTrans1D2" presStyleIdx="18" presStyleCnt="23"/>
      <dgm:spPr/>
    </dgm:pt>
    <dgm:pt modelId="{B6D69D9C-7F94-40A7-8D2C-A633333DCC7A}" type="pres">
      <dgm:prSet presAssocID="{3E260D85-79C7-4E78-9EF5-D531FB25078D}" presName="hierRoot2" presStyleCnt="0">
        <dgm:presLayoutVars>
          <dgm:hierBranch val="init"/>
        </dgm:presLayoutVars>
      </dgm:prSet>
      <dgm:spPr/>
    </dgm:pt>
    <dgm:pt modelId="{BA5E518C-80CE-40DF-B9A7-42F19F6887CD}" type="pres">
      <dgm:prSet presAssocID="{3E260D85-79C7-4E78-9EF5-D531FB25078D}" presName="rootComposite" presStyleCnt="0"/>
      <dgm:spPr/>
    </dgm:pt>
    <dgm:pt modelId="{B1A3A8E5-9244-45D8-8029-21412C398C1E}" type="pres">
      <dgm:prSet presAssocID="{3E260D85-79C7-4E78-9EF5-D531FB25078D}" presName="rootText" presStyleLbl="node2" presStyleIdx="18" presStyleCnt="23">
        <dgm:presLayoutVars>
          <dgm:chPref val="3"/>
        </dgm:presLayoutVars>
      </dgm:prSet>
      <dgm:spPr/>
    </dgm:pt>
    <dgm:pt modelId="{A5C88BBB-A643-47D0-93BB-934BDFC20E16}" type="pres">
      <dgm:prSet presAssocID="{3E260D85-79C7-4E78-9EF5-D531FB25078D}" presName="rootConnector" presStyleLbl="node2" presStyleIdx="18" presStyleCnt="23"/>
      <dgm:spPr/>
    </dgm:pt>
    <dgm:pt modelId="{14301157-061C-4171-8DF8-C574CFEA2CD4}" type="pres">
      <dgm:prSet presAssocID="{3E260D85-79C7-4E78-9EF5-D531FB25078D}" presName="hierChild4" presStyleCnt="0"/>
      <dgm:spPr/>
    </dgm:pt>
    <dgm:pt modelId="{14474B55-0AA5-4568-AA28-3576110005AC}" type="pres">
      <dgm:prSet presAssocID="{3E260D85-79C7-4E78-9EF5-D531FB25078D}" presName="hierChild5" presStyleCnt="0"/>
      <dgm:spPr/>
    </dgm:pt>
    <dgm:pt modelId="{D4412365-3274-4D92-A3FC-E6317FEA0D89}" type="pres">
      <dgm:prSet presAssocID="{52C1265A-5EEA-4651-803C-FAA48BD1B568}" presName="Name37" presStyleLbl="parChTrans1D2" presStyleIdx="19" presStyleCnt="23"/>
      <dgm:spPr/>
    </dgm:pt>
    <dgm:pt modelId="{D6B5FCC3-9A8B-436C-A178-A970837C5217}" type="pres">
      <dgm:prSet presAssocID="{690953A9-448C-49C0-87DB-DE96C2345068}" presName="hierRoot2" presStyleCnt="0">
        <dgm:presLayoutVars>
          <dgm:hierBranch val="init"/>
        </dgm:presLayoutVars>
      </dgm:prSet>
      <dgm:spPr/>
    </dgm:pt>
    <dgm:pt modelId="{F49AD647-B347-44C5-839E-3E09719F0054}" type="pres">
      <dgm:prSet presAssocID="{690953A9-448C-49C0-87DB-DE96C2345068}" presName="rootComposite" presStyleCnt="0"/>
      <dgm:spPr/>
    </dgm:pt>
    <dgm:pt modelId="{97E595CF-7BB9-4552-99DE-0D25C2C49763}" type="pres">
      <dgm:prSet presAssocID="{690953A9-448C-49C0-87DB-DE96C2345068}" presName="rootText" presStyleLbl="node2" presStyleIdx="19" presStyleCnt="23">
        <dgm:presLayoutVars>
          <dgm:chPref val="3"/>
        </dgm:presLayoutVars>
      </dgm:prSet>
      <dgm:spPr/>
    </dgm:pt>
    <dgm:pt modelId="{36EE4821-AF84-4D77-AB4D-8254200963F9}" type="pres">
      <dgm:prSet presAssocID="{690953A9-448C-49C0-87DB-DE96C2345068}" presName="rootConnector" presStyleLbl="node2" presStyleIdx="19" presStyleCnt="23"/>
      <dgm:spPr/>
    </dgm:pt>
    <dgm:pt modelId="{3468B398-5C4F-45A5-BCEC-820005EB9EEA}" type="pres">
      <dgm:prSet presAssocID="{690953A9-448C-49C0-87DB-DE96C2345068}" presName="hierChild4" presStyleCnt="0"/>
      <dgm:spPr/>
    </dgm:pt>
    <dgm:pt modelId="{B091ED02-2F2E-401E-858F-A2B000394A9B}" type="pres">
      <dgm:prSet presAssocID="{690953A9-448C-49C0-87DB-DE96C2345068}" presName="hierChild5" presStyleCnt="0"/>
      <dgm:spPr/>
    </dgm:pt>
    <dgm:pt modelId="{ED471A82-2006-446C-97A9-EC51BAC0232B}" type="pres">
      <dgm:prSet presAssocID="{394106E1-34F5-429A-8F19-29C113C8078B}" presName="Name37" presStyleLbl="parChTrans1D2" presStyleIdx="20" presStyleCnt="23"/>
      <dgm:spPr/>
    </dgm:pt>
    <dgm:pt modelId="{5EF27416-0510-462F-858E-F36C260C6C39}" type="pres">
      <dgm:prSet presAssocID="{2D54E9DC-6DFA-4BB8-9399-834867992C52}" presName="hierRoot2" presStyleCnt="0">
        <dgm:presLayoutVars>
          <dgm:hierBranch val="init"/>
        </dgm:presLayoutVars>
      </dgm:prSet>
      <dgm:spPr/>
    </dgm:pt>
    <dgm:pt modelId="{E2210C3B-AF15-45EB-A635-473F6ED383E5}" type="pres">
      <dgm:prSet presAssocID="{2D54E9DC-6DFA-4BB8-9399-834867992C52}" presName="rootComposite" presStyleCnt="0"/>
      <dgm:spPr/>
    </dgm:pt>
    <dgm:pt modelId="{128250AF-77BE-40D6-9994-4655B824DE19}" type="pres">
      <dgm:prSet presAssocID="{2D54E9DC-6DFA-4BB8-9399-834867992C52}" presName="rootText" presStyleLbl="node2" presStyleIdx="20" presStyleCnt="23">
        <dgm:presLayoutVars>
          <dgm:chPref val="3"/>
        </dgm:presLayoutVars>
      </dgm:prSet>
      <dgm:spPr/>
    </dgm:pt>
    <dgm:pt modelId="{96D98BD4-6340-4516-8D35-BA0CEBD24025}" type="pres">
      <dgm:prSet presAssocID="{2D54E9DC-6DFA-4BB8-9399-834867992C52}" presName="rootConnector" presStyleLbl="node2" presStyleIdx="20" presStyleCnt="23"/>
      <dgm:spPr/>
    </dgm:pt>
    <dgm:pt modelId="{5DB2920D-313C-4FEE-B550-CD91F5F3D2FA}" type="pres">
      <dgm:prSet presAssocID="{2D54E9DC-6DFA-4BB8-9399-834867992C52}" presName="hierChild4" presStyleCnt="0"/>
      <dgm:spPr/>
    </dgm:pt>
    <dgm:pt modelId="{33513E7D-85EC-4924-AEE3-0A8444B0BA37}" type="pres">
      <dgm:prSet presAssocID="{2D54E9DC-6DFA-4BB8-9399-834867992C52}" presName="hierChild5" presStyleCnt="0"/>
      <dgm:spPr/>
    </dgm:pt>
    <dgm:pt modelId="{5DE0E804-8322-46D5-807A-7B52834D85D1}" type="pres">
      <dgm:prSet presAssocID="{B0DA2A2D-5569-40B6-B6A7-85F1524548F3}" presName="Name37" presStyleLbl="parChTrans1D2" presStyleIdx="21" presStyleCnt="23"/>
      <dgm:spPr/>
    </dgm:pt>
    <dgm:pt modelId="{27381F18-CE63-46FF-BF41-3D2733A6A900}" type="pres">
      <dgm:prSet presAssocID="{FFCDC704-913C-4AF2-89CE-0BD1C0EEE93C}" presName="hierRoot2" presStyleCnt="0">
        <dgm:presLayoutVars>
          <dgm:hierBranch val="init"/>
        </dgm:presLayoutVars>
      </dgm:prSet>
      <dgm:spPr/>
    </dgm:pt>
    <dgm:pt modelId="{38FBD052-AC2B-4678-B241-5793B83EE240}" type="pres">
      <dgm:prSet presAssocID="{FFCDC704-913C-4AF2-89CE-0BD1C0EEE93C}" presName="rootComposite" presStyleCnt="0"/>
      <dgm:spPr/>
    </dgm:pt>
    <dgm:pt modelId="{907794E6-B3D2-46A4-AF83-CE8AD11FE167}" type="pres">
      <dgm:prSet presAssocID="{FFCDC704-913C-4AF2-89CE-0BD1C0EEE93C}" presName="rootText" presStyleLbl="node2" presStyleIdx="21" presStyleCnt="23">
        <dgm:presLayoutVars>
          <dgm:chPref val="3"/>
        </dgm:presLayoutVars>
      </dgm:prSet>
      <dgm:spPr/>
    </dgm:pt>
    <dgm:pt modelId="{1A7F9664-ECAA-4BD5-9F39-DE0A0B4F412F}" type="pres">
      <dgm:prSet presAssocID="{FFCDC704-913C-4AF2-89CE-0BD1C0EEE93C}" presName="rootConnector" presStyleLbl="node2" presStyleIdx="21" presStyleCnt="23"/>
      <dgm:spPr/>
    </dgm:pt>
    <dgm:pt modelId="{9A9065C1-9DED-42AB-8847-DA2DE5A2F32E}" type="pres">
      <dgm:prSet presAssocID="{FFCDC704-913C-4AF2-89CE-0BD1C0EEE93C}" presName="hierChild4" presStyleCnt="0"/>
      <dgm:spPr/>
    </dgm:pt>
    <dgm:pt modelId="{4C421C09-FA1F-493C-B5BB-1072C5BC02E6}" type="pres">
      <dgm:prSet presAssocID="{FFCDC704-913C-4AF2-89CE-0BD1C0EEE93C}" presName="hierChild5" presStyleCnt="0"/>
      <dgm:spPr/>
    </dgm:pt>
    <dgm:pt modelId="{EC14B015-CEB1-49A6-8DC1-F4999636FF48}" type="pres">
      <dgm:prSet presAssocID="{09DA5ED0-FC61-45EB-BD65-4F0CFD9982A2}" presName="Name37" presStyleLbl="parChTrans1D2" presStyleIdx="22" presStyleCnt="23"/>
      <dgm:spPr/>
    </dgm:pt>
    <dgm:pt modelId="{5D582696-FAD8-4C61-8F22-6E99433E1153}" type="pres">
      <dgm:prSet presAssocID="{C3DCB33E-60ED-4A1A-BED0-45E799B98739}" presName="hierRoot2" presStyleCnt="0">
        <dgm:presLayoutVars>
          <dgm:hierBranch val="init"/>
        </dgm:presLayoutVars>
      </dgm:prSet>
      <dgm:spPr/>
    </dgm:pt>
    <dgm:pt modelId="{BA44B503-8751-44A2-9B11-4751BC5D6C17}" type="pres">
      <dgm:prSet presAssocID="{C3DCB33E-60ED-4A1A-BED0-45E799B98739}" presName="rootComposite" presStyleCnt="0"/>
      <dgm:spPr/>
    </dgm:pt>
    <dgm:pt modelId="{E664BFDA-0ADA-4716-9DC8-BBE1BF566662}" type="pres">
      <dgm:prSet presAssocID="{C3DCB33E-60ED-4A1A-BED0-45E799B98739}" presName="rootText" presStyleLbl="node2" presStyleIdx="22" presStyleCnt="23">
        <dgm:presLayoutVars>
          <dgm:chPref val="3"/>
        </dgm:presLayoutVars>
      </dgm:prSet>
      <dgm:spPr/>
    </dgm:pt>
    <dgm:pt modelId="{E85AD1D5-5390-4D26-B63D-E6A1F72F00AF}" type="pres">
      <dgm:prSet presAssocID="{C3DCB33E-60ED-4A1A-BED0-45E799B98739}" presName="rootConnector" presStyleLbl="node2" presStyleIdx="22" presStyleCnt="23"/>
      <dgm:spPr/>
    </dgm:pt>
    <dgm:pt modelId="{31FA3EFC-790F-4DEC-BA3F-FC424241A48C}" type="pres">
      <dgm:prSet presAssocID="{C3DCB33E-60ED-4A1A-BED0-45E799B98739}" presName="hierChild4" presStyleCnt="0"/>
      <dgm:spPr/>
    </dgm:pt>
    <dgm:pt modelId="{9C16BC4C-E607-4211-AB19-822AB384F8FF}" type="pres">
      <dgm:prSet presAssocID="{C3DCB33E-60ED-4A1A-BED0-45E799B98739}" presName="hierChild5" presStyleCnt="0"/>
      <dgm:spPr/>
    </dgm:pt>
    <dgm:pt modelId="{3E1BCFE3-3468-42D5-807C-7E2598F7D0D6}" type="pres">
      <dgm:prSet presAssocID="{A7283944-D84A-4CB5-9E6D-FA5B59E0A18C}" presName="hierChild3" presStyleCnt="0"/>
      <dgm:spPr/>
    </dgm:pt>
  </dgm:ptLst>
  <dgm:cxnLst>
    <dgm:cxn modelId="{51ECD700-A8CF-4EAF-894E-79126752E344}" type="presOf" srcId="{FE1F6174-BC70-402A-88C0-6F2B7F36064C}" destId="{F16162F7-9ACC-41F2-BFF6-FD1F8672D05C}" srcOrd="0" destOrd="0" presId="urn:microsoft.com/office/officeart/2005/8/layout/orgChart1"/>
    <dgm:cxn modelId="{D709F602-D954-4D7B-88A7-D8E111AB1BEC}" type="presOf" srcId="{9452DF6E-8D93-47DB-B65A-6F7662452464}" destId="{57B5A13C-74D3-400E-8B2C-8918D0C3DDE3}" srcOrd="0" destOrd="0" presId="urn:microsoft.com/office/officeart/2005/8/layout/orgChart1"/>
    <dgm:cxn modelId="{886FBD03-CACF-4055-BB89-C7F608ADB597}" type="presOf" srcId="{2D45037E-D930-407F-9C28-425F0A04C7E6}" destId="{0E6CF44C-C8CE-40A2-B10A-A1F542E909F3}" srcOrd="0" destOrd="0" presId="urn:microsoft.com/office/officeart/2005/8/layout/orgChart1"/>
    <dgm:cxn modelId="{69734709-608D-49BC-A519-95C0096A0AE8}" srcId="{549A381D-7CBF-416A-80B1-4ED4F7841E10}" destId="{8076E62E-4C1F-4CE3-A2EA-B76AE8AEC123}" srcOrd="3" destOrd="0" parTransId="{CF250A02-685D-47A6-8CD2-D25B01096B5A}" sibTransId="{23ECDCC0-61C4-4701-BCBD-A4A62060805D}"/>
    <dgm:cxn modelId="{B9F64F09-5DB0-4E84-AA7E-8BEE4E49B6AA}" type="presOf" srcId="{FA3DAEE5-04C8-47EC-BA3F-40D0627B34D5}" destId="{D39B2F98-90C0-4BB7-BE27-B2417B8EE1B8}" srcOrd="1" destOrd="0" presId="urn:microsoft.com/office/officeart/2005/8/layout/orgChart1"/>
    <dgm:cxn modelId="{515CFA09-3533-4733-90BB-B9851F3F304C}" type="presOf" srcId="{597DFA87-5402-4789-B401-0C9817A89950}" destId="{9291075E-1090-49C3-8CC7-A3833495D70D}" srcOrd="1" destOrd="0" presId="urn:microsoft.com/office/officeart/2005/8/layout/orgChart1"/>
    <dgm:cxn modelId="{1289FA09-5444-497B-8D69-0B638C79A41D}" type="presOf" srcId="{FFCDC704-913C-4AF2-89CE-0BD1C0EEE93C}" destId="{907794E6-B3D2-46A4-AF83-CE8AD11FE167}" srcOrd="0" destOrd="0" presId="urn:microsoft.com/office/officeart/2005/8/layout/orgChart1"/>
    <dgm:cxn modelId="{F403480A-9879-4B2F-B261-B2E54B57BA35}" type="presOf" srcId="{0BFE87FE-FFFB-4BBE-9071-C696FF5D8F63}" destId="{F5861971-B827-4883-A89B-6F1A559FE34E}" srcOrd="1" destOrd="0" presId="urn:microsoft.com/office/officeart/2005/8/layout/orgChart1"/>
    <dgm:cxn modelId="{9117840A-1C38-43D8-9C08-048780D56D01}" type="presOf" srcId="{8E944BF5-C480-48C1-BB0C-D265ED336120}" destId="{49A24817-21FF-4B85-B4FA-65005F9DBC7D}" srcOrd="0" destOrd="0" presId="urn:microsoft.com/office/officeart/2005/8/layout/orgChart1"/>
    <dgm:cxn modelId="{44E25E0B-9569-4BFF-BF78-E19814C96451}" srcId="{549A381D-7CBF-416A-80B1-4ED4F7841E10}" destId="{D7054D10-7248-4C25-ABAD-130BC69B9226}" srcOrd="13" destOrd="0" parTransId="{D19F01D4-6970-42DB-8A45-259CBC3EEEFE}" sibTransId="{96690FFD-F15E-454A-9416-420358C7F0E7}"/>
    <dgm:cxn modelId="{C5697F0B-A8C2-48BA-949B-99EA3830C89D}" type="presOf" srcId="{E22E433B-61D2-4480-9D63-F79ABA911658}" destId="{E345497C-3465-4D61-937F-C59442304293}" srcOrd="1" destOrd="0" presId="urn:microsoft.com/office/officeart/2005/8/layout/orgChart1"/>
    <dgm:cxn modelId="{F6D3920B-F6BC-4A13-8306-5BB699B25122}" type="presOf" srcId="{A40954A7-DE9F-47B2-9F8D-F6477995C664}" destId="{B33D5EF2-A075-4303-9994-F3C2EAB12F5F}" srcOrd="1" destOrd="0" presId="urn:microsoft.com/office/officeart/2005/8/layout/orgChart1"/>
    <dgm:cxn modelId="{5BD7CA0B-5A0F-4038-B7E0-60A898D3E5F5}" type="presOf" srcId="{8E944BF5-C480-48C1-BB0C-D265ED336120}" destId="{10A6A8BF-A0AF-4DCF-9E35-7B416117FB3C}" srcOrd="1" destOrd="0" presId="urn:microsoft.com/office/officeart/2005/8/layout/orgChart1"/>
    <dgm:cxn modelId="{6E6AC812-07D8-4B46-A878-2152B7F468DC}" srcId="{A7283944-D84A-4CB5-9E6D-FA5B59E0A18C}" destId="{21CCBD94-8E4A-4ABD-BF4A-A836AA70C47C}" srcOrd="6" destOrd="0" parTransId="{48EC13DE-6C83-4147-B64E-F1CC4B789610}" sibTransId="{DFA79CBD-62DB-46E2-B8F4-69D5E67B38EB}"/>
    <dgm:cxn modelId="{7BD2DC15-CB9F-4932-A658-A6B9F511AF38}" type="presOf" srcId="{3DC035D8-5799-4C12-B0B9-1173B5C43ACF}" destId="{FADA871C-5ECD-421C-AEA1-69BC04D57434}" srcOrd="0" destOrd="0" presId="urn:microsoft.com/office/officeart/2005/8/layout/orgChart1"/>
    <dgm:cxn modelId="{F3316617-BADF-4DEF-8763-C6CA423E8BA7}" type="presOf" srcId="{2E2CF327-A779-497A-BC6D-DCF306C92601}" destId="{B825E94F-DCA6-47B6-93A1-3F34A2C01962}" srcOrd="0" destOrd="0" presId="urn:microsoft.com/office/officeart/2005/8/layout/orgChart1"/>
    <dgm:cxn modelId="{8BD71F19-1EC3-4A56-9C31-D9E1FC74DEBA}" type="presOf" srcId="{A40954A7-DE9F-47B2-9F8D-F6477995C664}" destId="{EF6371BB-3720-4FB0-9956-B401506D3EEE}" srcOrd="0" destOrd="0" presId="urn:microsoft.com/office/officeart/2005/8/layout/orgChart1"/>
    <dgm:cxn modelId="{559D541C-8475-47D6-B3A5-A9759FD43951}" type="presOf" srcId="{05231FB2-D1C8-47E5-98E2-10AEC783D4B9}" destId="{673A4910-03E5-438E-BA9A-CDDC9185A611}" srcOrd="1" destOrd="0" presId="urn:microsoft.com/office/officeart/2005/8/layout/orgChart1"/>
    <dgm:cxn modelId="{DC5FE21C-F3B8-4AB2-8E12-061DAC613428}" type="presOf" srcId="{3E260D85-79C7-4E78-9EF5-D531FB25078D}" destId="{B1A3A8E5-9244-45D8-8029-21412C398C1E}" srcOrd="0" destOrd="0" presId="urn:microsoft.com/office/officeart/2005/8/layout/orgChart1"/>
    <dgm:cxn modelId="{26C6501E-5876-4ED2-866D-8D81C5AAB3C0}" srcId="{A7283944-D84A-4CB5-9E6D-FA5B59E0A18C}" destId="{79827594-9653-460A-A087-EF1D9DCE90FA}" srcOrd="13" destOrd="0" parTransId="{0ABBE336-EE18-4CF2-B61B-41DCAADA2D94}" sibTransId="{FF508D0F-2AE8-4C51-BF5D-7C0CFF59E67A}"/>
    <dgm:cxn modelId="{A6D43D20-93EE-430A-890F-29E71398AA61}" type="presOf" srcId="{3F258510-19FA-4D1D-95F8-2566AF3C370C}" destId="{5D5F9363-A258-46AC-AFA3-9415E7E06892}" srcOrd="0" destOrd="0" presId="urn:microsoft.com/office/officeart/2005/8/layout/orgChart1"/>
    <dgm:cxn modelId="{FCCE6520-B558-40D3-A302-68DD29429A8E}" srcId="{A7283944-D84A-4CB5-9E6D-FA5B59E0A18C}" destId="{8E944BF5-C480-48C1-BB0C-D265ED336120}" srcOrd="9" destOrd="0" parTransId="{3DC035D8-5799-4C12-B0B9-1173B5C43ACF}" sibTransId="{107B3727-D1FE-4D3C-AB32-5486AE0CEBA7}"/>
    <dgm:cxn modelId="{E377E320-09EF-4335-B0CE-B3B4ED82D580}" srcId="{A7283944-D84A-4CB5-9E6D-FA5B59E0A18C}" destId="{FA3DAEE5-04C8-47EC-BA3F-40D0627B34D5}" srcOrd="8" destOrd="0" parTransId="{C94B9E90-FE7C-4CB3-84AC-77ABB26D8C2D}" sibTransId="{4F654445-1E82-4E0A-95E6-1479352DC4ED}"/>
    <dgm:cxn modelId="{DED5CE25-5039-4DA4-9CB4-7FA84E19A695}" type="presOf" srcId="{E9F9FECB-D758-463D-9485-1BBBAA4F2164}" destId="{241BEAAA-7EF1-4320-9CB9-70DC2C882C9E}" srcOrd="1" destOrd="0" presId="urn:microsoft.com/office/officeart/2005/8/layout/orgChart1"/>
    <dgm:cxn modelId="{34695F26-6C33-415F-BA29-713A07C3C95F}" srcId="{A7283944-D84A-4CB5-9E6D-FA5B59E0A18C}" destId="{5E2071BE-B491-4227-A3EA-A17AD6B4CFEC}" srcOrd="11" destOrd="0" parTransId="{189C21F2-9E70-40F4-9FE1-CBEFABFD92D1}" sibTransId="{78AF3C52-820D-4512-B892-9AFABF55E63E}"/>
    <dgm:cxn modelId="{9D64932B-C65B-4408-B725-785EAB99D0F7}" type="presOf" srcId="{189C21F2-9E70-40F4-9FE1-CBEFABFD92D1}" destId="{A61ADBD9-9F40-49A1-B78A-D0B2A04350D3}" srcOrd="0" destOrd="0" presId="urn:microsoft.com/office/officeart/2005/8/layout/orgChart1"/>
    <dgm:cxn modelId="{5DB6F92B-4F64-4ACC-926A-0FD2B4711F58}" type="presOf" srcId="{EEE8DDD7-218D-4C8D-B9F9-571F34BE5F45}" destId="{8B2AEF9C-FE5B-440B-B7B7-026CE776588B}" srcOrd="1" destOrd="0" presId="urn:microsoft.com/office/officeart/2005/8/layout/orgChart1"/>
    <dgm:cxn modelId="{5224BC30-5D42-4CD0-9517-2B1F905C8AB6}" srcId="{549A381D-7CBF-416A-80B1-4ED4F7841E10}" destId="{22862067-0EAB-4FB6-A763-5B4C5956251E}" srcOrd="1" destOrd="0" parTransId="{E1C02374-81D4-437F-93BE-9B33C9DDD44D}" sibTransId="{FEBC22D7-FF7D-4B89-9C2D-E86F7F6816B9}"/>
    <dgm:cxn modelId="{A2215B31-2EFA-4CBD-8007-17235B3251F8}" type="presOf" srcId="{48EC13DE-6C83-4147-B64E-F1CC4B789610}" destId="{6DB5768B-1A78-4E19-8A4F-45156D816B9F}" srcOrd="0" destOrd="0" presId="urn:microsoft.com/office/officeart/2005/8/layout/orgChart1"/>
    <dgm:cxn modelId="{F37A1C32-504C-4984-A8B3-3D311A7EA2BD}" type="presOf" srcId="{C201D698-7DE9-4F6F-AF28-895156A13C49}" destId="{F32BAD6B-2B2D-42FF-B0F0-505179B4D739}" srcOrd="1" destOrd="0" presId="urn:microsoft.com/office/officeart/2005/8/layout/orgChart1"/>
    <dgm:cxn modelId="{9CC6C733-04B4-4959-9F59-3493D0347ABC}" type="presOf" srcId="{26652F69-2CB4-4C86-84E2-EB4DCB177D1F}" destId="{DDED0704-7C0F-45CA-990A-6A053C94464A}" srcOrd="0" destOrd="0" presId="urn:microsoft.com/office/officeart/2005/8/layout/orgChart1"/>
    <dgm:cxn modelId="{CA686937-C025-4634-98E9-DAEE499A71BA}" type="presOf" srcId="{C7476901-AC9E-4046-AF34-C1C5076B4467}" destId="{B91595F9-9118-4C6A-97B6-53E0E965E3DE}" srcOrd="1" destOrd="0" presId="urn:microsoft.com/office/officeart/2005/8/layout/orgChart1"/>
    <dgm:cxn modelId="{1A790A38-E12D-4A47-97F9-341CE02963AD}" srcId="{549A381D-7CBF-416A-80B1-4ED4F7841E10}" destId="{597DFA87-5402-4789-B401-0C9817A89950}" srcOrd="7" destOrd="0" parTransId="{5FDE0C95-2E37-4DA7-A0A2-EDC43E341E32}" sibTransId="{D80AA155-457F-42CB-8D3C-353CADC1B1D3}"/>
    <dgm:cxn modelId="{F9526139-6E4F-4C3C-A5C3-E7B41D975BEC}" type="presOf" srcId="{690953A9-448C-49C0-87DB-DE96C2345068}" destId="{97E595CF-7BB9-4552-99DE-0D25C2C49763}" srcOrd="0" destOrd="0" presId="urn:microsoft.com/office/officeart/2005/8/layout/orgChart1"/>
    <dgm:cxn modelId="{18B7553C-375E-4E3B-9426-4896E82D9B3C}" type="presOf" srcId="{5A78B487-32D7-4ADE-861A-00A2B2D7DACC}" destId="{67D97B4C-5CE1-41EE-B0EC-2966C01ECD10}" srcOrd="0" destOrd="0" presId="urn:microsoft.com/office/officeart/2005/8/layout/orgChart1"/>
    <dgm:cxn modelId="{86BBFC3C-7614-49D3-9E45-E74742F7AA6F}" type="presOf" srcId="{C3DCB33E-60ED-4A1A-BED0-45E799B98739}" destId="{E85AD1D5-5390-4D26-B63D-E6A1F72F00AF}" srcOrd="1" destOrd="0" presId="urn:microsoft.com/office/officeart/2005/8/layout/orgChart1"/>
    <dgm:cxn modelId="{AEB81F3D-BC18-4A29-AA8E-F127A666CDC4}" type="presOf" srcId="{61E4C8F8-F43E-45FC-B8AB-D9678066C1E9}" destId="{E82C234A-F9CA-45B6-A0B6-F78BBB128732}" srcOrd="0" destOrd="0" presId="urn:microsoft.com/office/officeart/2005/8/layout/orgChart1"/>
    <dgm:cxn modelId="{D691A63F-9D7E-40C1-8154-70DC672A9D17}" type="presOf" srcId="{7E6C85BB-B2E6-45AE-B701-05EDEA82C63F}" destId="{EF625F1D-8E19-4530-B560-CDA464C6AA7D}" srcOrd="0" destOrd="0" presId="urn:microsoft.com/office/officeart/2005/8/layout/orgChart1"/>
    <dgm:cxn modelId="{28ED4D40-2769-4117-A16A-3356C5612065}" srcId="{549A381D-7CBF-416A-80B1-4ED4F7841E10}" destId="{7E6C85BB-B2E6-45AE-B701-05EDEA82C63F}" srcOrd="6" destOrd="0" parTransId="{98E5A16C-A2B6-41D2-9A08-7AE488C3F309}" sibTransId="{333CA8AD-1C2F-4ED1-A067-8CF2C27BDFB3}"/>
    <dgm:cxn modelId="{43876A5B-AC4D-4BA8-BF21-3E02FD37AD0F}" type="presOf" srcId="{FFCDC704-913C-4AF2-89CE-0BD1C0EEE93C}" destId="{1A7F9664-ECAA-4BD5-9F39-DE0A0B4F412F}" srcOrd="1" destOrd="0" presId="urn:microsoft.com/office/officeart/2005/8/layout/orgChart1"/>
    <dgm:cxn modelId="{1227C65B-FD40-4F3C-8B4D-CE1C979AD9A8}" srcId="{A7283944-D84A-4CB5-9E6D-FA5B59E0A18C}" destId="{C3DCB33E-60ED-4A1A-BED0-45E799B98739}" srcOrd="22" destOrd="0" parTransId="{09DA5ED0-FC61-45EB-BD65-4F0CFD9982A2}" sibTransId="{071B6890-71DF-4E06-9E8D-1AE9D6434920}"/>
    <dgm:cxn modelId="{14D3EE5B-AA6A-4C41-9C59-5F6DE398025E}" type="presOf" srcId="{9CC53590-1AE4-4DE9-ABB0-64CD30C4D9F2}" destId="{5753AA74-4DAC-49D0-A02C-2A28F311E4BC}" srcOrd="1" destOrd="0" presId="urn:microsoft.com/office/officeart/2005/8/layout/orgChart1"/>
    <dgm:cxn modelId="{18AAFA5B-9076-4AC0-BD52-5E14B0A63281}" srcId="{549A381D-7CBF-416A-80B1-4ED4F7841E10}" destId="{500C86F5-96B2-4C0D-99DA-5EC765C1B0D8}" srcOrd="16" destOrd="0" parTransId="{1AF098B9-9460-4248-A48B-39E84B2E296D}" sibTransId="{C2DC5F57-3391-4BC6-A3AF-84E2670534D9}"/>
    <dgm:cxn modelId="{90254A5D-34E3-4565-AF5A-E7F74F677ADD}" type="presOf" srcId="{EEE8DDD7-218D-4C8D-B9F9-571F34BE5F45}" destId="{A65B81DA-5172-4717-8BD9-41A5370DBEE8}" srcOrd="0" destOrd="0" presId="urn:microsoft.com/office/officeart/2005/8/layout/orgChart1"/>
    <dgm:cxn modelId="{4B4FD55D-58DC-45EB-80A9-0DBC8C525840}" type="presOf" srcId="{0BDC9369-5387-4676-84A6-7AD44EA94BF5}" destId="{D6B0E348-D2AD-4E05-896B-A1C8120D215C}" srcOrd="0" destOrd="0" presId="urn:microsoft.com/office/officeart/2005/8/layout/orgChart1"/>
    <dgm:cxn modelId="{21EB825E-6D86-4988-AFC2-C789DC55A36B}" srcId="{549A381D-7CBF-416A-80B1-4ED4F7841E10}" destId="{C201D698-7DE9-4F6F-AF28-895156A13C49}" srcOrd="14" destOrd="0" parTransId="{4F720406-431D-48EB-AB9C-2474F27CCA66}" sibTransId="{5F0752C5-4E9E-4338-9400-40E44C37FC7D}"/>
    <dgm:cxn modelId="{04671C5F-DD20-4389-B9D6-B5096DEED40C}" type="presOf" srcId="{B75AFAB0-45CC-49E6-AEDD-11607BAE6CAA}" destId="{F3163F29-F83A-49AA-9534-DD5AA5257711}" srcOrd="0" destOrd="0" presId="urn:microsoft.com/office/officeart/2005/8/layout/orgChart1"/>
    <dgm:cxn modelId="{134FBD5F-8C44-473F-A726-AF7CA967DED1}" type="presOf" srcId="{CCF7A6AA-C055-45CC-B9BC-C829645ECCB5}" destId="{4DF7E0DC-CE27-4425-812E-06A11A9C40FB}" srcOrd="1" destOrd="0" presId="urn:microsoft.com/office/officeart/2005/8/layout/orgChart1"/>
    <dgm:cxn modelId="{11443D64-7B68-4D93-9DA8-F2F807C279EE}" srcId="{549A381D-7CBF-416A-80B1-4ED4F7841E10}" destId="{9D29B55F-3902-43CC-9944-5A0B5EAA7D78}" srcOrd="2" destOrd="0" parTransId="{51AA1B1A-6FD8-469B-BB83-5E439DD8B561}" sibTransId="{A769EF25-496F-47D6-A005-ACDCF4A4FD0D}"/>
    <dgm:cxn modelId="{D51ABE64-FE46-4538-AF31-F195E473960E}" srcId="{A7283944-D84A-4CB5-9E6D-FA5B59E0A18C}" destId="{E9F9FECB-D758-463D-9485-1BBBAA4F2164}" srcOrd="2" destOrd="0" parTransId="{20787557-324C-4E03-8854-26915064CF28}" sibTransId="{5F601118-68E5-4314-A98A-72B82D67D3BB}"/>
    <dgm:cxn modelId="{64BCE966-063F-4B9B-B2E3-9A3B8C676C18}" srcId="{A7283944-D84A-4CB5-9E6D-FA5B59E0A18C}" destId="{549A381D-7CBF-416A-80B1-4ED4F7841E10}" srcOrd="0" destOrd="0" parTransId="{3F258510-19FA-4D1D-95F8-2566AF3C370C}" sibTransId="{207BB73B-8889-4675-809A-9611646C9ABD}"/>
    <dgm:cxn modelId="{CA851967-4871-409F-85E5-039E06F39AE6}" type="presOf" srcId="{61116456-22F3-4097-815E-CBCB7DA026BF}" destId="{6E4633E1-96EA-4680-BCE7-95B44E482F6E}" srcOrd="0" destOrd="0" presId="urn:microsoft.com/office/officeart/2005/8/layout/orgChart1"/>
    <dgm:cxn modelId="{BDC54C67-7A57-4126-A58E-27B71F5C58A9}" type="presOf" srcId="{040886CE-A8EB-4D2E-BDB2-B3E8DB126D09}" destId="{7F9E3F4C-D662-4559-A230-B0B421FD374A}" srcOrd="1" destOrd="0" presId="urn:microsoft.com/office/officeart/2005/8/layout/orgChart1"/>
    <dgm:cxn modelId="{43DAC347-2B2E-44C0-8C8D-65E27146E080}" type="presOf" srcId="{0BFE87FE-FFFB-4BBE-9071-C696FF5D8F63}" destId="{D17B1283-E9DF-4217-AAC1-5D143215F036}" srcOrd="0" destOrd="0" presId="urn:microsoft.com/office/officeart/2005/8/layout/orgChart1"/>
    <dgm:cxn modelId="{0F923748-A5FF-4250-A5F4-973080DEE2DB}" type="presOf" srcId="{3AE5258A-B401-4CA4-A18A-A706B9F2E0D2}" destId="{C4C5D4E6-DBF8-4B20-9A92-2B73D01772D0}" srcOrd="1" destOrd="0" presId="urn:microsoft.com/office/officeart/2005/8/layout/orgChart1"/>
    <dgm:cxn modelId="{733E0C49-6F7F-4E4E-94A5-2D484684B9F0}" type="presOf" srcId="{5FDE0C95-2E37-4DA7-A0A2-EDC43E341E32}" destId="{34BFF1A4-F7BD-4DF1-BE03-C696A0D7FA9D}" srcOrd="0" destOrd="0" presId="urn:microsoft.com/office/officeart/2005/8/layout/orgChart1"/>
    <dgm:cxn modelId="{B337D369-BF26-4E2E-9BBD-906F07E7BC7D}" type="presOf" srcId="{61ECD66D-6974-4C03-BFCE-A4AFF7659A86}" destId="{6C3AC0F9-9654-4186-9500-201BC28B07E2}" srcOrd="0" destOrd="0" presId="urn:microsoft.com/office/officeart/2005/8/layout/orgChart1"/>
    <dgm:cxn modelId="{0C67B34D-AAE4-4EFC-8B59-05AA1E4A65FD}" type="presOf" srcId="{D7054D10-7248-4C25-ABAD-130BC69B9226}" destId="{D4561A4E-5B0C-4E1A-961C-F2D133A23680}" srcOrd="0" destOrd="0" presId="urn:microsoft.com/office/officeart/2005/8/layout/orgChart1"/>
    <dgm:cxn modelId="{4179556E-ACBB-460E-906F-E2392D92AC66}" srcId="{549A381D-7CBF-416A-80B1-4ED4F7841E10}" destId="{61A8CF9A-C018-44B6-80B7-2645ADAC2392}" srcOrd="0" destOrd="0" parTransId="{1FE19DC8-D664-4E00-8737-450BA3F6B2A3}" sibTransId="{E07430BD-F267-426E-A7E2-A16EA8F4297E}"/>
    <dgm:cxn modelId="{1DF0BF6E-A76B-4CD8-B2FF-F43E07711214}" srcId="{549A381D-7CBF-416A-80B1-4ED4F7841E10}" destId="{E22E433B-61D2-4480-9D63-F79ABA911658}" srcOrd="11" destOrd="0" parTransId="{0BDC9369-5387-4676-84A6-7AD44EA94BF5}" sibTransId="{20B58E55-5D7F-4A09-A10C-7250FAA352F9}"/>
    <dgm:cxn modelId="{3169DE4F-F20C-4A39-AD48-20D739F7005F}" type="presOf" srcId="{4E4D1C64-5A27-44D0-B96B-386C56E20B77}" destId="{37BC5CE0-4F19-491C-A2D9-7D377528B26E}" srcOrd="0" destOrd="0" presId="urn:microsoft.com/office/officeart/2005/8/layout/orgChart1"/>
    <dgm:cxn modelId="{3F0CEA6F-CFC4-4A57-B1DB-23AD8443CEF1}" type="presOf" srcId="{9D29B55F-3902-43CC-9944-5A0B5EAA7D78}" destId="{DE8F0939-CC99-4AF1-ACB6-22F10D084E52}" srcOrd="0" destOrd="0" presId="urn:microsoft.com/office/officeart/2005/8/layout/orgChart1"/>
    <dgm:cxn modelId="{1B262250-3B56-4124-9F31-42CC16C4165E}" type="presOf" srcId="{B0DA2A2D-5569-40B6-B6A7-85F1524548F3}" destId="{5DE0E804-8322-46D5-807A-7B52834D85D1}" srcOrd="0" destOrd="0" presId="urn:microsoft.com/office/officeart/2005/8/layout/orgChart1"/>
    <dgm:cxn modelId="{B6268D50-501D-44AC-B486-ADD842E3EC64}" type="presOf" srcId="{9CC53590-1AE4-4DE9-ABB0-64CD30C4D9F2}" destId="{ADF5F616-E7D1-43E3-93B5-A285139CBE7F}" srcOrd="0" destOrd="0" presId="urn:microsoft.com/office/officeart/2005/8/layout/orgChart1"/>
    <dgm:cxn modelId="{8649B950-629E-44B8-98FD-3DD1EADC2E36}" srcId="{A7283944-D84A-4CB5-9E6D-FA5B59E0A18C}" destId="{FE1F6174-BC70-402A-88C0-6F2B7F36064C}" srcOrd="14" destOrd="0" parTransId="{61E4C8F8-F43E-45FC-B8AB-D9678066C1E9}" sibTransId="{35AB766C-ADD0-4F1E-986B-A5461788210B}"/>
    <dgm:cxn modelId="{46916653-DB95-431D-8D34-0D469837A4C5}" srcId="{549A381D-7CBF-416A-80B1-4ED4F7841E10}" destId="{040886CE-A8EB-4D2E-BDB2-B3E8DB126D09}" srcOrd="5" destOrd="0" parTransId="{5A78B487-32D7-4ADE-861A-00A2B2D7DACC}" sibTransId="{164F93E9-55E7-4AB3-B13F-851C1F92883B}"/>
    <dgm:cxn modelId="{8998AD54-8E94-4FCF-B541-7090B32610EE}" type="presOf" srcId="{98E5A16C-A2B6-41D2-9A08-7AE488C3F309}" destId="{5B62DF7D-A978-45C4-A056-CDAD878C0479}" srcOrd="0" destOrd="0" presId="urn:microsoft.com/office/officeart/2005/8/layout/orgChart1"/>
    <dgm:cxn modelId="{555EEE54-B638-43FE-8BA4-0A8CBC4C15F4}" type="presOf" srcId="{A7283944-D84A-4CB5-9E6D-FA5B59E0A18C}" destId="{F17BBF89-872B-487A-9B05-2D5C9B6E2BF9}" srcOrd="1" destOrd="0" presId="urn:microsoft.com/office/officeart/2005/8/layout/orgChart1"/>
    <dgm:cxn modelId="{077AA075-8553-47D9-922C-8C03DBCB497D}" type="presOf" srcId="{FA3DAEE5-04C8-47EC-BA3F-40D0627B34D5}" destId="{87C43BFD-592F-4B55-B7F7-BA2E3C30F2FB}" srcOrd="0" destOrd="0" presId="urn:microsoft.com/office/officeart/2005/8/layout/orgChart1"/>
    <dgm:cxn modelId="{A7B40B77-6FED-4B3E-82F2-1DF608A54DD0}" type="presOf" srcId="{79827594-9653-460A-A087-EF1D9DCE90FA}" destId="{A2D95390-3EC1-4C77-A105-A2541BD2C856}" srcOrd="0" destOrd="0" presId="urn:microsoft.com/office/officeart/2005/8/layout/orgChart1"/>
    <dgm:cxn modelId="{1F872F77-F202-484B-9B61-6226DC3FF2A1}" type="presOf" srcId="{E9F9FECB-D758-463D-9485-1BBBAA4F2164}" destId="{7612EDE9-15FC-498C-B971-E1F954B60D96}" srcOrd="0" destOrd="0" presId="urn:microsoft.com/office/officeart/2005/8/layout/orgChart1"/>
    <dgm:cxn modelId="{07D77C77-B653-4139-8A26-9A8660524526}" type="presOf" srcId="{9452DF6E-8D93-47DB-B65A-6F7662452464}" destId="{FF9A33F6-873D-4DD4-A99B-8CDDA3F04BDD}" srcOrd="1" destOrd="0" presId="urn:microsoft.com/office/officeart/2005/8/layout/orgChart1"/>
    <dgm:cxn modelId="{16E7A377-4427-4A96-A893-3CA87B450125}" type="presOf" srcId="{AE3BE7FC-855B-4A38-9FA2-D292E12BC37F}" destId="{FF787ECB-5C78-47EF-99AB-D491B712C63B}" srcOrd="0" destOrd="0" presId="urn:microsoft.com/office/officeart/2005/8/layout/orgChart1"/>
    <dgm:cxn modelId="{2CD9C677-B875-4B58-8D8F-CCB12E6D0E33}" type="presOf" srcId="{4F720406-431D-48EB-AB9C-2474F27CCA66}" destId="{92F4D14E-7433-4651-9C42-684D0EB299C9}" srcOrd="0" destOrd="0" presId="urn:microsoft.com/office/officeart/2005/8/layout/orgChart1"/>
    <dgm:cxn modelId="{EAAAB158-A690-4C6A-8F9C-2B34AB562233}" srcId="{A7283944-D84A-4CB5-9E6D-FA5B59E0A18C}" destId="{9452DF6E-8D93-47DB-B65A-6F7662452464}" srcOrd="17" destOrd="0" parTransId="{D269969C-C127-425E-9838-465B1158A876}" sibTransId="{8B2F66B2-82A2-493B-B2A3-96A75F8C6A43}"/>
    <dgm:cxn modelId="{7FB84D79-0FF6-47D7-8237-F45DC14515C2}" type="presOf" srcId="{C7476901-AC9E-4046-AF34-C1C5076B4467}" destId="{34112D50-F750-4E42-B3AB-6C855B9ABCCC}" srcOrd="0" destOrd="0" presId="urn:microsoft.com/office/officeart/2005/8/layout/orgChart1"/>
    <dgm:cxn modelId="{6944B579-D1A2-49BA-AB34-35233AABFF6A}" type="presOf" srcId="{B75AFAB0-45CC-49E6-AEDD-11607BAE6CAA}" destId="{3AE0B3FD-5647-44F2-8657-6DDC4DC08F74}" srcOrd="1" destOrd="0" presId="urn:microsoft.com/office/officeart/2005/8/layout/orgChart1"/>
    <dgm:cxn modelId="{DF132D7D-8FC8-4486-80BD-F5A0941B92BD}" type="presOf" srcId="{394106E1-34F5-429A-8F19-29C113C8078B}" destId="{ED471A82-2006-446C-97A9-EC51BAC0232B}" srcOrd="0" destOrd="0" presId="urn:microsoft.com/office/officeart/2005/8/layout/orgChart1"/>
    <dgm:cxn modelId="{30FD4E7D-76A5-44F4-8AA5-2F66836E8C1F}" type="presOf" srcId="{0ABBE336-EE18-4CF2-B61B-41DCAADA2D94}" destId="{E9D0E19A-6B7A-484B-8F32-8A16921C7495}" srcOrd="0" destOrd="0" presId="urn:microsoft.com/office/officeart/2005/8/layout/orgChart1"/>
    <dgm:cxn modelId="{C837027F-8F08-4BB8-A562-1CE1AC1CB399}" type="presOf" srcId="{2D54E9DC-6DFA-4BB8-9399-834867992C52}" destId="{96D98BD4-6340-4516-8D35-BA0CEBD24025}" srcOrd="1" destOrd="0" presId="urn:microsoft.com/office/officeart/2005/8/layout/orgChart1"/>
    <dgm:cxn modelId="{6F5F3E7F-250F-480B-9660-68C59F93C251}" type="presOf" srcId="{D557C092-BCDC-47BD-B44B-49E2DA239959}" destId="{F8DB23C7-4E15-40B3-8C31-DF8521BD30B8}" srcOrd="0" destOrd="0" presId="urn:microsoft.com/office/officeart/2005/8/layout/orgChart1"/>
    <dgm:cxn modelId="{B2829D7F-2A86-42C1-A03B-BAB51C555705}" srcId="{549A381D-7CBF-416A-80B1-4ED4F7841E10}" destId="{CA902AF9-B292-49E7-9B36-C87A95295935}" srcOrd="15" destOrd="0" parTransId="{2E2CF327-A779-497A-BC6D-DCF306C92601}" sibTransId="{3B0A1A70-1270-438F-A85C-03FABA1BCF36}"/>
    <dgm:cxn modelId="{A4D51682-D08A-481A-895D-E4FA4B31C1D7}" srcId="{A7283944-D84A-4CB5-9E6D-FA5B59E0A18C}" destId="{3E260D85-79C7-4E78-9EF5-D531FB25078D}" srcOrd="18" destOrd="0" parTransId="{D754277D-511C-4EF2-AE14-A00C923428A5}" sibTransId="{6DF864B8-04E6-49BB-81FA-3122A55AC90D}"/>
    <dgm:cxn modelId="{C04AD282-52BC-4E8B-AEE6-B5FDD1822AC9}" type="presOf" srcId="{597DFA87-5402-4789-B401-0C9817A89950}" destId="{B05862BD-A7DD-42CF-BD47-1EDE2AD81EFD}" srcOrd="0" destOrd="0" presId="urn:microsoft.com/office/officeart/2005/8/layout/orgChart1"/>
    <dgm:cxn modelId="{5CAF4784-2072-4536-8EB6-E17CECE70158}" srcId="{A7283944-D84A-4CB5-9E6D-FA5B59E0A18C}" destId="{0BFE87FE-FFFB-4BBE-9071-C696FF5D8F63}" srcOrd="15" destOrd="0" parTransId="{69566CBE-16F9-4157-A007-7F89E73B7333}" sibTransId="{C06EF2CE-207F-4663-995B-4FA0A3DE0EAB}"/>
    <dgm:cxn modelId="{E2AD0387-1DCD-4B1F-90BE-A280D0EF51A4}" type="presOf" srcId="{26652F69-2CB4-4C86-84E2-EB4DCB177D1F}" destId="{ADF48E5D-D2A7-4F8A-8F2D-A86BBAD585A8}" srcOrd="1" destOrd="0" presId="urn:microsoft.com/office/officeart/2005/8/layout/orgChart1"/>
    <dgm:cxn modelId="{AC851487-8E08-447A-8239-5758F00034EB}" type="presOf" srcId="{CF250A02-685D-47A6-8CD2-D25B01096B5A}" destId="{A1C85EC9-ACD9-46E9-8294-61CEFD1AF368}" srcOrd="0" destOrd="0" presId="urn:microsoft.com/office/officeart/2005/8/layout/orgChart1"/>
    <dgm:cxn modelId="{A8C1018D-3BDF-46A2-ACC4-414DBCCD2F6A}" type="presOf" srcId="{E22E433B-61D2-4480-9D63-F79ABA911658}" destId="{7B52B87A-5F9B-4551-B3D8-95E7D819B8DE}" srcOrd="0" destOrd="0" presId="urn:microsoft.com/office/officeart/2005/8/layout/orgChart1"/>
    <dgm:cxn modelId="{D3B47C8E-D5C4-44DA-B71A-2A8CBD0E7E11}" type="presOf" srcId="{5E2071BE-B491-4227-A3EA-A17AD6B4CFEC}" destId="{A4FC8513-568F-405F-AAAA-5DAF87605BBB}" srcOrd="0" destOrd="0" presId="urn:microsoft.com/office/officeart/2005/8/layout/orgChart1"/>
    <dgm:cxn modelId="{39524C8F-3D98-4DD8-8B2C-3AB9DE226A1E}" srcId="{549A381D-7CBF-416A-80B1-4ED4F7841E10}" destId="{26652F69-2CB4-4C86-84E2-EB4DCB177D1F}" srcOrd="8" destOrd="0" parTransId="{97AE0D35-0CB5-45FF-AB2F-E0718031F011}" sibTransId="{EE43C2D4-50D9-4982-B3EF-0699F83AF8F5}"/>
    <dgm:cxn modelId="{68CBB990-EE12-48C6-B2D5-1D477FC1795F}" srcId="{A7283944-D84A-4CB5-9E6D-FA5B59E0A18C}" destId="{EEE8DDD7-218D-4C8D-B9F9-571F34BE5F45}" srcOrd="16" destOrd="0" parTransId="{697A154C-CC55-4B56-A960-0118F22F05A2}" sibTransId="{240F0A04-85C8-4F00-B92F-E4D8703ADC0F}"/>
    <dgm:cxn modelId="{19886192-EFBA-435F-9FA6-FC8063B67965}" type="presOf" srcId="{2D45037E-D930-407F-9C28-425F0A04C7E6}" destId="{410A2017-E0D1-4E27-A780-2395C153CF68}" srcOrd="1" destOrd="0" presId="urn:microsoft.com/office/officeart/2005/8/layout/orgChart1"/>
    <dgm:cxn modelId="{5D2AE292-82E8-4FB3-9DF1-F6E9778D3C0E}" type="presOf" srcId="{A58FC64E-AC99-4DD3-BCE1-F4A6D79CAEBA}" destId="{82487512-B94E-4A73-902B-499F1BD37802}" srcOrd="0" destOrd="0" presId="urn:microsoft.com/office/officeart/2005/8/layout/orgChart1"/>
    <dgm:cxn modelId="{E1780993-949B-4A68-B295-E303CDAE7F99}" type="presOf" srcId="{97AE0D35-0CB5-45FF-AB2F-E0718031F011}" destId="{2DACFC67-3987-4812-83C2-DC235ADAEEB4}" srcOrd="0" destOrd="0" presId="urn:microsoft.com/office/officeart/2005/8/layout/orgChart1"/>
    <dgm:cxn modelId="{BB295B96-A462-43D0-89FF-27E8CE02D2FA}" type="presOf" srcId="{21CCBD94-8E4A-4ABD-BF4A-A836AA70C47C}" destId="{F987FEE1-6682-4BDB-929A-5A56FC6589AE}" srcOrd="0" destOrd="0" presId="urn:microsoft.com/office/officeart/2005/8/layout/orgChart1"/>
    <dgm:cxn modelId="{7FA82999-19A3-454B-BB1A-5EDE03CBB555}" type="presOf" srcId="{52C1265A-5EEA-4651-803C-FAA48BD1B568}" destId="{D4412365-3274-4D92-A3FC-E6317FEA0D89}" srcOrd="0" destOrd="0" presId="urn:microsoft.com/office/officeart/2005/8/layout/orgChart1"/>
    <dgm:cxn modelId="{2867BA9D-9BF4-4A42-8C94-BE3B134F20C6}" type="presOf" srcId="{7E6C85BB-B2E6-45AE-B701-05EDEA82C63F}" destId="{50587E51-6590-4BFA-B6A4-24DAF6F955F6}" srcOrd="1" destOrd="0" presId="urn:microsoft.com/office/officeart/2005/8/layout/orgChart1"/>
    <dgm:cxn modelId="{74DCBB9D-4C9E-4ECA-A7AF-E0472C721988}" type="presOf" srcId="{697A154C-CC55-4B56-A960-0118F22F05A2}" destId="{28687525-B30F-4387-A351-F56182D545F6}" srcOrd="0" destOrd="0" presId="urn:microsoft.com/office/officeart/2005/8/layout/orgChart1"/>
    <dgm:cxn modelId="{5CB9DE9E-7D9F-4B1A-A24D-60F12FBB744B}" srcId="{A7283944-D84A-4CB5-9E6D-FA5B59E0A18C}" destId="{9CC53590-1AE4-4DE9-ABB0-64CD30C4D9F2}" srcOrd="5" destOrd="0" parTransId="{22A2C225-9FEA-4180-8616-CA6C982A1892}" sibTransId="{D1F30634-54CD-4B0D-9442-E208832925FD}"/>
    <dgm:cxn modelId="{301A3BA0-8F5A-479F-AF80-49889B2E1A70}" type="presOf" srcId="{CA902AF9-B292-49E7-9B36-C87A95295935}" destId="{B23412BA-198E-43D0-A0C5-EA33F21E3A57}" srcOrd="1" destOrd="0" presId="urn:microsoft.com/office/officeart/2005/8/layout/orgChart1"/>
    <dgm:cxn modelId="{4F3641A0-80CD-4F57-BCEC-B0310C3B5C76}" type="presOf" srcId="{79827594-9653-460A-A087-EF1D9DCE90FA}" destId="{186AD697-7981-429C-ABA7-184359736F0F}" srcOrd="1" destOrd="0" presId="urn:microsoft.com/office/officeart/2005/8/layout/orgChart1"/>
    <dgm:cxn modelId="{D6A4CBA0-9C89-472B-9B67-D16195B0F6C1}" type="presOf" srcId="{CCF7A6AA-C055-45CC-B9BC-C829645ECCB5}" destId="{7C03C17F-F6DC-4AC4-B2C3-B59266FB3B96}" srcOrd="0" destOrd="0" presId="urn:microsoft.com/office/officeart/2005/8/layout/orgChart1"/>
    <dgm:cxn modelId="{850A7BA1-681F-4DDA-BB30-528B09F4178F}" srcId="{A7283944-D84A-4CB5-9E6D-FA5B59E0A18C}" destId="{05231FB2-D1C8-47E5-98E2-10AEC783D4B9}" srcOrd="10" destOrd="0" parTransId="{AE3BE7FC-855B-4A38-9FA2-D292E12BC37F}" sibTransId="{6F88AE30-F324-4FAA-8172-7D2578D24F45}"/>
    <dgm:cxn modelId="{6150B8A3-41AC-49B4-97CF-4EFCDFABD2FA}" type="presOf" srcId="{C94B9E90-FE7C-4CB3-84AC-77ABB26D8C2D}" destId="{AF9C953B-33E6-4636-A844-D2C1C78ECD1A}" srcOrd="0" destOrd="0" presId="urn:microsoft.com/office/officeart/2005/8/layout/orgChart1"/>
    <dgm:cxn modelId="{C97D21A6-66CF-49A8-93F3-5EA0909201A9}" srcId="{A7283944-D84A-4CB5-9E6D-FA5B59E0A18C}" destId="{3AE5258A-B401-4CA4-A18A-A706B9F2E0D2}" srcOrd="7" destOrd="0" parTransId="{A58FC64E-AC99-4DD3-BCE1-F4A6D79CAEBA}" sibTransId="{B77238C9-0402-4678-A43A-6CBD59D2A004}"/>
    <dgm:cxn modelId="{8BA4CBA6-0B3A-4AEF-856A-47D264D9FF45}" type="presOf" srcId="{D19F01D4-6970-42DB-8A45-259CBC3EEEFE}" destId="{7ECD8F20-56F7-415E-8379-58031F293605}" srcOrd="0" destOrd="0" presId="urn:microsoft.com/office/officeart/2005/8/layout/orgChart1"/>
    <dgm:cxn modelId="{FF8AFCA7-03AB-4F8A-874E-C153515AA1F4}" type="presOf" srcId="{61ECD66D-6974-4C03-BFCE-A4AFF7659A86}" destId="{43E859BF-FC2E-47C0-A13F-66F18505A674}" srcOrd="1" destOrd="0" presId="urn:microsoft.com/office/officeart/2005/8/layout/orgChart1"/>
    <dgm:cxn modelId="{4D3766A8-5D64-4B34-A48C-B667F071F0DF}" type="presOf" srcId="{9D29B55F-3902-43CC-9944-5A0B5EAA7D78}" destId="{3BDACC58-59A9-4FEA-8BC7-81017254C777}" srcOrd="1" destOrd="0" presId="urn:microsoft.com/office/officeart/2005/8/layout/orgChart1"/>
    <dgm:cxn modelId="{5ACFCDAD-F649-41B6-93F7-7A6D82F83D81}" type="presOf" srcId="{D269969C-C127-425E-9838-465B1158A876}" destId="{06591DB4-F520-44E6-8ACA-FD0502803D1B}" srcOrd="0" destOrd="0" presId="urn:microsoft.com/office/officeart/2005/8/layout/orgChart1"/>
    <dgm:cxn modelId="{B06AE8AD-9F1D-42E7-B6A5-3EA56D211FE2}" type="presOf" srcId="{E1C02374-81D4-437F-93BE-9B33C9DDD44D}" destId="{A0A5DA7A-B12C-4E8A-BE10-63EE817C2B64}" srcOrd="0" destOrd="0" presId="urn:microsoft.com/office/officeart/2005/8/layout/orgChart1"/>
    <dgm:cxn modelId="{6F0D92AE-35CD-4956-BCCA-E0A67C4F26F2}" type="presOf" srcId="{549A381D-7CBF-416A-80B1-4ED4F7841E10}" destId="{DC37C3FC-63D3-4503-B6DA-24CBD462752A}" srcOrd="0" destOrd="0" presId="urn:microsoft.com/office/officeart/2005/8/layout/orgChart1"/>
    <dgm:cxn modelId="{2DC511AF-7DFB-425E-826B-74CF652CCFDC}" type="presOf" srcId="{09DA5ED0-FC61-45EB-BD65-4F0CFD9982A2}" destId="{EC14B015-CEB1-49A6-8DC1-F4999636FF48}" srcOrd="0" destOrd="0" presId="urn:microsoft.com/office/officeart/2005/8/layout/orgChart1"/>
    <dgm:cxn modelId="{C4D32FAF-4474-4B0A-8859-F9D7CAE51F66}" type="presOf" srcId="{DF191C15-9DEF-4196-ABEC-B1F57AEE7C6A}" destId="{70C2F628-D1DB-4205-8E2A-13FE8AE933CB}" srcOrd="0" destOrd="0" presId="urn:microsoft.com/office/officeart/2005/8/layout/orgChart1"/>
    <dgm:cxn modelId="{86669EB0-7046-4D65-AAF4-D128FC0BCFFB}" type="presOf" srcId="{FE1F6174-BC70-402A-88C0-6F2B7F36064C}" destId="{63D21B22-9BD8-40A8-9B19-B6A9FF86EF46}" srcOrd="1" destOrd="0" presId="urn:microsoft.com/office/officeart/2005/8/layout/orgChart1"/>
    <dgm:cxn modelId="{DB68C7B1-990B-4AB3-92ED-DBD85C1F4DFB}" type="presOf" srcId="{3E260D85-79C7-4E78-9EF5-D531FB25078D}" destId="{A5C88BBB-A643-47D0-93BB-934BDFC20E16}" srcOrd="1" destOrd="0" presId="urn:microsoft.com/office/officeart/2005/8/layout/orgChart1"/>
    <dgm:cxn modelId="{7BAEEEB1-91A6-4E8A-8642-2EEE076EF00E}" type="presOf" srcId="{61A8CF9A-C018-44B6-80B7-2645ADAC2392}" destId="{D4AB45BC-6970-4E64-BC24-2183BD001E78}" srcOrd="0" destOrd="0" presId="urn:microsoft.com/office/officeart/2005/8/layout/orgChart1"/>
    <dgm:cxn modelId="{8C8C6FB3-078E-4AD9-A92B-45C769ADB802}" type="presOf" srcId="{5E2071BE-B491-4227-A3EA-A17AD6B4CFEC}" destId="{E49F5EB1-6F1D-45E1-ADAC-537D5A7CCF80}" srcOrd="1" destOrd="0" presId="urn:microsoft.com/office/officeart/2005/8/layout/orgChart1"/>
    <dgm:cxn modelId="{DB1066B4-7733-4897-94B8-C2F2E664DE82}" srcId="{A7283944-D84A-4CB5-9E6D-FA5B59E0A18C}" destId="{FFCDC704-913C-4AF2-89CE-0BD1C0EEE93C}" srcOrd="21" destOrd="0" parTransId="{B0DA2A2D-5569-40B6-B6A7-85F1524548F3}" sibTransId="{F546E5E3-9964-478E-8297-3D4BE0363A10}"/>
    <dgm:cxn modelId="{317DBDB7-97A2-4351-9575-A0F38BE838F9}" type="presOf" srcId="{22862067-0EAB-4FB6-A763-5B4C5956251E}" destId="{970840CD-C4D6-42AD-85CF-9A748EA8D863}" srcOrd="0" destOrd="0" presId="urn:microsoft.com/office/officeart/2005/8/layout/orgChart1"/>
    <dgm:cxn modelId="{378314BA-D019-46E7-A4A3-D75D46C1BA1A}" type="presOf" srcId="{500C86F5-96B2-4C0D-99DA-5EC765C1B0D8}" destId="{A0E447D9-E906-4D5F-B585-8F0A699F50CA}" srcOrd="1" destOrd="0" presId="urn:microsoft.com/office/officeart/2005/8/layout/orgChart1"/>
    <dgm:cxn modelId="{016771BC-7499-480A-9C43-F59C85001D25}" srcId="{A7283944-D84A-4CB5-9E6D-FA5B59E0A18C}" destId="{CCF7A6AA-C055-45CC-B9BC-C829645ECCB5}" srcOrd="4" destOrd="0" parTransId="{4D2387DA-0266-4A9E-BA7F-F89D8508A6F3}" sibTransId="{8A860A6E-2849-44CB-B7CE-F627335A6171}"/>
    <dgm:cxn modelId="{8BC28DBD-A238-460F-B1A0-83ECDA5F6E58}" type="presOf" srcId="{D3E93B08-0435-4092-8BA9-0AB91AB6A131}" destId="{EC249EFD-39FE-4F1F-8F7F-768F4C9FBF0B}" srcOrd="0" destOrd="0" presId="urn:microsoft.com/office/officeart/2005/8/layout/orgChart1"/>
    <dgm:cxn modelId="{15A589BE-975D-46BC-B356-1C7D445CBFFC}" type="presOf" srcId="{434F15E6-8C09-4098-B211-48AD48BBBE01}" destId="{A52B2ED6-5B49-4072-9492-192BEC6229F9}" srcOrd="0" destOrd="0" presId="urn:microsoft.com/office/officeart/2005/8/layout/orgChart1"/>
    <dgm:cxn modelId="{697BF4BF-764E-4D8F-A752-DC5C077F3267}" type="presOf" srcId="{21CCBD94-8E4A-4ABD-BF4A-A836AA70C47C}" destId="{D86DBD13-59A8-4228-9656-52D801FB0B3E}" srcOrd="1" destOrd="0" presId="urn:microsoft.com/office/officeart/2005/8/layout/orgChart1"/>
    <dgm:cxn modelId="{215512C0-D324-417E-A645-E64AA885EF8C}" type="presOf" srcId="{2D54E9DC-6DFA-4BB8-9399-834867992C52}" destId="{128250AF-77BE-40D6-9994-4655B824DE19}" srcOrd="0" destOrd="0" presId="urn:microsoft.com/office/officeart/2005/8/layout/orgChart1"/>
    <dgm:cxn modelId="{1F2D61C0-541D-49A1-861C-FE14E68BD30C}" type="presOf" srcId="{8076E62E-4C1F-4CE3-A2EA-B76AE8AEC123}" destId="{7322BC8C-B812-45DF-863E-D5BE1B3DC4BE}" srcOrd="0" destOrd="0" presId="urn:microsoft.com/office/officeart/2005/8/layout/orgChart1"/>
    <dgm:cxn modelId="{5E262EC3-5279-4982-B554-AB5211EB8366}" type="presOf" srcId="{7EA976E7-0313-4BAD-BA35-666971E13A04}" destId="{5521F4A4-ED0D-4FEC-8A08-8AA41B02783A}" srcOrd="0" destOrd="0" presId="urn:microsoft.com/office/officeart/2005/8/layout/orgChart1"/>
    <dgm:cxn modelId="{1B3EE5C3-4640-4A4C-ADBE-E4631E8CC581}" type="presOf" srcId="{C201D698-7DE9-4F6F-AF28-895156A13C49}" destId="{42970D0C-1867-426B-B4F4-4F5A128C6767}" srcOrd="0" destOrd="0" presId="urn:microsoft.com/office/officeart/2005/8/layout/orgChart1"/>
    <dgm:cxn modelId="{B542D8C4-2D03-479F-9A31-A161B79462B2}" type="presOf" srcId="{20787557-324C-4E03-8854-26915064CF28}" destId="{1EDA5D89-05E5-4E3A-8DF8-14525FA5B9DC}" srcOrd="0" destOrd="0" presId="urn:microsoft.com/office/officeart/2005/8/layout/orgChart1"/>
    <dgm:cxn modelId="{573E35C5-45E9-456F-A9EC-078EF6DC8EAD}" srcId="{549A381D-7CBF-416A-80B1-4ED4F7841E10}" destId="{A40954A7-DE9F-47B2-9F8D-F6477995C664}" srcOrd="9" destOrd="0" parTransId="{DF191C15-9DEF-4196-ABEC-B1F57AEE7C6A}" sibTransId="{E6335315-89EF-4EB4-B06D-7DF93D0A925D}"/>
    <dgm:cxn modelId="{13253ACD-44CE-4FDB-B685-4CAC86F04F23}" type="presOf" srcId="{1AF098B9-9460-4248-A48B-39E84B2E296D}" destId="{DF04ACD2-D963-4B0A-A17D-375C15B75EC5}" srcOrd="0" destOrd="0" presId="urn:microsoft.com/office/officeart/2005/8/layout/orgChart1"/>
    <dgm:cxn modelId="{C56B0DCE-0683-4A83-B968-414DB78251E8}" type="presOf" srcId="{690953A9-448C-49C0-87DB-DE96C2345068}" destId="{36EE4821-AF84-4D77-AB4D-8254200963F9}" srcOrd="1" destOrd="0" presId="urn:microsoft.com/office/officeart/2005/8/layout/orgChart1"/>
    <dgm:cxn modelId="{913D39CE-71A3-4D25-9C19-C9F7A1CAFCFC}" type="presOf" srcId="{22A2C225-9FEA-4180-8616-CA6C982A1892}" destId="{464B1AEC-AABB-45C2-A838-E17E62019705}" srcOrd="0" destOrd="0" presId="urn:microsoft.com/office/officeart/2005/8/layout/orgChart1"/>
    <dgm:cxn modelId="{B110F7CF-2FCC-4035-B831-828B9569C2BE}" type="presOf" srcId="{C3DCB33E-60ED-4A1A-BED0-45E799B98739}" destId="{E664BFDA-0ADA-4716-9DC8-BBE1BF566662}" srcOrd="0" destOrd="0" presId="urn:microsoft.com/office/officeart/2005/8/layout/orgChart1"/>
    <dgm:cxn modelId="{839E00D1-F568-46F0-93A0-F5731C0E1037}" type="presOf" srcId="{69566CBE-16F9-4157-A007-7F89E73B7333}" destId="{3935ECF2-00F6-4F2E-9ABD-4B6DB6266AA7}" srcOrd="0" destOrd="0" presId="urn:microsoft.com/office/officeart/2005/8/layout/orgChart1"/>
    <dgm:cxn modelId="{04A2EFD1-9695-47B8-B647-916CB63DA3BC}" type="presOf" srcId="{51AA1B1A-6FD8-469B-BB83-5E439DD8B561}" destId="{B6247F79-8C50-4BAE-A12C-8CA34089A54A}" srcOrd="0" destOrd="0" presId="urn:microsoft.com/office/officeart/2005/8/layout/orgChart1"/>
    <dgm:cxn modelId="{C8F92FD3-A1FE-4E41-A136-CDB4348F0A67}" type="presOf" srcId="{040886CE-A8EB-4D2E-BDB2-B3E8DB126D09}" destId="{89869772-E81C-4869-B44B-5CF906A677E5}" srcOrd="0" destOrd="0" presId="urn:microsoft.com/office/officeart/2005/8/layout/orgChart1"/>
    <dgm:cxn modelId="{578AB4D4-9BC5-492B-8044-7BB03E0680F8}" srcId="{A7283944-D84A-4CB5-9E6D-FA5B59E0A18C}" destId="{690953A9-448C-49C0-87DB-DE96C2345068}" srcOrd="19" destOrd="0" parTransId="{52C1265A-5EEA-4651-803C-FAA48BD1B568}" sibTransId="{4590403D-FA32-4EB0-9B0C-855AF3292605}"/>
    <dgm:cxn modelId="{E711CAD5-0A17-4195-83EA-A2FED2A04491}" type="presOf" srcId="{22862067-0EAB-4FB6-A763-5B4C5956251E}" destId="{88DEC2BA-C082-44E2-AF98-344CEAACE71A}" srcOrd="1" destOrd="0" presId="urn:microsoft.com/office/officeart/2005/8/layout/orgChart1"/>
    <dgm:cxn modelId="{9D49A5DB-2C32-4BD0-BE15-358A37646B66}" srcId="{549A381D-7CBF-416A-80B1-4ED4F7841E10}" destId="{434F15E6-8C09-4098-B211-48AD48BBBE01}" srcOrd="12" destOrd="0" parTransId="{4E4D1C64-5A27-44D0-B96B-386C56E20B77}" sibTransId="{8496287C-8AD4-4F0D-A428-FDE0A5132670}"/>
    <dgm:cxn modelId="{0993BAE0-CEB7-47E9-B104-0ED9488FD843}" type="presOf" srcId="{7EA976E7-0313-4BAD-BA35-666971E13A04}" destId="{84756124-C3F7-4A6C-936D-0A4E86AD40EB}" srcOrd="1" destOrd="0" presId="urn:microsoft.com/office/officeart/2005/8/layout/orgChart1"/>
    <dgm:cxn modelId="{97D9CEE2-578C-4C5B-8E5E-7CF84E65EA3A}" type="presOf" srcId="{8076E62E-4C1F-4CE3-A2EA-B76AE8AEC123}" destId="{21C9BF95-D56D-4A0E-B904-37BC70034E1A}" srcOrd="1" destOrd="0" presId="urn:microsoft.com/office/officeart/2005/8/layout/orgChart1"/>
    <dgm:cxn modelId="{4C5735E4-A457-47C9-9F38-1FEC6EAE07BC}" type="presOf" srcId="{2710159C-CA77-4618-B7B5-400669F89851}" destId="{BFF51B90-6365-4D80-A9F3-476ECC3CCD42}" srcOrd="0" destOrd="0" presId="urn:microsoft.com/office/officeart/2005/8/layout/orgChart1"/>
    <dgm:cxn modelId="{6258C9E8-16BE-4DA1-8924-72FB19222144}" type="presOf" srcId="{95D328A1-7A8B-4730-9159-E742A802C4ED}" destId="{1A15AF41-EBA7-4C7A-A0D7-F2F3AD3D6B8D}" srcOrd="0" destOrd="0" presId="urn:microsoft.com/office/officeart/2005/8/layout/orgChart1"/>
    <dgm:cxn modelId="{4A4574EC-BDC6-4CE6-9A8C-B731AE453A5B}" srcId="{A7283944-D84A-4CB5-9E6D-FA5B59E0A18C}" destId="{7EA976E7-0313-4BAD-BA35-666971E13A04}" srcOrd="12" destOrd="0" parTransId="{95D328A1-7A8B-4730-9159-E742A802C4ED}" sibTransId="{AED3C82A-9337-4410-9CFB-FA16D5355A69}"/>
    <dgm:cxn modelId="{86818AEC-EF1C-40C6-B671-B99D7C672409}" type="presOf" srcId="{3AE5258A-B401-4CA4-A18A-A706B9F2E0D2}" destId="{E7E00C70-5B1A-43F2-AC39-18E69C812F3B}" srcOrd="0" destOrd="0" presId="urn:microsoft.com/office/officeart/2005/8/layout/orgChart1"/>
    <dgm:cxn modelId="{B1A874EE-B3F8-4A32-B431-3A7778337526}" type="presOf" srcId="{500C86F5-96B2-4C0D-99DA-5EC765C1B0D8}" destId="{5485F5ED-03AF-45FF-A087-8F422F4C210B}" srcOrd="0" destOrd="0" presId="urn:microsoft.com/office/officeart/2005/8/layout/orgChart1"/>
    <dgm:cxn modelId="{3AF79AEE-957A-4AFE-9120-B208C4363A04}" srcId="{61116456-22F3-4097-815E-CBCB7DA026BF}" destId="{A7283944-D84A-4CB5-9E6D-FA5B59E0A18C}" srcOrd="0" destOrd="0" parTransId="{46979336-99DB-4754-8016-ED908342F2A5}" sibTransId="{41A0B644-C6BF-4194-B1DE-B40F53EDEEF7}"/>
    <dgm:cxn modelId="{A2AFD4EE-62FD-4F27-B51B-005540544EFC}" type="presOf" srcId="{61A8CF9A-C018-44B6-80B7-2645ADAC2392}" destId="{0D7CADCD-1D9D-4F09-AE84-256D209E6818}" srcOrd="1" destOrd="0" presId="urn:microsoft.com/office/officeart/2005/8/layout/orgChart1"/>
    <dgm:cxn modelId="{FDFAC0F0-938A-46BB-9DB2-C98CB7A4B43A}" type="presOf" srcId="{434F15E6-8C09-4098-B211-48AD48BBBE01}" destId="{CEFBDC86-60B4-4A99-B7C8-3E44DD1E02A9}" srcOrd="1" destOrd="0" presId="urn:microsoft.com/office/officeart/2005/8/layout/orgChart1"/>
    <dgm:cxn modelId="{A5A3ADF1-BF8B-4D58-BD77-0FDAC2F4B9BA}" type="presOf" srcId="{549A381D-7CBF-416A-80B1-4ED4F7841E10}" destId="{64CF5D33-8F4B-4B6B-823B-3293118CAF23}" srcOrd="1" destOrd="0" presId="urn:microsoft.com/office/officeart/2005/8/layout/orgChart1"/>
    <dgm:cxn modelId="{90528CF2-C9F0-46EA-843A-458FAA1EAB94}" srcId="{549A381D-7CBF-416A-80B1-4ED4F7841E10}" destId="{C7476901-AC9E-4046-AF34-C1C5076B4467}" srcOrd="4" destOrd="0" parTransId="{2710159C-CA77-4618-B7B5-400669F89851}" sibTransId="{CE224119-D3DB-429B-B667-2209AB04A65C}"/>
    <dgm:cxn modelId="{9A87E9F3-CF7A-4736-8534-3A9E6F0CBBFE}" srcId="{A7283944-D84A-4CB5-9E6D-FA5B59E0A18C}" destId="{2D54E9DC-6DFA-4BB8-9399-834867992C52}" srcOrd="20" destOrd="0" parTransId="{394106E1-34F5-429A-8F19-29C113C8078B}" sibTransId="{FAA07613-19F1-44E5-8E38-8B6F0FD85C01}"/>
    <dgm:cxn modelId="{28C330F6-E29A-473D-9945-15CCAEF7C7E6}" srcId="{549A381D-7CBF-416A-80B1-4ED4F7841E10}" destId="{2D45037E-D930-407F-9C28-425F0A04C7E6}" srcOrd="10" destOrd="0" parTransId="{85BC8C91-A429-40D0-9C29-549EBA6ABFD0}" sibTransId="{BF789E68-3E78-438C-8D7C-934FC6849F31}"/>
    <dgm:cxn modelId="{CAA8B6F6-06BE-4C7E-9531-51C165B526C9}" type="presOf" srcId="{D7054D10-7248-4C25-ABAD-130BC69B9226}" destId="{77A61F91-B01C-44CD-B730-1A68DCC003DC}" srcOrd="1" destOrd="0" presId="urn:microsoft.com/office/officeart/2005/8/layout/orgChart1"/>
    <dgm:cxn modelId="{799CEBF6-DBDA-4E5E-9AE3-A508773F86B8}" type="presOf" srcId="{85BC8C91-A429-40D0-9C29-549EBA6ABFD0}" destId="{D557AD9D-001B-45CA-A1CC-E42B5D97261C}" srcOrd="0" destOrd="0" presId="urn:microsoft.com/office/officeart/2005/8/layout/orgChart1"/>
    <dgm:cxn modelId="{9A44D4F7-EBE4-406B-ABC2-16B3788E2E01}" type="presOf" srcId="{CA902AF9-B292-49E7-9B36-C87A95295935}" destId="{BDE31D01-21C8-47E2-9D24-546F4A4DF546}" srcOrd="0" destOrd="0" presId="urn:microsoft.com/office/officeart/2005/8/layout/orgChart1"/>
    <dgm:cxn modelId="{C27545FA-1888-4798-BDB1-860996AB0F28}" srcId="{A7283944-D84A-4CB5-9E6D-FA5B59E0A18C}" destId="{61ECD66D-6974-4C03-BFCE-A4AFF7659A86}" srcOrd="1" destOrd="0" parTransId="{D3E93B08-0435-4092-8BA9-0AB91AB6A131}" sibTransId="{2B81B390-8622-4F41-AE8B-B3B2C5B2212B}"/>
    <dgm:cxn modelId="{DA7E4DFC-BFAF-4A04-A6FF-262AC4799275}" type="presOf" srcId="{A7283944-D84A-4CB5-9E6D-FA5B59E0A18C}" destId="{D3F9B339-9C30-4F74-AF94-F9634BD3CC0A}" srcOrd="0" destOrd="0" presId="urn:microsoft.com/office/officeart/2005/8/layout/orgChart1"/>
    <dgm:cxn modelId="{9BACCDFC-CD57-4256-AD56-30E61BC8AC9F}" type="presOf" srcId="{05231FB2-D1C8-47E5-98E2-10AEC783D4B9}" destId="{481D82CA-8346-4376-AA9D-07B8F21D6E43}" srcOrd="0" destOrd="0" presId="urn:microsoft.com/office/officeart/2005/8/layout/orgChart1"/>
    <dgm:cxn modelId="{4FD5DAFC-DAA1-469D-8B9C-87051EB69A88}" srcId="{A7283944-D84A-4CB5-9E6D-FA5B59E0A18C}" destId="{B75AFAB0-45CC-49E6-AEDD-11607BAE6CAA}" srcOrd="3" destOrd="0" parTransId="{D557C092-BCDC-47BD-B44B-49E2DA239959}" sibTransId="{45335263-2C9E-425B-B83A-E67F545815B2}"/>
    <dgm:cxn modelId="{B2C8EDFC-E60D-4167-BE36-C9993E266A8E}" type="presOf" srcId="{D754277D-511C-4EF2-AE14-A00C923428A5}" destId="{C72A589C-65CD-4AD6-ADF9-3E8843FED004}" srcOrd="0" destOrd="0" presId="urn:microsoft.com/office/officeart/2005/8/layout/orgChart1"/>
    <dgm:cxn modelId="{7E359FFD-6FA9-4650-8D73-6E4E6934C74A}" type="presOf" srcId="{4D2387DA-0266-4A9E-BA7F-F89D8508A6F3}" destId="{99E7F233-2D4F-4674-AB06-15481B0393C4}" srcOrd="0" destOrd="0" presId="urn:microsoft.com/office/officeart/2005/8/layout/orgChart1"/>
    <dgm:cxn modelId="{CC1BFCFD-CBCB-4B34-9D48-31C9F1BE0F65}" type="presOf" srcId="{1FE19DC8-D664-4E00-8737-450BA3F6B2A3}" destId="{35320569-B8AB-4270-8A20-E10D9E4489D7}" srcOrd="0" destOrd="0" presId="urn:microsoft.com/office/officeart/2005/8/layout/orgChart1"/>
    <dgm:cxn modelId="{8AE5CF07-64D6-49A4-80A4-FB1C5E1B1174}" type="presParOf" srcId="{6E4633E1-96EA-4680-BCE7-95B44E482F6E}" destId="{25C26827-7557-4867-AF97-8D07D6ADC3F1}" srcOrd="0" destOrd="0" presId="urn:microsoft.com/office/officeart/2005/8/layout/orgChart1"/>
    <dgm:cxn modelId="{E780A8AA-FF6F-4E09-98A4-BADE8AA6BCE0}" type="presParOf" srcId="{25C26827-7557-4867-AF97-8D07D6ADC3F1}" destId="{2AB74533-005E-4081-AFD0-81B78C941181}" srcOrd="0" destOrd="0" presId="urn:microsoft.com/office/officeart/2005/8/layout/orgChart1"/>
    <dgm:cxn modelId="{61706178-7F5B-4272-9F54-71A88ABA7234}" type="presParOf" srcId="{2AB74533-005E-4081-AFD0-81B78C941181}" destId="{D3F9B339-9C30-4F74-AF94-F9634BD3CC0A}" srcOrd="0" destOrd="0" presId="urn:microsoft.com/office/officeart/2005/8/layout/orgChart1"/>
    <dgm:cxn modelId="{9EDFFDB4-42B8-426D-82F6-1413C2184CFB}" type="presParOf" srcId="{2AB74533-005E-4081-AFD0-81B78C941181}" destId="{F17BBF89-872B-487A-9B05-2D5C9B6E2BF9}" srcOrd="1" destOrd="0" presId="urn:microsoft.com/office/officeart/2005/8/layout/orgChart1"/>
    <dgm:cxn modelId="{085A71D0-30E1-415B-BD3B-5C8895618C2A}" type="presParOf" srcId="{25C26827-7557-4867-AF97-8D07D6ADC3F1}" destId="{188B0757-3096-4B81-9D8E-7FE604AE5428}" srcOrd="1" destOrd="0" presId="urn:microsoft.com/office/officeart/2005/8/layout/orgChart1"/>
    <dgm:cxn modelId="{1B882875-A690-4BDD-B374-5B1330A08E1A}" type="presParOf" srcId="{188B0757-3096-4B81-9D8E-7FE604AE5428}" destId="{5D5F9363-A258-46AC-AFA3-9415E7E06892}" srcOrd="0" destOrd="0" presId="urn:microsoft.com/office/officeart/2005/8/layout/orgChart1"/>
    <dgm:cxn modelId="{50E97209-B88B-41E0-BCF8-B23E89A908F5}" type="presParOf" srcId="{188B0757-3096-4B81-9D8E-7FE604AE5428}" destId="{6BB44C25-F026-4995-99C0-3A1C0092688E}" srcOrd="1" destOrd="0" presId="urn:microsoft.com/office/officeart/2005/8/layout/orgChart1"/>
    <dgm:cxn modelId="{4356D486-6537-4769-BF83-CA7796E2474A}" type="presParOf" srcId="{6BB44C25-F026-4995-99C0-3A1C0092688E}" destId="{E01D5114-6BD0-414F-A0CB-6E1AFD0AE562}" srcOrd="0" destOrd="0" presId="urn:microsoft.com/office/officeart/2005/8/layout/orgChart1"/>
    <dgm:cxn modelId="{93875398-F8C3-4287-939F-C2A647A7BC43}" type="presParOf" srcId="{E01D5114-6BD0-414F-A0CB-6E1AFD0AE562}" destId="{DC37C3FC-63D3-4503-B6DA-24CBD462752A}" srcOrd="0" destOrd="0" presId="urn:microsoft.com/office/officeart/2005/8/layout/orgChart1"/>
    <dgm:cxn modelId="{4356A4DE-6019-45BF-A8F7-A00140E3F7D8}" type="presParOf" srcId="{E01D5114-6BD0-414F-A0CB-6E1AFD0AE562}" destId="{64CF5D33-8F4B-4B6B-823B-3293118CAF23}" srcOrd="1" destOrd="0" presId="urn:microsoft.com/office/officeart/2005/8/layout/orgChart1"/>
    <dgm:cxn modelId="{9346CC24-68CC-4BCE-BCC3-F06CA9A71CFB}" type="presParOf" srcId="{6BB44C25-F026-4995-99C0-3A1C0092688E}" destId="{8DAFAD7E-8EF7-4071-883D-81B2900334C8}" srcOrd="1" destOrd="0" presId="urn:microsoft.com/office/officeart/2005/8/layout/orgChart1"/>
    <dgm:cxn modelId="{3BB821EE-7398-4E3F-8D84-9B4FF7566665}" type="presParOf" srcId="{8DAFAD7E-8EF7-4071-883D-81B2900334C8}" destId="{35320569-B8AB-4270-8A20-E10D9E4489D7}" srcOrd="0" destOrd="0" presId="urn:microsoft.com/office/officeart/2005/8/layout/orgChart1"/>
    <dgm:cxn modelId="{5190117E-E5CC-46A4-9413-05908149DF99}" type="presParOf" srcId="{8DAFAD7E-8EF7-4071-883D-81B2900334C8}" destId="{7D7843F0-0E8B-451B-A7A6-B7C88469E671}" srcOrd="1" destOrd="0" presId="urn:microsoft.com/office/officeart/2005/8/layout/orgChart1"/>
    <dgm:cxn modelId="{8BD70CF9-2632-4D9F-8E13-8B6416494945}" type="presParOf" srcId="{7D7843F0-0E8B-451B-A7A6-B7C88469E671}" destId="{01C735FB-3C2D-4EA3-A814-7E6C7C9B7323}" srcOrd="0" destOrd="0" presId="urn:microsoft.com/office/officeart/2005/8/layout/orgChart1"/>
    <dgm:cxn modelId="{3ECEA75F-A3A5-41C0-8833-81457FFC5BA2}" type="presParOf" srcId="{01C735FB-3C2D-4EA3-A814-7E6C7C9B7323}" destId="{D4AB45BC-6970-4E64-BC24-2183BD001E78}" srcOrd="0" destOrd="0" presId="urn:microsoft.com/office/officeart/2005/8/layout/orgChart1"/>
    <dgm:cxn modelId="{0E564672-1057-431A-B7D0-4660CA127FD4}" type="presParOf" srcId="{01C735FB-3C2D-4EA3-A814-7E6C7C9B7323}" destId="{0D7CADCD-1D9D-4F09-AE84-256D209E6818}" srcOrd="1" destOrd="0" presId="urn:microsoft.com/office/officeart/2005/8/layout/orgChart1"/>
    <dgm:cxn modelId="{8CBA43BC-23AA-472C-8A2E-3D905ABBBEF2}" type="presParOf" srcId="{7D7843F0-0E8B-451B-A7A6-B7C88469E671}" destId="{34E38A05-FC62-461C-B6A2-8413109D11E3}" srcOrd="1" destOrd="0" presId="urn:microsoft.com/office/officeart/2005/8/layout/orgChart1"/>
    <dgm:cxn modelId="{DE91B665-237B-4A45-873B-44941333CFF5}" type="presParOf" srcId="{7D7843F0-0E8B-451B-A7A6-B7C88469E671}" destId="{18C5B4F7-F868-4AB3-8AD7-A9634CD062F6}" srcOrd="2" destOrd="0" presId="urn:microsoft.com/office/officeart/2005/8/layout/orgChart1"/>
    <dgm:cxn modelId="{B6CE66C8-2E43-4D3A-BF7C-180B88B1BB94}" type="presParOf" srcId="{8DAFAD7E-8EF7-4071-883D-81B2900334C8}" destId="{A0A5DA7A-B12C-4E8A-BE10-63EE817C2B64}" srcOrd="2" destOrd="0" presId="urn:microsoft.com/office/officeart/2005/8/layout/orgChart1"/>
    <dgm:cxn modelId="{6B02414B-4444-49DC-8D74-9FFAF6D74CF3}" type="presParOf" srcId="{8DAFAD7E-8EF7-4071-883D-81B2900334C8}" destId="{1927A027-1125-409C-AB57-5BC39DABFD50}" srcOrd="3" destOrd="0" presId="urn:microsoft.com/office/officeart/2005/8/layout/orgChart1"/>
    <dgm:cxn modelId="{8F7C400D-35CF-4A10-B9A3-C66035176918}" type="presParOf" srcId="{1927A027-1125-409C-AB57-5BC39DABFD50}" destId="{F71DEF8B-F844-4354-BD04-78668EBBA2DC}" srcOrd="0" destOrd="0" presId="urn:microsoft.com/office/officeart/2005/8/layout/orgChart1"/>
    <dgm:cxn modelId="{27BD4B42-A668-47C6-BA88-0CC1D0C6663E}" type="presParOf" srcId="{F71DEF8B-F844-4354-BD04-78668EBBA2DC}" destId="{970840CD-C4D6-42AD-85CF-9A748EA8D863}" srcOrd="0" destOrd="0" presId="urn:microsoft.com/office/officeart/2005/8/layout/orgChart1"/>
    <dgm:cxn modelId="{7599305D-084D-4EFD-8C86-662DC8D127C6}" type="presParOf" srcId="{F71DEF8B-F844-4354-BD04-78668EBBA2DC}" destId="{88DEC2BA-C082-44E2-AF98-344CEAACE71A}" srcOrd="1" destOrd="0" presId="urn:microsoft.com/office/officeart/2005/8/layout/orgChart1"/>
    <dgm:cxn modelId="{62627C35-08E4-44B0-A724-72AF12FB2FC0}" type="presParOf" srcId="{1927A027-1125-409C-AB57-5BC39DABFD50}" destId="{BC428D7F-1888-4C2B-A87B-4648882995AA}" srcOrd="1" destOrd="0" presId="urn:microsoft.com/office/officeart/2005/8/layout/orgChart1"/>
    <dgm:cxn modelId="{BF70ECF6-3E30-41CE-B97D-56DF6BDDF0BB}" type="presParOf" srcId="{1927A027-1125-409C-AB57-5BC39DABFD50}" destId="{245C6963-F0B3-44AC-A635-455466BF5444}" srcOrd="2" destOrd="0" presId="urn:microsoft.com/office/officeart/2005/8/layout/orgChart1"/>
    <dgm:cxn modelId="{B9FFB4F5-BB07-4C7B-B53A-933EA2DE296F}" type="presParOf" srcId="{8DAFAD7E-8EF7-4071-883D-81B2900334C8}" destId="{B6247F79-8C50-4BAE-A12C-8CA34089A54A}" srcOrd="4" destOrd="0" presId="urn:microsoft.com/office/officeart/2005/8/layout/orgChart1"/>
    <dgm:cxn modelId="{8375F25F-F137-44FC-B0DE-18026F43E33A}" type="presParOf" srcId="{8DAFAD7E-8EF7-4071-883D-81B2900334C8}" destId="{D8429601-117D-4F15-B10D-07E5051FFFA3}" srcOrd="5" destOrd="0" presId="urn:microsoft.com/office/officeart/2005/8/layout/orgChart1"/>
    <dgm:cxn modelId="{1457360B-C336-41C6-9D34-6910A7F256F4}" type="presParOf" srcId="{D8429601-117D-4F15-B10D-07E5051FFFA3}" destId="{CECA7837-2558-446C-A167-9C4CD24447A6}" srcOrd="0" destOrd="0" presId="urn:microsoft.com/office/officeart/2005/8/layout/orgChart1"/>
    <dgm:cxn modelId="{9E3939EA-DBC9-403E-B30A-B68B9C556AC1}" type="presParOf" srcId="{CECA7837-2558-446C-A167-9C4CD24447A6}" destId="{DE8F0939-CC99-4AF1-ACB6-22F10D084E52}" srcOrd="0" destOrd="0" presId="urn:microsoft.com/office/officeart/2005/8/layout/orgChart1"/>
    <dgm:cxn modelId="{B04F5636-E70C-4455-A181-0381AC990F94}" type="presParOf" srcId="{CECA7837-2558-446C-A167-9C4CD24447A6}" destId="{3BDACC58-59A9-4FEA-8BC7-81017254C777}" srcOrd="1" destOrd="0" presId="urn:microsoft.com/office/officeart/2005/8/layout/orgChart1"/>
    <dgm:cxn modelId="{A20DA356-AC64-443B-95D1-3C358F7074FD}" type="presParOf" srcId="{D8429601-117D-4F15-B10D-07E5051FFFA3}" destId="{7896FE96-AA50-4CE0-AC86-38CD9F3DA517}" srcOrd="1" destOrd="0" presId="urn:microsoft.com/office/officeart/2005/8/layout/orgChart1"/>
    <dgm:cxn modelId="{F7D19CB0-28BD-4914-931C-E2AD60FF49B5}" type="presParOf" srcId="{D8429601-117D-4F15-B10D-07E5051FFFA3}" destId="{417F122F-D21E-4897-BDA0-83B0BBD87EB1}" srcOrd="2" destOrd="0" presId="urn:microsoft.com/office/officeart/2005/8/layout/orgChart1"/>
    <dgm:cxn modelId="{A556173C-546F-4C6B-814E-19F0ABA6D80B}" type="presParOf" srcId="{8DAFAD7E-8EF7-4071-883D-81B2900334C8}" destId="{A1C85EC9-ACD9-46E9-8294-61CEFD1AF368}" srcOrd="6" destOrd="0" presId="urn:microsoft.com/office/officeart/2005/8/layout/orgChart1"/>
    <dgm:cxn modelId="{0424386E-0D7B-413A-918D-8AACECD41E9E}" type="presParOf" srcId="{8DAFAD7E-8EF7-4071-883D-81B2900334C8}" destId="{9B174C0C-ED39-40F7-8CCE-903C26409E63}" srcOrd="7" destOrd="0" presId="urn:microsoft.com/office/officeart/2005/8/layout/orgChart1"/>
    <dgm:cxn modelId="{4023E2DA-5FB9-43C1-B99A-B7E9C86C034A}" type="presParOf" srcId="{9B174C0C-ED39-40F7-8CCE-903C26409E63}" destId="{491B8844-42A1-449F-A23D-EE03682DB246}" srcOrd="0" destOrd="0" presId="urn:microsoft.com/office/officeart/2005/8/layout/orgChart1"/>
    <dgm:cxn modelId="{0AF78CD3-7D43-4A36-8A95-9CD6A475B05D}" type="presParOf" srcId="{491B8844-42A1-449F-A23D-EE03682DB246}" destId="{7322BC8C-B812-45DF-863E-D5BE1B3DC4BE}" srcOrd="0" destOrd="0" presId="urn:microsoft.com/office/officeart/2005/8/layout/orgChart1"/>
    <dgm:cxn modelId="{0C87B275-DADD-48B8-A945-684BDBB071B0}" type="presParOf" srcId="{491B8844-42A1-449F-A23D-EE03682DB246}" destId="{21C9BF95-D56D-4A0E-B904-37BC70034E1A}" srcOrd="1" destOrd="0" presId="urn:microsoft.com/office/officeart/2005/8/layout/orgChart1"/>
    <dgm:cxn modelId="{2EF5FFDA-F688-4663-B19F-ED1926FF36BA}" type="presParOf" srcId="{9B174C0C-ED39-40F7-8CCE-903C26409E63}" destId="{252A91D0-70D7-4E2C-AC72-B6FD2FCA0D9A}" srcOrd="1" destOrd="0" presId="urn:microsoft.com/office/officeart/2005/8/layout/orgChart1"/>
    <dgm:cxn modelId="{24830C4E-1CE7-4440-B2CC-45D643640875}" type="presParOf" srcId="{9B174C0C-ED39-40F7-8CCE-903C26409E63}" destId="{3D845606-C916-4FA1-A3F6-5FD4C390D927}" srcOrd="2" destOrd="0" presId="urn:microsoft.com/office/officeart/2005/8/layout/orgChart1"/>
    <dgm:cxn modelId="{0FD9E7F8-7217-45A0-9721-3006E48E49D6}" type="presParOf" srcId="{8DAFAD7E-8EF7-4071-883D-81B2900334C8}" destId="{BFF51B90-6365-4D80-A9F3-476ECC3CCD42}" srcOrd="8" destOrd="0" presId="urn:microsoft.com/office/officeart/2005/8/layout/orgChart1"/>
    <dgm:cxn modelId="{AC89A204-6F91-4060-A319-A665CCE12ED9}" type="presParOf" srcId="{8DAFAD7E-8EF7-4071-883D-81B2900334C8}" destId="{20F532D0-1796-44B6-A1CF-DF9B3A96AF28}" srcOrd="9" destOrd="0" presId="urn:microsoft.com/office/officeart/2005/8/layout/orgChart1"/>
    <dgm:cxn modelId="{24C11DBF-46AC-4B31-9F7A-ED32909346C2}" type="presParOf" srcId="{20F532D0-1796-44B6-A1CF-DF9B3A96AF28}" destId="{875E486C-7C02-46FE-852A-FEE672309F04}" srcOrd="0" destOrd="0" presId="urn:microsoft.com/office/officeart/2005/8/layout/orgChart1"/>
    <dgm:cxn modelId="{289778B6-270A-4562-97AD-657338D31565}" type="presParOf" srcId="{875E486C-7C02-46FE-852A-FEE672309F04}" destId="{34112D50-F750-4E42-B3AB-6C855B9ABCCC}" srcOrd="0" destOrd="0" presId="urn:microsoft.com/office/officeart/2005/8/layout/orgChart1"/>
    <dgm:cxn modelId="{8DEEFA36-7AD7-4A35-80D1-42FE082A0299}" type="presParOf" srcId="{875E486C-7C02-46FE-852A-FEE672309F04}" destId="{B91595F9-9118-4C6A-97B6-53E0E965E3DE}" srcOrd="1" destOrd="0" presId="urn:microsoft.com/office/officeart/2005/8/layout/orgChart1"/>
    <dgm:cxn modelId="{E1467A45-9221-43AA-ACEB-65784125172F}" type="presParOf" srcId="{20F532D0-1796-44B6-A1CF-DF9B3A96AF28}" destId="{3337017F-0BE2-4137-9C2A-113C96882987}" srcOrd="1" destOrd="0" presId="urn:microsoft.com/office/officeart/2005/8/layout/orgChart1"/>
    <dgm:cxn modelId="{762FA72D-BD2A-47C9-BB6F-6DAEE89340DB}" type="presParOf" srcId="{20F532D0-1796-44B6-A1CF-DF9B3A96AF28}" destId="{E54290C0-AEC3-4FD2-BE57-B76456BD3584}" srcOrd="2" destOrd="0" presId="urn:microsoft.com/office/officeart/2005/8/layout/orgChart1"/>
    <dgm:cxn modelId="{EBFCA9AA-44EF-4CD7-810F-F909825A52E0}" type="presParOf" srcId="{8DAFAD7E-8EF7-4071-883D-81B2900334C8}" destId="{67D97B4C-5CE1-41EE-B0EC-2966C01ECD10}" srcOrd="10" destOrd="0" presId="urn:microsoft.com/office/officeart/2005/8/layout/orgChart1"/>
    <dgm:cxn modelId="{D36064FD-B077-4871-9183-BA13A8C6E13A}" type="presParOf" srcId="{8DAFAD7E-8EF7-4071-883D-81B2900334C8}" destId="{E725B801-8ABD-4929-A5BD-ACC4B186ADB9}" srcOrd="11" destOrd="0" presId="urn:microsoft.com/office/officeart/2005/8/layout/orgChart1"/>
    <dgm:cxn modelId="{492D5D78-DE74-40A5-8218-F16B5710C084}" type="presParOf" srcId="{E725B801-8ABD-4929-A5BD-ACC4B186ADB9}" destId="{47C8C132-6AE3-466D-B2CD-17572A2DAC62}" srcOrd="0" destOrd="0" presId="urn:microsoft.com/office/officeart/2005/8/layout/orgChart1"/>
    <dgm:cxn modelId="{9845D809-A1DB-41D2-9A4C-0D939DB93F4B}" type="presParOf" srcId="{47C8C132-6AE3-466D-B2CD-17572A2DAC62}" destId="{89869772-E81C-4869-B44B-5CF906A677E5}" srcOrd="0" destOrd="0" presId="urn:microsoft.com/office/officeart/2005/8/layout/orgChart1"/>
    <dgm:cxn modelId="{EEFAFABA-EFA3-4F35-BA8A-CD961C788FAC}" type="presParOf" srcId="{47C8C132-6AE3-466D-B2CD-17572A2DAC62}" destId="{7F9E3F4C-D662-4559-A230-B0B421FD374A}" srcOrd="1" destOrd="0" presId="urn:microsoft.com/office/officeart/2005/8/layout/orgChart1"/>
    <dgm:cxn modelId="{2419E874-4BD4-4B33-8DA2-04EC9F41267E}" type="presParOf" srcId="{E725B801-8ABD-4929-A5BD-ACC4B186ADB9}" destId="{40F0ABAB-DDE7-421E-815E-F54F3DA397B7}" srcOrd="1" destOrd="0" presId="urn:microsoft.com/office/officeart/2005/8/layout/orgChart1"/>
    <dgm:cxn modelId="{A38B1C46-F91B-40A8-8ED1-36CDEF25AECB}" type="presParOf" srcId="{E725B801-8ABD-4929-A5BD-ACC4B186ADB9}" destId="{ACF1087C-62E2-4E1C-A94D-3AD924806E9D}" srcOrd="2" destOrd="0" presId="urn:microsoft.com/office/officeart/2005/8/layout/orgChart1"/>
    <dgm:cxn modelId="{516E476D-636A-4912-940E-AFAD06B2E4C8}" type="presParOf" srcId="{8DAFAD7E-8EF7-4071-883D-81B2900334C8}" destId="{5B62DF7D-A978-45C4-A056-CDAD878C0479}" srcOrd="12" destOrd="0" presId="urn:microsoft.com/office/officeart/2005/8/layout/orgChart1"/>
    <dgm:cxn modelId="{3F6BFE46-2B3A-4C63-BD19-AC6DEA5386CE}" type="presParOf" srcId="{8DAFAD7E-8EF7-4071-883D-81B2900334C8}" destId="{D2F431DD-C7F5-407F-B29F-45AE93B9F079}" srcOrd="13" destOrd="0" presId="urn:microsoft.com/office/officeart/2005/8/layout/orgChart1"/>
    <dgm:cxn modelId="{4F502DC3-4C35-4EDF-8915-6351E97884BE}" type="presParOf" srcId="{D2F431DD-C7F5-407F-B29F-45AE93B9F079}" destId="{C430CF8E-669E-459B-B071-02D6428F0A6B}" srcOrd="0" destOrd="0" presId="urn:microsoft.com/office/officeart/2005/8/layout/orgChart1"/>
    <dgm:cxn modelId="{39C6BD37-13BC-4965-87EC-B36FE52F3536}" type="presParOf" srcId="{C430CF8E-669E-459B-B071-02D6428F0A6B}" destId="{EF625F1D-8E19-4530-B560-CDA464C6AA7D}" srcOrd="0" destOrd="0" presId="urn:microsoft.com/office/officeart/2005/8/layout/orgChart1"/>
    <dgm:cxn modelId="{B6E951F8-3F0B-44F8-98E6-B8C045415FA5}" type="presParOf" srcId="{C430CF8E-669E-459B-B071-02D6428F0A6B}" destId="{50587E51-6590-4BFA-B6A4-24DAF6F955F6}" srcOrd="1" destOrd="0" presId="urn:microsoft.com/office/officeart/2005/8/layout/orgChart1"/>
    <dgm:cxn modelId="{F6E06497-8199-4056-8DF7-225AAD76272D}" type="presParOf" srcId="{D2F431DD-C7F5-407F-B29F-45AE93B9F079}" destId="{0E097E97-FEC8-43AE-9D0B-8570754B448B}" srcOrd="1" destOrd="0" presId="urn:microsoft.com/office/officeart/2005/8/layout/orgChart1"/>
    <dgm:cxn modelId="{B444BC51-A233-4E39-A1DE-3B57E83D3DC6}" type="presParOf" srcId="{D2F431DD-C7F5-407F-B29F-45AE93B9F079}" destId="{43333D31-75E1-4543-BBD3-8C11A61D1ECC}" srcOrd="2" destOrd="0" presId="urn:microsoft.com/office/officeart/2005/8/layout/orgChart1"/>
    <dgm:cxn modelId="{65D50DBF-ACAA-418C-9337-CFC9C8931306}" type="presParOf" srcId="{8DAFAD7E-8EF7-4071-883D-81B2900334C8}" destId="{34BFF1A4-F7BD-4DF1-BE03-C696A0D7FA9D}" srcOrd="14" destOrd="0" presId="urn:microsoft.com/office/officeart/2005/8/layout/orgChart1"/>
    <dgm:cxn modelId="{968D09B5-DF9B-4664-B085-7025FF4746D7}" type="presParOf" srcId="{8DAFAD7E-8EF7-4071-883D-81B2900334C8}" destId="{D618B137-6667-40A4-9325-C8879C84B307}" srcOrd="15" destOrd="0" presId="urn:microsoft.com/office/officeart/2005/8/layout/orgChart1"/>
    <dgm:cxn modelId="{BAAFA3A6-B97A-4771-9AC6-3A7000F7FFBB}" type="presParOf" srcId="{D618B137-6667-40A4-9325-C8879C84B307}" destId="{DD7DCEA3-F6C8-44D8-91E2-95F0081F3226}" srcOrd="0" destOrd="0" presId="urn:microsoft.com/office/officeart/2005/8/layout/orgChart1"/>
    <dgm:cxn modelId="{F69D5E13-F27C-4D00-8848-3BDCA98906DC}" type="presParOf" srcId="{DD7DCEA3-F6C8-44D8-91E2-95F0081F3226}" destId="{B05862BD-A7DD-42CF-BD47-1EDE2AD81EFD}" srcOrd="0" destOrd="0" presId="urn:microsoft.com/office/officeart/2005/8/layout/orgChart1"/>
    <dgm:cxn modelId="{2F48337F-3616-4C8F-BA31-6FEEA2EEC276}" type="presParOf" srcId="{DD7DCEA3-F6C8-44D8-91E2-95F0081F3226}" destId="{9291075E-1090-49C3-8CC7-A3833495D70D}" srcOrd="1" destOrd="0" presId="urn:microsoft.com/office/officeart/2005/8/layout/orgChart1"/>
    <dgm:cxn modelId="{566B6298-1820-4A09-89DA-AF907D77FE9F}" type="presParOf" srcId="{D618B137-6667-40A4-9325-C8879C84B307}" destId="{F0E89279-F0BD-445B-93C8-674BAC7824E1}" srcOrd="1" destOrd="0" presId="urn:microsoft.com/office/officeart/2005/8/layout/orgChart1"/>
    <dgm:cxn modelId="{DD31E220-3704-42EB-B2D0-9BF76427CECC}" type="presParOf" srcId="{D618B137-6667-40A4-9325-C8879C84B307}" destId="{F8B59039-ECB3-492D-9D17-740DB776D029}" srcOrd="2" destOrd="0" presId="urn:microsoft.com/office/officeart/2005/8/layout/orgChart1"/>
    <dgm:cxn modelId="{6FDF4AA5-5CCD-41B3-9D96-4AC2169CE1A7}" type="presParOf" srcId="{8DAFAD7E-8EF7-4071-883D-81B2900334C8}" destId="{2DACFC67-3987-4812-83C2-DC235ADAEEB4}" srcOrd="16" destOrd="0" presId="urn:microsoft.com/office/officeart/2005/8/layout/orgChart1"/>
    <dgm:cxn modelId="{8FC09D99-43CD-4098-B4B6-110BA09D69D2}" type="presParOf" srcId="{8DAFAD7E-8EF7-4071-883D-81B2900334C8}" destId="{75F95F77-E9C2-403A-A5F1-928F9C2ADF23}" srcOrd="17" destOrd="0" presId="urn:microsoft.com/office/officeart/2005/8/layout/orgChart1"/>
    <dgm:cxn modelId="{2950C80B-96A4-434D-957D-6CA783F5BCF4}" type="presParOf" srcId="{75F95F77-E9C2-403A-A5F1-928F9C2ADF23}" destId="{6A4FD33F-9D54-4D9D-BE22-8552DEEBF1A9}" srcOrd="0" destOrd="0" presId="urn:microsoft.com/office/officeart/2005/8/layout/orgChart1"/>
    <dgm:cxn modelId="{138D2D99-3F77-42C2-B0B3-0F2110B113E7}" type="presParOf" srcId="{6A4FD33F-9D54-4D9D-BE22-8552DEEBF1A9}" destId="{DDED0704-7C0F-45CA-990A-6A053C94464A}" srcOrd="0" destOrd="0" presId="urn:microsoft.com/office/officeart/2005/8/layout/orgChart1"/>
    <dgm:cxn modelId="{0BD5FE09-9F73-4C7F-AED9-6E2DBA0E61CB}" type="presParOf" srcId="{6A4FD33F-9D54-4D9D-BE22-8552DEEBF1A9}" destId="{ADF48E5D-D2A7-4F8A-8F2D-A86BBAD585A8}" srcOrd="1" destOrd="0" presId="urn:microsoft.com/office/officeart/2005/8/layout/orgChart1"/>
    <dgm:cxn modelId="{734AF925-56EA-4973-83B2-DADB439C29B4}" type="presParOf" srcId="{75F95F77-E9C2-403A-A5F1-928F9C2ADF23}" destId="{29E679D1-8A12-4960-8957-2B9DB64A2C2B}" srcOrd="1" destOrd="0" presId="urn:microsoft.com/office/officeart/2005/8/layout/orgChart1"/>
    <dgm:cxn modelId="{85F9FFD7-021C-46E8-9D30-12EF6F6A90BB}" type="presParOf" srcId="{75F95F77-E9C2-403A-A5F1-928F9C2ADF23}" destId="{B7099D66-B7A2-4072-A395-32CFC2B8DD44}" srcOrd="2" destOrd="0" presId="urn:microsoft.com/office/officeart/2005/8/layout/orgChart1"/>
    <dgm:cxn modelId="{68A24C24-D584-4A6B-8A9B-2D6AC2FE4C7F}" type="presParOf" srcId="{8DAFAD7E-8EF7-4071-883D-81B2900334C8}" destId="{70C2F628-D1DB-4205-8E2A-13FE8AE933CB}" srcOrd="18" destOrd="0" presId="urn:microsoft.com/office/officeart/2005/8/layout/orgChart1"/>
    <dgm:cxn modelId="{33CAFA30-DEE6-405B-89C3-6F9248A14A5C}" type="presParOf" srcId="{8DAFAD7E-8EF7-4071-883D-81B2900334C8}" destId="{C70D94D7-42F5-4069-B454-FB938593FA9D}" srcOrd="19" destOrd="0" presId="urn:microsoft.com/office/officeart/2005/8/layout/orgChart1"/>
    <dgm:cxn modelId="{C99BFC36-FFC4-42B0-8522-7CB107A597AE}" type="presParOf" srcId="{C70D94D7-42F5-4069-B454-FB938593FA9D}" destId="{B9D698E9-4509-4ACA-B642-0F63F181D38B}" srcOrd="0" destOrd="0" presId="urn:microsoft.com/office/officeart/2005/8/layout/orgChart1"/>
    <dgm:cxn modelId="{BD119CE5-C9A2-42FB-8478-1F519118E6F3}" type="presParOf" srcId="{B9D698E9-4509-4ACA-B642-0F63F181D38B}" destId="{EF6371BB-3720-4FB0-9956-B401506D3EEE}" srcOrd="0" destOrd="0" presId="urn:microsoft.com/office/officeart/2005/8/layout/orgChart1"/>
    <dgm:cxn modelId="{D32FBA01-9A70-41EE-80C8-1C4AFF8567ED}" type="presParOf" srcId="{B9D698E9-4509-4ACA-B642-0F63F181D38B}" destId="{B33D5EF2-A075-4303-9994-F3C2EAB12F5F}" srcOrd="1" destOrd="0" presId="urn:microsoft.com/office/officeart/2005/8/layout/orgChart1"/>
    <dgm:cxn modelId="{D29AF268-3F3B-41AA-8D7B-F3B765356DBA}" type="presParOf" srcId="{C70D94D7-42F5-4069-B454-FB938593FA9D}" destId="{93F8071C-5DCA-496F-9D32-46C14B330B1F}" srcOrd="1" destOrd="0" presId="urn:microsoft.com/office/officeart/2005/8/layout/orgChart1"/>
    <dgm:cxn modelId="{2C6E7790-CD52-410E-95A9-60B96CC8736B}" type="presParOf" srcId="{C70D94D7-42F5-4069-B454-FB938593FA9D}" destId="{C8E36EAB-82EA-44AC-A42B-A850460257D5}" srcOrd="2" destOrd="0" presId="urn:microsoft.com/office/officeart/2005/8/layout/orgChart1"/>
    <dgm:cxn modelId="{8D98F546-CCAD-46AC-9EA4-14E8C4926B13}" type="presParOf" srcId="{8DAFAD7E-8EF7-4071-883D-81B2900334C8}" destId="{D557AD9D-001B-45CA-A1CC-E42B5D97261C}" srcOrd="20" destOrd="0" presId="urn:microsoft.com/office/officeart/2005/8/layout/orgChart1"/>
    <dgm:cxn modelId="{767DE8D4-7A8C-4D0A-875C-6B3B432B9271}" type="presParOf" srcId="{8DAFAD7E-8EF7-4071-883D-81B2900334C8}" destId="{848739A4-4B07-4A04-AD12-8F7D7F46FBEB}" srcOrd="21" destOrd="0" presId="urn:microsoft.com/office/officeart/2005/8/layout/orgChart1"/>
    <dgm:cxn modelId="{87F029BC-CA87-4589-9FC5-3AB1FE275914}" type="presParOf" srcId="{848739A4-4B07-4A04-AD12-8F7D7F46FBEB}" destId="{D2332EB1-8A23-4144-BE84-C14659F08C26}" srcOrd="0" destOrd="0" presId="urn:microsoft.com/office/officeart/2005/8/layout/orgChart1"/>
    <dgm:cxn modelId="{02749473-150C-48EB-9263-8F521E2E06E8}" type="presParOf" srcId="{D2332EB1-8A23-4144-BE84-C14659F08C26}" destId="{0E6CF44C-C8CE-40A2-B10A-A1F542E909F3}" srcOrd="0" destOrd="0" presId="urn:microsoft.com/office/officeart/2005/8/layout/orgChart1"/>
    <dgm:cxn modelId="{EFD67D39-EA38-45B4-AD55-D511F9803C0C}" type="presParOf" srcId="{D2332EB1-8A23-4144-BE84-C14659F08C26}" destId="{410A2017-E0D1-4E27-A780-2395C153CF68}" srcOrd="1" destOrd="0" presId="urn:microsoft.com/office/officeart/2005/8/layout/orgChart1"/>
    <dgm:cxn modelId="{E640938E-69E9-4A4B-8720-385EA588850F}" type="presParOf" srcId="{848739A4-4B07-4A04-AD12-8F7D7F46FBEB}" destId="{CFBA5BA4-ECE7-40B9-8D5C-9809715C3682}" srcOrd="1" destOrd="0" presId="urn:microsoft.com/office/officeart/2005/8/layout/orgChart1"/>
    <dgm:cxn modelId="{9371A38A-F273-425E-B75C-60B34924139D}" type="presParOf" srcId="{848739A4-4B07-4A04-AD12-8F7D7F46FBEB}" destId="{B5EC3C7B-BDF0-4165-BCB9-DCB64A4B0984}" srcOrd="2" destOrd="0" presId="urn:microsoft.com/office/officeart/2005/8/layout/orgChart1"/>
    <dgm:cxn modelId="{65296A2B-8289-4B6C-BDE2-651929C79040}" type="presParOf" srcId="{8DAFAD7E-8EF7-4071-883D-81B2900334C8}" destId="{D6B0E348-D2AD-4E05-896B-A1C8120D215C}" srcOrd="22" destOrd="0" presId="urn:microsoft.com/office/officeart/2005/8/layout/orgChart1"/>
    <dgm:cxn modelId="{CFE7CDBB-5A08-4151-A12E-08BFFAD24ACC}" type="presParOf" srcId="{8DAFAD7E-8EF7-4071-883D-81B2900334C8}" destId="{A9E3D3A7-0CE2-4E51-BB33-13FDFA2D6A0A}" srcOrd="23" destOrd="0" presId="urn:microsoft.com/office/officeart/2005/8/layout/orgChart1"/>
    <dgm:cxn modelId="{955F80AB-7902-4113-97BC-C26C3C7E4949}" type="presParOf" srcId="{A9E3D3A7-0CE2-4E51-BB33-13FDFA2D6A0A}" destId="{1BB62A5D-D0D1-4187-8306-B5F2BABD70CD}" srcOrd="0" destOrd="0" presId="urn:microsoft.com/office/officeart/2005/8/layout/orgChart1"/>
    <dgm:cxn modelId="{08C0D09F-6C05-4E48-9198-C985A17F173C}" type="presParOf" srcId="{1BB62A5D-D0D1-4187-8306-B5F2BABD70CD}" destId="{7B52B87A-5F9B-4551-B3D8-95E7D819B8DE}" srcOrd="0" destOrd="0" presId="urn:microsoft.com/office/officeart/2005/8/layout/orgChart1"/>
    <dgm:cxn modelId="{2C6163C4-A95B-4F8F-8C3A-C924972E9244}" type="presParOf" srcId="{1BB62A5D-D0D1-4187-8306-B5F2BABD70CD}" destId="{E345497C-3465-4D61-937F-C59442304293}" srcOrd="1" destOrd="0" presId="urn:microsoft.com/office/officeart/2005/8/layout/orgChart1"/>
    <dgm:cxn modelId="{355EA5C0-7E4B-430C-877C-89AA576EEEF7}" type="presParOf" srcId="{A9E3D3A7-0CE2-4E51-BB33-13FDFA2D6A0A}" destId="{CA1D1532-E98B-45FE-B52E-BA921A8782C1}" srcOrd="1" destOrd="0" presId="urn:microsoft.com/office/officeart/2005/8/layout/orgChart1"/>
    <dgm:cxn modelId="{9AC9F135-616D-46A0-95ED-678085ECE128}" type="presParOf" srcId="{A9E3D3A7-0CE2-4E51-BB33-13FDFA2D6A0A}" destId="{CA33E834-2688-4775-A123-CCEB19CA40D9}" srcOrd="2" destOrd="0" presId="urn:microsoft.com/office/officeart/2005/8/layout/orgChart1"/>
    <dgm:cxn modelId="{64E9E3BA-DA5A-48EA-983E-89F64EF18710}" type="presParOf" srcId="{8DAFAD7E-8EF7-4071-883D-81B2900334C8}" destId="{37BC5CE0-4F19-491C-A2D9-7D377528B26E}" srcOrd="24" destOrd="0" presId="urn:microsoft.com/office/officeart/2005/8/layout/orgChart1"/>
    <dgm:cxn modelId="{E4AF31AA-10CD-487E-A7FA-16FF708205CA}" type="presParOf" srcId="{8DAFAD7E-8EF7-4071-883D-81B2900334C8}" destId="{46D60C73-CD83-43ED-A593-615BF2137A74}" srcOrd="25" destOrd="0" presId="urn:microsoft.com/office/officeart/2005/8/layout/orgChart1"/>
    <dgm:cxn modelId="{2ADAC379-3287-49FA-8F5D-ECC4BBC03D7A}" type="presParOf" srcId="{46D60C73-CD83-43ED-A593-615BF2137A74}" destId="{21F4C0B7-F1F3-49D5-B00E-14F3E0A8C228}" srcOrd="0" destOrd="0" presId="urn:microsoft.com/office/officeart/2005/8/layout/orgChart1"/>
    <dgm:cxn modelId="{861531BD-4223-442A-8253-A6BCEAF6DC68}" type="presParOf" srcId="{21F4C0B7-F1F3-49D5-B00E-14F3E0A8C228}" destId="{A52B2ED6-5B49-4072-9492-192BEC6229F9}" srcOrd="0" destOrd="0" presId="urn:microsoft.com/office/officeart/2005/8/layout/orgChart1"/>
    <dgm:cxn modelId="{2A980959-AA68-4FB2-9E6E-A481E65D2B8A}" type="presParOf" srcId="{21F4C0B7-F1F3-49D5-B00E-14F3E0A8C228}" destId="{CEFBDC86-60B4-4A99-B7C8-3E44DD1E02A9}" srcOrd="1" destOrd="0" presId="urn:microsoft.com/office/officeart/2005/8/layout/orgChart1"/>
    <dgm:cxn modelId="{F842F5CA-88AF-4654-A968-DC152001FACC}" type="presParOf" srcId="{46D60C73-CD83-43ED-A593-615BF2137A74}" destId="{7A789B6C-9D5B-4C97-A76F-9434BA38B37A}" srcOrd="1" destOrd="0" presId="urn:microsoft.com/office/officeart/2005/8/layout/orgChart1"/>
    <dgm:cxn modelId="{78EACE34-9E8E-407F-AFC7-6F77AEFA0A02}" type="presParOf" srcId="{46D60C73-CD83-43ED-A593-615BF2137A74}" destId="{0CB4F285-5CAE-4FCF-9E28-DBE6463047DB}" srcOrd="2" destOrd="0" presId="urn:microsoft.com/office/officeart/2005/8/layout/orgChart1"/>
    <dgm:cxn modelId="{205CE29D-9E1F-49A1-B437-415F1A4C929E}" type="presParOf" srcId="{8DAFAD7E-8EF7-4071-883D-81B2900334C8}" destId="{7ECD8F20-56F7-415E-8379-58031F293605}" srcOrd="26" destOrd="0" presId="urn:microsoft.com/office/officeart/2005/8/layout/orgChart1"/>
    <dgm:cxn modelId="{6C18877B-5C6E-4A6D-9F96-02506C035ECA}" type="presParOf" srcId="{8DAFAD7E-8EF7-4071-883D-81B2900334C8}" destId="{D27FE030-99A3-42AB-85EE-DB724A3FBD80}" srcOrd="27" destOrd="0" presId="urn:microsoft.com/office/officeart/2005/8/layout/orgChart1"/>
    <dgm:cxn modelId="{70FE41B3-BC89-42A0-B243-EFD89BE98A11}" type="presParOf" srcId="{D27FE030-99A3-42AB-85EE-DB724A3FBD80}" destId="{93D524A1-6CDC-4079-9815-0E25E33E6D0A}" srcOrd="0" destOrd="0" presId="urn:microsoft.com/office/officeart/2005/8/layout/orgChart1"/>
    <dgm:cxn modelId="{17EBA767-544E-48F2-B2AF-F672DBF6EEF8}" type="presParOf" srcId="{93D524A1-6CDC-4079-9815-0E25E33E6D0A}" destId="{D4561A4E-5B0C-4E1A-961C-F2D133A23680}" srcOrd="0" destOrd="0" presId="urn:microsoft.com/office/officeart/2005/8/layout/orgChart1"/>
    <dgm:cxn modelId="{C3CF5A94-18E7-491F-9C78-87E98B7F4CA0}" type="presParOf" srcId="{93D524A1-6CDC-4079-9815-0E25E33E6D0A}" destId="{77A61F91-B01C-44CD-B730-1A68DCC003DC}" srcOrd="1" destOrd="0" presId="urn:microsoft.com/office/officeart/2005/8/layout/orgChart1"/>
    <dgm:cxn modelId="{1575FA8B-72B0-4610-AFD6-CAD1F7495825}" type="presParOf" srcId="{D27FE030-99A3-42AB-85EE-DB724A3FBD80}" destId="{B6431247-A545-430A-86D8-5D695798B647}" srcOrd="1" destOrd="0" presId="urn:microsoft.com/office/officeart/2005/8/layout/orgChart1"/>
    <dgm:cxn modelId="{FE18FA76-0E97-4A03-8A03-9A5857115DFE}" type="presParOf" srcId="{D27FE030-99A3-42AB-85EE-DB724A3FBD80}" destId="{E830BCA8-7CC6-4C7B-B78C-A5033AE6A5C3}" srcOrd="2" destOrd="0" presId="urn:microsoft.com/office/officeart/2005/8/layout/orgChart1"/>
    <dgm:cxn modelId="{C3DBC76B-913E-41F7-B74A-8DA73AAC1195}" type="presParOf" srcId="{8DAFAD7E-8EF7-4071-883D-81B2900334C8}" destId="{92F4D14E-7433-4651-9C42-684D0EB299C9}" srcOrd="28" destOrd="0" presId="urn:microsoft.com/office/officeart/2005/8/layout/orgChart1"/>
    <dgm:cxn modelId="{359C2362-603C-4343-9430-AE56865A52B2}" type="presParOf" srcId="{8DAFAD7E-8EF7-4071-883D-81B2900334C8}" destId="{4D75B2C7-A89B-4B84-BBDF-B9CC07D9DA62}" srcOrd="29" destOrd="0" presId="urn:microsoft.com/office/officeart/2005/8/layout/orgChart1"/>
    <dgm:cxn modelId="{3BD2ACED-BF5E-406A-858B-1F1A58647576}" type="presParOf" srcId="{4D75B2C7-A89B-4B84-BBDF-B9CC07D9DA62}" destId="{0C4725A1-7EBA-434F-B950-E93951FF4BC9}" srcOrd="0" destOrd="0" presId="urn:microsoft.com/office/officeart/2005/8/layout/orgChart1"/>
    <dgm:cxn modelId="{DAB461C3-4630-4DEA-BF11-25EEBD7A2699}" type="presParOf" srcId="{0C4725A1-7EBA-434F-B950-E93951FF4BC9}" destId="{42970D0C-1867-426B-B4F4-4F5A128C6767}" srcOrd="0" destOrd="0" presId="urn:microsoft.com/office/officeart/2005/8/layout/orgChart1"/>
    <dgm:cxn modelId="{5BD1FE79-0DA9-418C-BF98-F02608B1394F}" type="presParOf" srcId="{0C4725A1-7EBA-434F-B950-E93951FF4BC9}" destId="{F32BAD6B-2B2D-42FF-B0F0-505179B4D739}" srcOrd="1" destOrd="0" presId="urn:microsoft.com/office/officeart/2005/8/layout/orgChart1"/>
    <dgm:cxn modelId="{320BECF4-228F-4B2F-B385-562361954E9C}" type="presParOf" srcId="{4D75B2C7-A89B-4B84-BBDF-B9CC07D9DA62}" destId="{759E4C57-1E11-4B86-B4F1-467E4A1D0236}" srcOrd="1" destOrd="0" presId="urn:microsoft.com/office/officeart/2005/8/layout/orgChart1"/>
    <dgm:cxn modelId="{63A6C8DF-D5AC-4D9E-9AA8-11B1B13B58AB}" type="presParOf" srcId="{4D75B2C7-A89B-4B84-BBDF-B9CC07D9DA62}" destId="{7D26D308-4A75-4481-ACBB-F33D1CC9C710}" srcOrd="2" destOrd="0" presId="urn:microsoft.com/office/officeart/2005/8/layout/orgChart1"/>
    <dgm:cxn modelId="{45121A38-82A3-4337-943B-1007911C3B03}" type="presParOf" srcId="{8DAFAD7E-8EF7-4071-883D-81B2900334C8}" destId="{B825E94F-DCA6-47B6-93A1-3F34A2C01962}" srcOrd="30" destOrd="0" presId="urn:microsoft.com/office/officeart/2005/8/layout/orgChart1"/>
    <dgm:cxn modelId="{DEC71954-3DE4-42DE-8C1F-C8F274C59C51}" type="presParOf" srcId="{8DAFAD7E-8EF7-4071-883D-81B2900334C8}" destId="{2087F620-E4A0-425E-B042-97AEDA4AA583}" srcOrd="31" destOrd="0" presId="urn:microsoft.com/office/officeart/2005/8/layout/orgChart1"/>
    <dgm:cxn modelId="{B438646C-7A1D-45BD-A937-8EDCF6E46128}" type="presParOf" srcId="{2087F620-E4A0-425E-B042-97AEDA4AA583}" destId="{A83F1334-2E17-4BCE-8FFF-90A9CB7B20B6}" srcOrd="0" destOrd="0" presId="urn:microsoft.com/office/officeart/2005/8/layout/orgChart1"/>
    <dgm:cxn modelId="{776F66AF-0358-4DDB-B753-CA98E839E813}" type="presParOf" srcId="{A83F1334-2E17-4BCE-8FFF-90A9CB7B20B6}" destId="{BDE31D01-21C8-47E2-9D24-546F4A4DF546}" srcOrd="0" destOrd="0" presId="urn:microsoft.com/office/officeart/2005/8/layout/orgChart1"/>
    <dgm:cxn modelId="{F0BF97ED-2771-4DF3-85E6-67DD14AE6B84}" type="presParOf" srcId="{A83F1334-2E17-4BCE-8FFF-90A9CB7B20B6}" destId="{B23412BA-198E-43D0-A0C5-EA33F21E3A57}" srcOrd="1" destOrd="0" presId="urn:microsoft.com/office/officeart/2005/8/layout/orgChart1"/>
    <dgm:cxn modelId="{B43AE8CD-C05B-4CC1-9DD3-EF50A2E577A4}" type="presParOf" srcId="{2087F620-E4A0-425E-B042-97AEDA4AA583}" destId="{F8CD98D8-4950-4318-B75C-5755BE7AB511}" srcOrd="1" destOrd="0" presId="urn:microsoft.com/office/officeart/2005/8/layout/orgChart1"/>
    <dgm:cxn modelId="{3B50F36B-0302-4ACE-964C-A81C730D5435}" type="presParOf" srcId="{2087F620-E4A0-425E-B042-97AEDA4AA583}" destId="{D720A6C5-9885-4243-8761-788943BB7993}" srcOrd="2" destOrd="0" presId="urn:microsoft.com/office/officeart/2005/8/layout/orgChart1"/>
    <dgm:cxn modelId="{1C04687D-FC90-4593-8CF6-04EB32E941BC}" type="presParOf" srcId="{8DAFAD7E-8EF7-4071-883D-81B2900334C8}" destId="{DF04ACD2-D963-4B0A-A17D-375C15B75EC5}" srcOrd="32" destOrd="0" presId="urn:microsoft.com/office/officeart/2005/8/layout/orgChart1"/>
    <dgm:cxn modelId="{20E8B437-6745-4210-AB6E-87A056D1C2E3}" type="presParOf" srcId="{8DAFAD7E-8EF7-4071-883D-81B2900334C8}" destId="{45B37E8B-9D25-4EE5-B7B3-932D037FCC8B}" srcOrd="33" destOrd="0" presId="urn:microsoft.com/office/officeart/2005/8/layout/orgChart1"/>
    <dgm:cxn modelId="{BB4C1490-44C7-4836-8F55-2317BFA8365E}" type="presParOf" srcId="{45B37E8B-9D25-4EE5-B7B3-932D037FCC8B}" destId="{B2B18CD1-D653-4E85-B279-2E8224CF350B}" srcOrd="0" destOrd="0" presId="urn:microsoft.com/office/officeart/2005/8/layout/orgChart1"/>
    <dgm:cxn modelId="{DDFB7700-6A6D-4872-92A8-D55463748A59}" type="presParOf" srcId="{B2B18CD1-D653-4E85-B279-2E8224CF350B}" destId="{5485F5ED-03AF-45FF-A087-8F422F4C210B}" srcOrd="0" destOrd="0" presId="urn:microsoft.com/office/officeart/2005/8/layout/orgChart1"/>
    <dgm:cxn modelId="{D8E39B01-1B18-4DFE-9EAD-F76402CC5CEC}" type="presParOf" srcId="{B2B18CD1-D653-4E85-B279-2E8224CF350B}" destId="{A0E447D9-E906-4D5F-B585-8F0A699F50CA}" srcOrd="1" destOrd="0" presId="urn:microsoft.com/office/officeart/2005/8/layout/orgChart1"/>
    <dgm:cxn modelId="{A2B64768-0D9C-4836-B32F-D835CE82E2C7}" type="presParOf" srcId="{45B37E8B-9D25-4EE5-B7B3-932D037FCC8B}" destId="{FE01E323-0585-4112-8D2D-A0F1FD8FABDD}" srcOrd="1" destOrd="0" presId="urn:microsoft.com/office/officeart/2005/8/layout/orgChart1"/>
    <dgm:cxn modelId="{6E191370-A945-4D6F-8D05-4773A1DC6787}" type="presParOf" srcId="{45B37E8B-9D25-4EE5-B7B3-932D037FCC8B}" destId="{625BD0D5-38E7-43E4-BDCB-7C778DEB4AC9}" srcOrd="2" destOrd="0" presId="urn:microsoft.com/office/officeart/2005/8/layout/orgChart1"/>
    <dgm:cxn modelId="{B4CA1876-B0E2-428B-85FA-F024928080CA}" type="presParOf" srcId="{6BB44C25-F026-4995-99C0-3A1C0092688E}" destId="{68AD10C4-BE34-41AC-AE19-045A3ACB9251}" srcOrd="2" destOrd="0" presId="urn:microsoft.com/office/officeart/2005/8/layout/orgChart1"/>
    <dgm:cxn modelId="{994E72D1-EA71-4949-9591-047404AA9B4A}" type="presParOf" srcId="{188B0757-3096-4B81-9D8E-7FE604AE5428}" destId="{EC249EFD-39FE-4F1F-8F7F-768F4C9FBF0B}" srcOrd="2" destOrd="0" presId="urn:microsoft.com/office/officeart/2005/8/layout/orgChart1"/>
    <dgm:cxn modelId="{0C9DCD53-8F24-4057-83D1-F1A377BCC810}" type="presParOf" srcId="{188B0757-3096-4B81-9D8E-7FE604AE5428}" destId="{218F83F1-AC10-494B-BE52-1178D572C465}" srcOrd="3" destOrd="0" presId="urn:microsoft.com/office/officeart/2005/8/layout/orgChart1"/>
    <dgm:cxn modelId="{F6F55377-720D-46F7-94F5-45CF5B1C311A}" type="presParOf" srcId="{218F83F1-AC10-494B-BE52-1178D572C465}" destId="{F02FF011-A33E-45D8-9587-0494E484FA61}" srcOrd="0" destOrd="0" presId="urn:microsoft.com/office/officeart/2005/8/layout/orgChart1"/>
    <dgm:cxn modelId="{171D19F9-1192-47E4-AF6B-766EEF3B299B}" type="presParOf" srcId="{F02FF011-A33E-45D8-9587-0494E484FA61}" destId="{6C3AC0F9-9654-4186-9500-201BC28B07E2}" srcOrd="0" destOrd="0" presId="urn:microsoft.com/office/officeart/2005/8/layout/orgChart1"/>
    <dgm:cxn modelId="{F2243CF8-33AE-43E8-AD9E-F85FEC6950F1}" type="presParOf" srcId="{F02FF011-A33E-45D8-9587-0494E484FA61}" destId="{43E859BF-FC2E-47C0-A13F-66F18505A674}" srcOrd="1" destOrd="0" presId="urn:microsoft.com/office/officeart/2005/8/layout/orgChart1"/>
    <dgm:cxn modelId="{E35ECF73-E397-4B9A-AF7C-04BCD09BF961}" type="presParOf" srcId="{218F83F1-AC10-494B-BE52-1178D572C465}" destId="{D4D531F6-4BFF-4F20-B166-565FDB18AB06}" srcOrd="1" destOrd="0" presId="urn:microsoft.com/office/officeart/2005/8/layout/orgChart1"/>
    <dgm:cxn modelId="{28772308-6B1E-4572-8FEA-B5A82F1E5C26}" type="presParOf" srcId="{218F83F1-AC10-494B-BE52-1178D572C465}" destId="{0FADD6EA-64CA-4D2E-8D94-0D4A45363B1C}" srcOrd="2" destOrd="0" presId="urn:microsoft.com/office/officeart/2005/8/layout/orgChart1"/>
    <dgm:cxn modelId="{18BE8D6E-08E2-4837-829E-7D08A4B13C91}" type="presParOf" srcId="{188B0757-3096-4B81-9D8E-7FE604AE5428}" destId="{1EDA5D89-05E5-4E3A-8DF8-14525FA5B9DC}" srcOrd="4" destOrd="0" presId="urn:microsoft.com/office/officeart/2005/8/layout/orgChart1"/>
    <dgm:cxn modelId="{8A64BB32-D8CD-4D0F-898B-0EF72E065AB8}" type="presParOf" srcId="{188B0757-3096-4B81-9D8E-7FE604AE5428}" destId="{931557CE-1D9E-4673-BB21-B57B16C1604C}" srcOrd="5" destOrd="0" presId="urn:microsoft.com/office/officeart/2005/8/layout/orgChart1"/>
    <dgm:cxn modelId="{4D030CF1-287C-4022-80E4-149599527536}" type="presParOf" srcId="{931557CE-1D9E-4673-BB21-B57B16C1604C}" destId="{61B32524-159C-4B54-9EE0-D50DF3A417BD}" srcOrd="0" destOrd="0" presId="urn:microsoft.com/office/officeart/2005/8/layout/orgChart1"/>
    <dgm:cxn modelId="{AD276473-9AF5-4A9A-BE19-3A08EFB02141}" type="presParOf" srcId="{61B32524-159C-4B54-9EE0-D50DF3A417BD}" destId="{7612EDE9-15FC-498C-B971-E1F954B60D96}" srcOrd="0" destOrd="0" presId="urn:microsoft.com/office/officeart/2005/8/layout/orgChart1"/>
    <dgm:cxn modelId="{703A824D-A426-43FE-B39D-D6F019D668F6}" type="presParOf" srcId="{61B32524-159C-4B54-9EE0-D50DF3A417BD}" destId="{241BEAAA-7EF1-4320-9CB9-70DC2C882C9E}" srcOrd="1" destOrd="0" presId="urn:microsoft.com/office/officeart/2005/8/layout/orgChart1"/>
    <dgm:cxn modelId="{E80FA37F-F60D-4B42-BA05-4155BE4827CD}" type="presParOf" srcId="{931557CE-1D9E-4673-BB21-B57B16C1604C}" destId="{35970B0F-343C-4E0E-9829-5674177FC0A4}" srcOrd="1" destOrd="0" presId="urn:microsoft.com/office/officeart/2005/8/layout/orgChart1"/>
    <dgm:cxn modelId="{300358C3-E452-4832-9EF9-21FE90A10628}" type="presParOf" srcId="{931557CE-1D9E-4673-BB21-B57B16C1604C}" destId="{46A0DD25-66DF-4157-A748-533E9ECF0984}" srcOrd="2" destOrd="0" presId="urn:microsoft.com/office/officeart/2005/8/layout/orgChart1"/>
    <dgm:cxn modelId="{32CD513B-5B6E-4456-B3FE-FDD40ED41044}" type="presParOf" srcId="{188B0757-3096-4B81-9D8E-7FE604AE5428}" destId="{F8DB23C7-4E15-40B3-8C31-DF8521BD30B8}" srcOrd="6" destOrd="0" presId="urn:microsoft.com/office/officeart/2005/8/layout/orgChart1"/>
    <dgm:cxn modelId="{B0E687BD-C491-4413-8C40-DCACC4667948}" type="presParOf" srcId="{188B0757-3096-4B81-9D8E-7FE604AE5428}" destId="{0D2CE526-7B91-48F2-83D9-937A632A10E7}" srcOrd="7" destOrd="0" presId="urn:microsoft.com/office/officeart/2005/8/layout/orgChart1"/>
    <dgm:cxn modelId="{1F06A772-46D6-45C3-89D5-61A4E92BBC42}" type="presParOf" srcId="{0D2CE526-7B91-48F2-83D9-937A632A10E7}" destId="{66D5208C-392A-455C-A463-F7BFE676E8BF}" srcOrd="0" destOrd="0" presId="urn:microsoft.com/office/officeart/2005/8/layout/orgChart1"/>
    <dgm:cxn modelId="{6047E04F-9FB4-4DC5-AAA4-5EAAF194EF99}" type="presParOf" srcId="{66D5208C-392A-455C-A463-F7BFE676E8BF}" destId="{F3163F29-F83A-49AA-9534-DD5AA5257711}" srcOrd="0" destOrd="0" presId="urn:microsoft.com/office/officeart/2005/8/layout/orgChart1"/>
    <dgm:cxn modelId="{56CBFDD9-8A37-4B08-B5A3-8B12482B421F}" type="presParOf" srcId="{66D5208C-392A-455C-A463-F7BFE676E8BF}" destId="{3AE0B3FD-5647-44F2-8657-6DDC4DC08F74}" srcOrd="1" destOrd="0" presId="urn:microsoft.com/office/officeart/2005/8/layout/orgChart1"/>
    <dgm:cxn modelId="{12698B5A-617B-48B0-8708-31D54E6AB27E}" type="presParOf" srcId="{0D2CE526-7B91-48F2-83D9-937A632A10E7}" destId="{DD648842-100D-426E-B836-8CE873CAA9E4}" srcOrd="1" destOrd="0" presId="urn:microsoft.com/office/officeart/2005/8/layout/orgChart1"/>
    <dgm:cxn modelId="{40D34CFB-9420-4E6D-89E2-27E70F98FF9C}" type="presParOf" srcId="{0D2CE526-7B91-48F2-83D9-937A632A10E7}" destId="{7A52E369-CE89-4C04-824A-771764B7F3DC}" srcOrd="2" destOrd="0" presId="urn:microsoft.com/office/officeart/2005/8/layout/orgChart1"/>
    <dgm:cxn modelId="{973C2520-5F35-4E4F-8F73-F77AE1EF1EA2}" type="presParOf" srcId="{188B0757-3096-4B81-9D8E-7FE604AE5428}" destId="{99E7F233-2D4F-4674-AB06-15481B0393C4}" srcOrd="8" destOrd="0" presId="urn:microsoft.com/office/officeart/2005/8/layout/orgChart1"/>
    <dgm:cxn modelId="{5D98CED8-1F5A-4506-93C9-C01E95925B5C}" type="presParOf" srcId="{188B0757-3096-4B81-9D8E-7FE604AE5428}" destId="{0ED62794-E184-4953-913E-B65B70F43E45}" srcOrd="9" destOrd="0" presId="urn:microsoft.com/office/officeart/2005/8/layout/orgChart1"/>
    <dgm:cxn modelId="{D130FC7F-B932-4240-B11E-D6FF6792FD96}" type="presParOf" srcId="{0ED62794-E184-4953-913E-B65B70F43E45}" destId="{71AA5F7A-AD3E-40F6-B344-CB53E2A9FE80}" srcOrd="0" destOrd="0" presId="urn:microsoft.com/office/officeart/2005/8/layout/orgChart1"/>
    <dgm:cxn modelId="{00C962DF-7B9A-4001-A074-A0E5E919B495}" type="presParOf" srcId="{71AA5F7A-AD3E-40F6-B344-CB53E2A9FE80}" destId="{7C03C17F-F6DC-4AC4-B2C3-B59266FB3B96}" srcOrd="0" destOrd="0" presId="urn:microsoft.com/office/officeart/2005/8/layout/orgChart1"/>
    <dgm:cxn modelId="{01DE09A9-E6C8-4F32-BB09-5F6D2861915C}" type="presParOf" srcId="{71AA5F7A-AD3E-40F6-B344-CB53E2A9FE80}" destId="{4DF7E0DC-CE27-4425-812E-06A11A9C40FB}" srcOrd="1" destOrd="0" presId="urn:microsoft.com/office/officeart/2005/8/layout/orgChart1"/>
    <dgm:cxn modelId="{63CA8DF3-B113-46C6-A049-E6B5D0F1DDD8}" type="presParOf" srcId="{0ED62794-E184-4953-913E-B65B70F43E45}" destId="{2C772F37-98FE-4563-A6EE-FA2659608781}" srcOrd="1" destOrd="0" presId="urn:microsoft.com/office/officeart/2005/8/layout/orgChart1"/>
    <dgm:cxn modelId="{9E16D1BB-48E8-462F-B500-5852CD5A48F6}" type="presParOf" srcId="{0ED62794-E184-4953-913E-B65B70F43E45}" destId="{9F299784-7707-4639-BA5E-901FE955A419}" srcOrd="2" destOrd="0" presId="urn:microsoft.com/office/officeart/2005/8/layout/orgChart1"/>
    <dgm:cxn modelId="{D418D050-0ACF-4FFA-AD19-801AB71B7036}" type="presParOf" srcId="{188B0757-3096-4B81-9D8E-7FE604AE5428}" destId="{464B1AEC-AABB-45C2-A838-E17E62019705}" srcOrd="10" destOrd="0" presId="urn:microsoft.com/office/officeart/2005/8/layout/orgChart1"/>
    <dgm:cxn modelId="{C7001B32-86FF-496F-8048-A1804D1C7183}" type="presParOf" srcId="{188B0757-3096-4B81-9D8E-7FE604AE5428}" destId="{650A91E6-43D7-4C35-9A84-6987E9395959}" srcOrd="11" destOrd="0" presId="urn:microsoft.com/office/officeart/2005/8/layout/orgChart1"/>
    <dgm:cxn modelId="{AB806873-E782-4E83-893B-337E0991BF29}" type="presParOf" srcId="{650A91E6-43D7-4C35-9A84-6987E9395959}" destId="{61DE1715-FAC9-4332-93D8-EBCCB69F4ED1}" srcOrd="0" destOrd="0" presId="urn:microsoft.com/office/officeart/2005/8/layout/orgChart1"/>
    <dgm:cxn modelId="{296B9D04-4DA9-4E4C-BB87-77B14DDFF179}" type="presParOf" srcId="{61DE1715-FAC9-4332-93D8-EBCCB69F4ED1}" destId="{ADF5F616-E7D1-43E3-93B5-A285139CBE7F}" srcOrd="0" destOrd="0" presId="urn:microsoft.com/office/officeart/2005/8/layout/orgChart1"/>
    <dgm:cxn modelId="{6531B3BF-E28D-4739-A210-8E7609208748}" type="presParOf" srcId="{61DE1715-FAC9-4332-93D8-EBCCB69F4ED1}" destId="{5753AA74-4DAC-49D0-A02C-2A28F311E4BC}" srcOrd="1" destOrd="0" presId="urn:microsoft.com/office/officeart/2005/8/layout/orgChart1"/>
    <dgm:cxn modelId="{98C20846-682C-46B6-A1B5-3A98D6C046AF}" type="presParOf" srcId="{650A91E6-43D7-4C35-9A84-6987E9395959}" destId="{15550E90-7805-4FAA-90C7-F27231E810BC}" srcOrd="1" destOrd="0" presId="urn:microsoft.com/office/officeart/2005/8/layout/orgChart1"/>
    <dgm:cxn modelId="{4B9C6739-0425-4043-92F7-E8E6F8AA9E13}" type="presParOf" srcId="{650A91E6-43D7-4C35-9A84-6987E9395959}" destId="{AC0191F1-A711-4BA6-A930-A4D6B360841C}" srcOrd="2" destOrd="0" presId="urn:microsoft.com/office/officeart/2005/8/layout/orgChart1"/>
    <dgm:cxn modelId="{EF841783-00B5-4806-ABC6-78DCDCD4DD2D}" type="presParOf" srcId="{188B0757-3096-4B81-9D8E-7FE604AE5428}" destId="{6DB5768B-1A78-4E19-8A4F-45156D816B9F}" srcOrd="12" destOrd="0" presId="urn:microsoft.com/office/officeart/2005/8/layout/orgChart1"/>
    <dgm:cxn modelId="{DC6634DE-0F85-44DB-8749-308C241A86DA}" type="presParOf" srcId="{188B0757-3096-4B81-9D8E-7FE604AE5428}" destId="{90F3F343-28A8-4917-B85A-CF1C418BE529}" srcOrd="13" destOrd="0" presId="urn:microsoft.com/office/officeart/2005/8/layout/orgChart1"/>
    <dgm:cxn modelId="{3BD3FCF8-F8A1-498B-9189-3DA8285C9F0F}" type="presParOf" srcId="{90F3F343-28A8-4917-B85A-CF1C418BE529}" destId="{DA31F9AD-5499-436A-B4AE-B6AB7128B830}" srcOrd="0" destOrd="0" presId="urn:microsoft.com/office/officeart/2005/8/layout/orgChart1"/>
    <dgm:cxn modelId="{406B2EF2-8F8B-4396-A8F2-0C987A1A6457}" type="presParOf" srcId="{DA31F9AD-5499-436A-B4AE-B6AB7128B830}" destId="{F987FEE1-6682-4BDB-929A-5A56FC6589AE}" srcOrd="0" destOrd="0" presId="urn:microsoft.com/office/officeart/2005/8/layout/orgChart1"/>
    <dgm:cxn modelId="{048F6D87-8359-4304-9574-9D9B30BD14F3}" type="presParOf" srcId="{DA31F9AD-5499-436A-B4AE-B6AB7128B830}" destId="{D86DBD13-59A8-4228-9656-52D801FB0B3E}" srcOrd="1" destOrd="0" presId="urn:microsoft.com/office/officeart/2005/8/layout/orgChart1"/>
    <dgm:cxn modelId="{9DCA5B56-A5F7-41CE-93EE-681FFD9D4494}" type="presParOf" srcId="{90F3F343-28A8-4917-B85A-CF1C418BE529}" destId="{A1E9E842-A183-49F3-95FC-B87CBFF8C119}" srcOrd="1" destOrd="0" presId="urn:microsoft.com/office/officeart/2005/8/layout/orgChart1"/>
    <dgm:cxn modelId="{D60991DA-937C-4576-A05F-F476652E21C3}" type="presParOf" srcId="{90F3F343-28A8-4917-B85A-CF1C418BE529}" destId="{545A7702-773D-4A35-90EF-BF664ECA5C1A}" srcOrd="2" destOrd="0" presId="urn:microsoft.com/office/officeart/2005/8/layout/orgChart1"/>
    <dgm:cxn modelId="{8B57B8A2-3395-49C9-8F78-CD155ADE7FBD}" type="presParOf" srcId="{188B0757-3096-4B81-9D8E-7FE604AE5428}" destId="{82487512-B94E-4A73-902B-499F1BD37802}" srcOrd="14" destOrd="0" presId="urn:microsoft.com/office/officeart/2005/8/layout/orgChart1"/>
    <dgm:cxn modelId="{072414BB-F03E-4488-9D5A-720C47F5723D}" type="presParOf" srcId="{188B0757-3096-4B81-9D8E-7FE604AE5428}" destId="{69508D2C-2B21-47FA-839D-C7E7C49B38F4}" srcOrd="15" destOrd="0" presId="urn:microsoft.com/office/officeart/2005/8/layout/orgChart1"/>
    <dgm:cxn modelId="{34174F6D-107F-45AA-8271-364A569996E1}" type="presParOf" srcId="{69508D2C-2B21-47FA-839D-C7E7C49B38F4}" destId="{9DA73F0F-E8EF-4458-BF01-80A633F3C3BB}" srcOrd="0" destOrd="0" presId="urn:microsoft.com/office/officeart/2005/8/layout/orgChart1"/>
    <dgm:cxn modelId="{7A69E9A6-0C06-4455-A83E-0F753545B864}" type="presParOf" srcId="{9DA73F0F-E8EF-4458-BF01-80A633F3C3BB}" destId="{E7E00C70-5B1A-43F2-AC39-18E69C812F3B}" srcOrd="0" destOrd="0" presId="urn:microsoft.com/office/officeart/2005/8/layout/orgChart1"/>
    <dgm:cxn modelId="{E727CBB9-4963-46D1-AB7C-A93CBAE1CD58}" type="presParOf" srcId="{9DA73F0F-E8EF-4458-BF01-80A633F3C3BB}" destId="{C4C5D4E6-DBF8-4B20-9A92-2B73D01772D0}" srcOrd="1" destOrd="0" presId="urn:microsoft.com/office/officeart/2005/8/layout/orgChart1"/>
    <dgm:cxn modelId="{9D291482-B1AA-4635-9642-A7CF04DE4A13}" type="presParOf" srcId="{69508D2C-2B21-47FA-839D-C7E7C49B38F4}" destId="{40271987-02B8-41B5-9687-F94F1433264A}" srcOrd="1" destOrd="0" presId="urn:microsoft.com/office/officeart/2005/8/layout/orgChart1"/>
    <dgm:cxn modelId="{891876B3-48DC-4A4F-B95D-FA490A1B83BB}" type="presParOf" srcId="{69508D2C-2B21-47FA-839D-C7E7C49B38F4}" destId="{10221844-FF8D-4F7B-B47B-4D05BCCCD7AC}" srcOrd="2" destOrd="0" presId="urn:microsoft.com/office/officeart/2005/8/layout/orgChart1"/>
    <dgm:cxn modelId="{CC8AE2D2-FB72-4372-9BAE-B9E99A91FBCD}" type="presParOf" srcId="{188B0757-3096-4B81-9D8E-7FE604AE5428}" destId="{AF9C953B-33E6-4636-A844-D2C1C78ECD1A}" srcOrd="16" destOrd="0" presId="urn:microsoft.com/office/officeart/2005/8/layout/orgChart1"/>
    <dgm:cxn modelId="{BBA859A4-2A9B-4807-866E-ECE5F0F7FD6A}" type="presParOf" srcId="{188B0757-3096-4B81-9D8E-7FE604AE5428}" destId="{EDA55E7E-375C-4243-A144-251B968C1CD7}" srcOrd="17" destOrd="0" presId="urn:microsoft.com/office/officeart/2005/8/layout/orgChart1"/>
    <dgm:cxn modelId="{93393C50-F3F2-4F1A-8580-8F094F375851}" type="presParOf" srcId="{EDA55E7E-375C-4243-A144-251B968C1CD7}" destId="{7BBDD66E-EBAD-4B32-9242-2A560BE1032F}" srcOrd="0" destOrd="0" presId="urn:microsoft.com/office/officeart/2005/8/layout/orgChart1"/>
    <dgm:cxn modelId="{F70ACAC8-22DD-4E8C-8397-4246CE143B8A}" type="presParOf" srcId="{7BBDD66E-EBAD-4B32-9242-2A560BE1032F}" destId="{87C43BFD-592F-4B55-B7F7-BA2E3C30F2FB}" srcOrd="0" destOrd="0" presId="urn:microsoft.com/office/officeart/2005/8/layout/orgChart1"/>
    <dgm:cxn modelId="{5BC98E2C-5113-4594-8197-28068091355A}" type="presParOf" srcId="{7BBDD66E-EBAD-4B32-9242-2A560BE1032F}" destId="{D39B2F98-90C0-4BB7-BE27-B2417B8EE1B8}" srcOrd="1" destOrd="0" presId="urn:microsoft.com/office/officeart/2005/8/layout/orgChart1"/>
    <dgm:cxn modelId="{03A161BE-0F8D-43D5-AFE5-FA254532C8EA}" type="presParOf" srcId="{EDA55E7E-375C-4243-A144-251B968C1CD7}" destId="{3EC83472-7A01-4A94-A527-F7F70A1C5D43}" srcOrd="1" destOrd="0" presId="urn:microsoft.com/office/officeart/2005/8/layout/orgChart1"/>
    <dgm:cxn modelId="{0D77FB0B-A72F-4F97-B5DC-339764B8AF78}" type="presParOf" srcId="{EDA55E7E-375C-4243-A144-251B968C1CD7}" destId="{BE054DD1-2D2C-440A-B6EE-C8E977440764}" srcOrd="2" destOrd="0" presId="urn:microsoft.com/office/officeart/2005/8/layout/orgChart1"/>
    <dgm:cxn modelId="{2F071B49-78C9-48C3-8AB2-87C8944F6DC2}" type="presParOf" srcId="{188B0757-3096-4B81-9D8E-7FE604AE5428}" destId="{FADA871C-5ECD-421C-AEA1-69BC04D57434}" srcOrd="18" destOrd="0" presId="urn:microsoft.com/office/officeart/2005/8/layout/orgChart1"/>
    <dgm:cxn modelId="{D6F2AEC6-48C7-4D9E-AF1F-00A43A74EB02}" type="presParOf" srcId="{188B0757-3096-4B81-9D8E-7FE604AE5428}" destId="{ECE50DA9-5D6F-4C90-AFB3-11B2A791433E}" srcOrd="19" destOrd="0" presId="urn:microsoft.com/office/officeart/2005/8/layout/orgChart1"/>
    <dgm:cxn modelId="{8D082762-9212-47E3-8DDE-DAAFF7EC0673}" type="presParOf" srcId="{ECE50DA9-5D6F-4C90-AFB3-11B2A791433E}" destId="{A119EDFF-7170-422F-89D7-472E917B8CEB}" srcOrd="0" destOrd="0" presId="urn:microsoft.com/office/officeart/2005/8/layout/orgChart1"/>
    <dgm:cxn modelId="{96E27CB9-60CF-41EF-AD45-977081D0C5FD}" type="presParOf" srcId="{A119EDFF-7170-422F-89D7-472E917B8CEB}" destId="{49A24817-21FF-4B85-B4FA-65005F9DBC7D}" srcOrd="0" destOrd="0" presId="urn:microsoft.com/office/officeart/2005/8/layout/orgChart1"/>
    <dgm:cxn modelId="{5041DA5C-B2E9-43D5-A48F-7E64A63FE413}" type="presParOf" srcId="{A119EDFF-7170-422F-89D7-472E917B8CEB}" destId="{10A6A8BF-A0AF-4DCF-9E35-7B416117FB3C}" srcOrd="1" destOrd="0" presId="urn:microsoft.com/office/officeart/2005/8/layout/orgChart1"/>
    <dgm:cxn modelId="{FCEA6841-A12C-47DE-93CD-E414658E24AF}" type="presParOf" srcId="{ECE50DA9-5D6F-4C90-AFB3-11B2A791433E}" destId="{9735C72F-0D4A-406A-BC10-3AC7744FF5ED}" srcOrd="1" destOrd="0" presId="urn:microsoft.com/office/officeart/2005/8/layout/orgChart1"/>
    <dgm:cxn modelId="{C885D0DF-BEAC-4E8E-92B5-B8D10D49CEA3}" type="presParOf" srcId="{ECE50DA9-5D6F-4C90-AFB3-11B2A791433E}" destId="{ACBDB0BA-4019-4A1C-AAB2-594D00F8E211}" srcOrd="2" destOrd="0" presId="urn:microsoft.com/office/officeart/2005/8/layout/orgChart1"/>
    <dgm:cxn modelId="{0F2343BF-8EB7-480A-A45D-BC2439851AA5}" type="presParOf" srcId="{188B0757-3096-4B81-9D8E-7FE604AE5428}" destId="{FF787ECB-5C78-47EF-99AB-D491B712C63B}" srcOrd="20" destOrd="0" presId="urn:microsoft.com/office/officeart/2005/8/layout/orgChart1"/>
    <dgm:cxn modelId="{95601F2F-DD14-44DF-8D50-B64E7D91FA9B}" type="presParOf" srcId="{188B0757-3096-4B81-9D8E-7FE604AE5428}" destId="{E195228A-975F-4D62-868E-40BA2648EDB3}" srcOrd="21" destOrd="0" presId="urn:microsoft.com/office/officeart/2005/8/layout/orgChart1"/>
    <dgm:cxn modelId="{701E0C21-2FD8-460E-AA2B-C9494B912E27}" type="presParOf" srcId="{E195228A-975F-4D62-868E-40BA2648EDB3}" destId="{0D4DB8CF-CA2F-47F2-9409-AD2EF878844F}" srcOrd="0" destOrd="0" presId="urn:microsoft.com/office/officeart/2005/8/layout/orgChart1"/>
    <dgm:cxn modelId="{E6C05A74-81DE-46FE-A4E4-EF683FC67134}" type="presParOf" srcId="{0D4DB8CF-CA2F-47F2-9409-AD2EF878844F}" destId="{481D82CA-8346-4376-AA9D-07B8F21D6E43}" srcOrd="0" destOrd="0" presId="urn:microsoft.com/office/officeart/2005/8/layout/orgChart1"/>
    <dgm:cxn modelId="{0B94CA82-6DAA-4ECE-BD83-A77E8CB72824}" type="presParOf" srcId="{0D4DB8CF-CA2F-47F2-9409-AD2EF878844F}" destId="{673A4910-03E5-438E-BA9A-CDDC9185A611}" srcOrd="1" destOrd="0" presId="urn:microsoft.com/office/officeart/2005/8/layout/orgChart1"/>
    <dgm:cxn modelId="{C9DE68ED-3DFA-4BFC-A4FE-7D1DDA8BA0EB}" type="presParOf" srcId="{E195228A-975F-4D62-868E-40BA2648EDB3}" destId="{C822016D-C004-4182-860D-12833C184521}" srcOrd="1" destOrd="0" presId="urn:microsoft.com/office/officeart/2005/8/layout/orgChart1"/>
    <dgm:cxn modelId="{10360845-39BE-4C45-9D40-814FA5EC3038}" type="presParOf" srcId="{E195228A-975F-4D62-868E-40BA2648EDB3}" destId="{61EF5ADB-82A0-4DB0-9311-0303F6033BA4}" srcOrd="2" destOrd="0" presId="urn:microsoft.com/office/officeart/2005/8/layout/orgChart1"/>
    <dgm:cxn modelId="{1A3CC027-903B-4065-B714-7A07E22AD660}" type="presParOf" srcId="{188B0757-3096-4B81-9D8E-7FE604AE5428}" destId="{A61ADBD9-9F40-49A1-B78A-D0B2A04350D3}" srcOrd="22" destOrd="0" presId="urn:microsoft.com/office/officeart/2005/8/layout/orgChart1"/>
    <dgm:cxn modelId="{26F10A94-326B-4BED-9AB8-E1FDBF1FE26F}" type="presParOf" srcId="{188B0757-3096-4B81-9D8E-7FE604AE5428}" destId="{767CAA78-3752-49D9-B08C-B206FB699E56}" srcOrd="23" destOrd="0" presId="urn:microsoft.com/office/officeart/2005/8/layout/orgChart1"/>
    <dgm:cxn modelId="{6F0D08E1-4C60-41A1-BE2F-D9FAC8C62540}" type="presParOf" srcId="{767CAA78-3752-49D9-B08C-B206FB699E56}" destId="{409F4145-239C-488A-A133-1A1662E00824}" srcOrd="0" destOrd="0" presId="urn:microsoft.com/office/officeart/2005/8/layout/orgChart1"/>
    <dgm:cxn modelId="{3758869E-11D0-4A18-AC47-F487B13F368F}" type="presParOf" srcId="{409F4145-239C-488A-A133-1A1662E00824}" destId="{A4FC8513-568F-405F-AAAA-5DAF87605BBB}" srcOrd="0" destOrd="0" presId="urn:microsoft.com/office/officeart/2005/8/layout/orgChart1"/>
    <dgm:cxn modelId="{265FC537-8A2D-4DB6-8F13-67C7EBDA773B}" type="presParOf" srcId="{409F4145-239C-488A-A133-1A1662E00824}" destId="{E49F5EB1-6F1D-45E1-ADAC-537D5A7CCF80}" srcOrd="1" destOrd="0" presId="urn:microsoft.com/office/officeart/2005/8/layout/orgChart1"/>
    <dgm:cxn modelId="{C8303D05-DFF1-4A7E-A057-24DB5A701E40}" type="presParOf" srcId="{767CAA78-3752-49D9-B08C-B206FB699E56}" destId="{B9005CA9-5C9A-401D-8219-7116567CBE80}" srcOrd="1" destOrd="0" presId="urn:microsoft.com/office/officeart/2005/8/layout/orgChart1"/>
    <dgm:cxn modelId="{F9E4D41F-6A90-4179-90D5-433FFBAC5747}" type="presParOf" srcId="{767CAA78-3752-49D9-B08C-B206FB699E56}" destId="{5953B3B7-772F-409D-A84E-13F89901A695}" srcOrd="2" destOrd="0" presId="urn:microsoft.com/office/officeart/2005/8/layout/orgChart1"/>
    <dgm:cxn modelId="{45CA6BCE-4B42-48AE-B41E-5EAFF5A0B1CF}" type="presParOf" srcId="{188B0757-3096-4B81-9D8E-7FE604AE5428}" destId="{1A15AF41-EBA7-4C7A-A0D7-F2F3AD3D6B8D}" srcOrd="24" destOrd="0" presId="urn:microsoft.com/office/officeart/2005/8/layout/orgChart1"/>
    <dgm:cxn modelId="{D4BB8D2B-E6A6-4C18-BD2F-BA9FB3FCBFC6}" type="presParOf" srcId="{188B0757-3096-4B81-9D8E-7FE604AE5428}" destId="{9DA98ECD-CCF2-420D-B952-896DE61AEFE3}" srcOrd="25" destOrd="0" presId="urn:microsoft.com/office/officeart/2005/8/layout/orgChart1"/>
    <dgm:cxn modelId="{8BD8551D-2AA7-452A-8F07-D7871BB9809B}" type="presParOf" srcId="{9DA98ECD-CCF2-420D-B952-896DE61AEFE3}" destId="{B815AB21-7B92-4213-A790-963B5AFC6C0C}" srcOrd="0" destOrd="0" presId="urn:microsoft.com/office/officeart/2005/8/layout/orgChart1"/>
    <dgm:cxn modelId="{7E3A1948-DB81-4CD1-BBE3-25ABB4A83A93}" type="presParOf" srcId="{B815AB21-7B92-4213-A790-963B5AFC6C0C}" destId="{5521F4A4-ED0D-4FEC-8A08-8AA41B02783A}" srcOrd="0" destOrd="0" presId="urn:microsoft.com/office/officeart/2005/8/layout/orgChart1"/>
    <dgm:cxn modelId="{05CC50AB-D991-48DA-8E2B-58E14A80857D}" type="presParOf" srcId="{B815AB21-7B92-4213-A790-963B5AFC6C0C}" destId="{84756124-C3F7-4A6C-936D-0A4E86AD40EB}" srcOrd="1" destOrd="0" presId="urn:microsoft.com/office/officeart/2005/8/layout/orgChart1"/>
    <dgm:cxn modelId="{09486525-76FE-45EC-B6E0-515AF378AC7D}" type="presParOf" srcId="{9DA98ECD-CCF2-420D-B952-896DE61AEFE3}" destId="{A4E0AE4C-612D-407E-970C-3E4DBBF91A22}" srcOrd="1" destOrd="0" presId="urn:microsoft.com/office/officeart/2005/8/layout/orgChart1"/>
    <dgm:cxn modelId="{842B8108-99FC-4D61-84E8-D1911BE19256}" type="presParOf" srcId="{9DA98ECD-CCF2-420D-B952-896DE61AEFE3}" destId="{890E7206-F22A-4FAE-B54B-41CAA121047F}" srcOrd="2" destOrd="0" presId="urn:microsoft.com/office/officeart/2005/8/layout/orgChart1"/>
    <dgm:cxn modelId="{2FAAAFB0-BBB2-4AFD-A70E-91653E4C151A}" type="presParOf" srcId="{188B0757-3096-4B81-9D8E-7FE604AE5428}" destId="{E9D0E19A-6B7A-484B-8F32-8A16921C7495}" srcOrd="26" destOrd="0" presId="urn:microsoft.com/office/officeart/2005/8/layout/orgChart1"/>
    <dgm:cxn modelId="{6604BA75-B8A1-4430-860F-2A03595BFEC1}" type="presParOf" srcId="{188B0757-3096-4B81-9D8E-7FE604AE5428}" destId="{A155B583-E77C-40F0-848C-E97E47CE817F}" srcOrd="27" destOrd="0" presId="urn:microsoft.com/office/officeart/2005/8/layout/orgChart1"/>
    <dgm:cxn modelId="{D5016A69-3DDC-4A53-9A48-4166E4F96006}" type="presParOf" srcId="{A155B583-E77C-40F0-848C-E97E47CE817F}" destId="{14302076-69B7-4EFB-81FD-715C40E5A9C2}" srcOrd="0" destOrd="0" presId="urn:microsoft.com/office/officeart/2005/8/layout/orgChart1"/>
    <dgm:cxn modelId="{F37E47E8-87FF-48F9-BDEB-9DFEB4328079}" type="presParOf" srcId="{14302076-69B7-4EFB-81FD-715C40E5A9C2}" destId="{A2D95390-3EC1-4C77-A105-A2541BD2C856}" srcOrd="0" destOrd="0" presId="urn:microsoft.com/office/officeart/2005/8/layout/orgChart1"/>
    <dgm:cxn modelId="{725B4491-21D7-40B9-A747-08C17BD8DE5B}" type="presParOf" srcId="{14302076-69B7-4EFB-81FD-715C40E5A9C2}" destId="{186AD697-7981-429C-ABA7-184359736F0F}" srcOrd="1" destOrd="0" presId="urn:microsoft.com/office/officeart/2005/8/layout/orgChart1"/>
    <dgm:cxn modelId="{46939A98-506F-4C0D-A16B-04553E5844AF}" type="presParOf" srcId="{A155B583-E77C-40F0-848C-E97E47CE817F}" destId="{B28D51FB-D1F2-47EF-A445-E6098E219098}" srcOrd="1" destOrd="0" presId="urn:microsoft.com/office/officeart/2005/8/layout/orgChart1"/>
    <dgm:cxn modelId="{2750AFE5-54C5-4FBB-BC8E-D08127CE66CC}" type="presParOf" srcId="{A155B583-E77C-40F0-848C-E97E47CE817F}" destId="{58D5DB41-8E8F-42BA-B52C-5B9CAFAB3781}" srcOrd="2" destOrd="0" presId="urn:microsoft.com/office/officeart/2005/8/layout/orgChart1"/>
    <dgm:cxn modelId="{643ABED1-0880-43D4-9B0C-77B25207B49E}" type="presParOf" srcId="{188B0757-3096-4B81-9D8E-7FE604AE5428}" destId="{E82C234A-F9CA-45B6-A0B6-F78BBB128732}" srcOrd="28" destOrd="0" presId="urn:microsoft.com/office/officeart/2005/8/layout/orgChart1"/>
    <dgm:cxn modelId="{EDBB660A-9F7F-413A-9DC7-0D6BF7796C51}" type="presParOf" srcId="{188B0757-3096-4B81-9D8E-7FE604AE5428}" destId="{9B5C3654-2CF4-4223-9B9E-85B2911E0FB0}" srcOrd="29" destOrd="0" presId="urn:microsoft.com/office/officeart/2005/8/layout/orgChart1"/>
    <dgm:cxn modelId="{1B4607FB-A0A0-457B-810E-CF6132AB9EB7}" type="presParOf" srcId="{9B5C3654-2CF4-4223-9B9E-85B2911E0FB0}" destId="{5FFC8614-36E1-4562-BED9-896D952045D6}" srcOrd="0" destOrd="0" presId="urn:microsoft.com/office/officeart/2005/8/layout/orgChart1"/>
    <dgm:cxn modelId="{59104D83-512B-4C59-911F-209AADE22EA3}" type="presParOf" srcId="{5FFC8614-36E1-4562-BED9-896D952045D6}" destId="{F16162F7-9ACC-41F2-BFF6-FD1F8672D05C}" srcOrd="0" destOrd="0" presId="urn:microsoft.com/office/officeart/2005/8/layout/orgChart1"/>
    <dgm:cxn modelId="{51E32882-D006-4BEE-8A38-3FEF1E75711A}" type="presParOf" srcId="{5FFC8614-36E1-4562-BED9-896D952045D6}" destId="{63D21B22-9BD8-40A8-9B19-B6A9FF86EF46}" srcOrd="1" destOrd="0" presId="urn:microsoft.com/office/officeart/2005/8/layout/orgChart1"/>
    <dgm:cxn modelId="{FCB5320F-BF69-4E3D-84F0-0D172444D008}" type="presParOf" srcId="{9B5C3654-2CF4-4223-9B9E-85B2911E0FB0}" destId="{C15D0A3A-BFB5-4994-8262-C82616319D2B}" srcOrd="1" destOrd="0" presId="urn:microsoft.com/office/officeart/2005/8/layout/orgChart1"/>
    <dgm:cxn modelId="{D8960559-7C82-4663-94D8-AB4E0D0C2E68}" type="presParOf" srcId="{9B5C3654-2CF4-4223-9B9E-85B2911E0FB0}" destId="{374E5EC1-EBB9-4EEC-A981-8CF86050D9CE}" srcOrd="2" destOrd="0" presId="urn:microsoft.com/office/officeart/2005/8/layout/orgChart1"/>
    <dgm:cxn modelId="{688216B4-6252-40BD-98F1-303DF75B41CD}" type="presParOf" srcId="{188B0757-3096-4B81-9D8E-7FE604AE5428}" destId="{3935ECF2-00F6-4F2E-9ABD-4B6DB6266AA7}" srcOrd="30" destOrd="0" presId="urn:microsoft.com/office/officeart/2005/8/layout/orgChart1"/>
    <dgm:cxn modelId="{2F994831-8280-4777-8B51-0897E85BEA39}" type="presParOf" srcId="{188B0757-3096-4B81-9D8E-7FE604AE5428}" destId="{6D1793BE-09C1-4D06-90DC-79E29AAF7555}" srcOrd="31" destOrd="0" presId="urn:microsoft.com/office/officeart/2005/8/layout/orgChart1"/>
    <dgm:cxn modelId="{704B4135-1E68-4A24-BD79-6D15D1EAC68C}" type="presParOf" srcId="{6D1793BE-09C1-4D06-90DC-79E29AAF7555}" destId="{ED37B6AD-002A-47F0-B679-C48468F4F130}" srcOrd="0" destOrd="0" presId="urn:microsoft.com/office/officeart/2005/8/layout/orgChart1"/>
    <dgm:cxn modelId="{A5B75E92-B9AF-4A67-9CF8-AC02765C7A90}" type="presParOf" srcId="{ED37B6AD-002A-47F0-B679-C48468F4F130}" destId="{D17B1283-E9DF-4217-AAC1-5D143215F036}" srcOrd="0" destOrd="0" presId="urn:microsoft.com/office/officeart/2005/8/layout/orgChart1"/>
    <dgm:cxn modelId="{9910AB21-F991-4DF1-9719-796FE2B2DB8C}" type="presParOf" srcId="{ED37B6AD-002A-47F0-B679-C48468F4F130}" destId="{F5861971-B827-4883-A89B-6F1A559FE34E}" srcOrd="1" destOrd="0" presId="urn:microsoft.com/office/officeart/2005/8/layout/orgChart1"/>
    <dgm:cxn modelId="{5A8F2D48-69FD-44E2-8A59-5D83293B022D}" type="presParOf" srcId="{6D1793BE-09C1-4D06-90DC-79E29AAF7555}" destId="{127F2434-70A2-4303-9C3E-95D83A1EAD39}" srcOrd="1" destOrd="0" presId="urn:microsoft.com/office/officeart/2005/8/layout/orgChart1"/>
    <dgm:cxn modelId="{F241B821-F643-4CD0-AC58-CA765FBB4695}" type="presParOf" srcId="{6D1793BE-09C1-4D06-90DC-79E29AAF7555}" destId="{67458D4B-FE51-441D-B732-9A6E963E9818}" srcOrd="2" destOrd="0" presId="urn:microsoft.com/office/officeart/2005/8/layout/orgChart1"/>
    <dgm:cxn modelId="{2696DECD-DC5B-4841-99A5-D46618CA3BA1}" type="presParOf" srcId="{188B0757-3096-4B81-9D8E-7FE604AE5428}" destId="{28687525-B30F-4387-A351-F56182D545F6}" srcOrd="32" destOrd="0" presId="urn:microsoft.com/office/officeart/2005/8/layout/orgChart1"/>
    <dgm:cxn modelId="{760B1DD8-5D86-4EED-BE44-95D6E354E6DB}" type="presParOf" srcId="{188B0757-3096-4B81-9D8E-7FE604AE5428}" destId="{FC2E89D5-4002-489C-BB82-B96012C8F9EC}" srcOrd="33" destOrd="0" presId="urn:microsoft.com/office/officeart/2005/8/layout/orgChart1"/>
    <dgm:cxn modelId="{EEF7DCCD-3EC6-4153-BC9F-0F8CD5F472F9}" type="presParOf" srcId="{FC2E89D5-4002-489C-BB82-B96012C8F9EC}" destId="{BAD8092F-19E5-4DE4-A304-2D8CADD361FF}" srcOrd="0" destOrd="0" presId="urn:microsoft.com/office/officeart/2005/8/layout/orgChart1"/>
    <dgm:cxn modelId="{75C6B7D3-4AF1-471F-9B4F-CEA4561B4908}" type="presParOf" srcId="{BAD8092F-19E5-4DE4-A304-2D8CADD361FF}" destId="{A65B81DA-5172-4717-8BD9-41A5370DBEE8}" srcOrd="0" destOrd="0" presId="urn:microsoft.com/office/officeart/2005/8/layout/orgChart1"/>
    <dgm:cxn modelId="{DF2884A6-7913-4996-AB55-9BCEAEFC463C}" type="presParOf" srcId="{BAD8092F-19E5-4DE4-A304-2D8CADD361FF}" destId="{8B2AEF9C-FE5B-440B-B7B7-026CE776588B}" srcOrd="1" destOrd="0" presId="urn:microsoft.com/office/officeart/2005/8/layout/orgChart1"/>
    <dgm:cxn modelId="{820F73E0-1462-43D7-A101-889DEE619C1F}" type="presParOf" srcId="{FC2E89D5-4002-489C-BB82-B96012C8F9EC}" destId="{125F23F2-B56E-4045-B00D-89B84B3A05D1}" srcOrd="1" destOrd="0" presId="urn:microsoft.com/office/officeart/2005/8/layout/orgChart1"/>
    <dgm:cxn modelId="{37944ECB-346C-47F1-9643-0DD362EB600B}" type="presParOf" srcId="{FC2E89D5-4002-489C-BB82-B96012C8F9EC}" destId="{80D6921D-B84B-4A76-869D-EA8483636541}" srcOrd="2" destOrd="0" presId="urn:microsoft.com/office/officeart/2005/8/layout/orgChart1"/>
    <dgm:cxn modelId="{7368489B-CE4B-45FC-963C-DE0AB1B2C91A}" type="presParOf" srcId="{188B0757-3096-4B81-9D8E-7FE604AE5428}" destId="{06591DB4-F520-44E6-8ACA-FD0502803D1B}" srcOrd="34" destOrd="0" presId="urn:microsoft.com/office/officeart/2005/8/layout/orgChart1"/>
    <dgm:cxn modelId="{83068B2A-369F-4233-96E5-86E8A7DC2E31}" type="presParOf" srcId="{188B0757-3096-4B81-9D8E-7FE604AE5428}" destId="{32893262-A988-413C-AC2E-87A6B349D8A3}" srcOrd="35" destOrd="0" presId="urn:microsoft.com/office/officeart/2005/8/layout/orgChart1"/>
    <dgm:cxn modelId="{503E2374-7595-4BD5-B6AE-A9920E9CB3E8}" type="presParOf" srcId="{32893262-A988-413C-AC2E-87A6B349D8A3}" destId="{E90D3879-FC90-48A5-B796-6AFEBF87AF3E}" srcOrd="0" destOrd="0" presId="urn:microsoft.com/office/officeart/2005/8/layout/orgChart1"/>
    <dgm:cxn modelId="{E99DD529-A40D-4B8E-BF06-C9670F5BFA76}" type="presParOf" srcId="{E90D3879-FC90-48A5-B796-6AFEBF87AF3E}" destId="{57B5A13C-74D3-400E-8B2C-8918D0C3DDE3}" srcOrd="0" destOrd="0" presId="urn:microsoft.com/office/officeart/2005/8/layout/orgChart1"/>
    <dgm:cxn modelId="{A861BA06-A1D1-4720-80C0-6FE24F8EA8CD}" type="presParOf" srcId="{E90D3879-FC90-48A5-B796-6AFEBF87AF3E}" destId="{FF9A33F6-873D-4DD4-A99B-8CDDA3F04BDD}" srcOrd="1" destOrd="0" presId="urn:microsoft.com/office/officeart/2005/8/layout/orgChart1"/>
    <dgm:cxn modelId="{E88B8AE2-512A-4494-95FE-AB8AF044DA7A}" type="presParOf" srcId="{32893262-A988-413C-AC2E-87A6B349D8A3}" destId="{3AD479B2-7C4F-4EDA-A8F0-4BA3D2B06975}" srcOrd="1" destOrd="0" presId="urn:microsoft.com/office/officeart/2005/8/layout/orgChart1"/>
    <dgm:cxn modelId="{876E7C74-A5DF-4B9D-895E-A2B807F3A0FF}" type="presParOf" srcId="{32893262-A988-413C-AC2E-87A6B349D8A3}" destId="{C43C6374-70A0-4E7C-AAE7-42671A48321C}" srcOrd="2" destOrd="0" presId="urn:microsoft.com/office/officeart/2005/8/layout/orgChart1"/>
    <dgm:cxn modelId="{627A12C6-638C-4D61-B84D-371196F241E8}" type="presParOf" srcId="{188B0757-3096-4B81-9D8E-7FE604AE5428}" destId="{C72A589C-65CD-4AD6-ADF9-3E8843FED004}" srcOrd="36" destOrd="0" presId="urn:microsoft.com/office/officeart/2005/8/layout/orgChart1"/>
    <dgm:cxn modelId="{3868376B-1D49-494A-B76A-3DD6028975D6}" type="presParOf" srcId="{188B0757-3096-4B81-9D8E-7FE604AE5428}" destId="{B6D69D9C-7F94-40A7-8D2C-A633333DCC7A}" srcOrd="37" destOrd="0" presId="urn:microsoft.com/office/officeart/2005/8/layout/orgChart1"/>
    <dgm:cxn modelId="{D87B853C-39CD-4C15-BA2C-15FC5F62C8BD}" type="presParOf" srcId="{B6D69D9C-7F94-40A7-8D2C-A633333DCC7A}" destId="{BA5E518C-80CE-40DF-B9A7-42F19F6887CD}" srcOrd="0" destOrd="0" presId="urn:microsoft.com/office/officeart/2005/8/layout/orgChart1"/>
    <dgm:cxn modelId="{E6699187-5B17-431F-993D-40E0E48381CF}" type="presParOf" srcId="{BA5E518C-80CE-40DF-B9A7-42F19F6887CD}" destId="{B1A3A8E5-9244-45D8-8029-21412C398C1E}" srcOrd="0" destOrd="0" presId="urn:microsoft.com/office/officeart/2005/8/layout/orgChart1"/>
    <dgm:cxn modelId="{8E01F937-8D86-48C2-98A2-6AF4F8B0E3EE}" type="presParOf" srcId="{BA5E518C-80CE-40DF-B9A7-42F19F6887CD}" destId="{A5C88BBB-A643-47D0-93BB-934BDFC20E16}" srcOrd="1" destOrd="0" presId="urn:microsoft.com/office/officeart/2005/8/layout/orgChart1"/>
    <dgm:cxn modelId="{D0C33047-A86A-46CC-B97D-814C8BE1134F}" type="presParOf" srcId="{B6D69D9C-7F94-40A7-8D2C-A633333DCC7A}" destId="{14301157-061C-4171-8DF8-C574CFEA2CD4}" srcOrd="1" destOrd="0" presId="urn:microsoft.com/office/officeart/2005/8/layout/orgChart1"/>
    <dgm:cxn modelId="{6C7B70DD-0CBB-4786-A9B6-C224DC05A927}" type="presParOf" srcId="{B6D69D9C-7F94-40A7-8D2C-A633333DCC7A}" destId="{14474B55-0AA5-4568-AA28-3576110005AC}" srcOrd="2" destOrd="0" presId="urn:microsoft.com/office/officeart/2005/8/layout/orgChart1"/>
    <dgm:cxn modelId="{561C7BD3-866E-4AFC-AA19-518B50826602}" type="presParOf" srcId="{188B0757-3096-4B81-9D8E-7FE604AE5428}" destId="{D4412365-3274-4D92-A3FC-E6317FEA0D89}" srcOrd="38" destOrd="0" presId="urn:microsoft.com/office/officeart/2005/8/layout/orgChart1"/>
    <dgm:cxn modelId="{CA0D8181-01A0-4787-9646-C3A10F3986F8}" type="presParOf" srcId="{188B0757-3096-4B81-9D8E-7FE604AE5428}" destId="{D6B5FCC3-9A8B-436C-A178-A970837C5217}" srcOrd="39" destOrd="0" presId="urn:microsoft.com/office/officeart/2005/8/layout/orgChart1"/>
    <dgm:cxn modelId="{7935A7A0-FE15-43CE-82BC-CC3D7E26CE2F}" type="presParOf" srcId="{D6B5FCC3-9A8B-436C-A178-A970837C5217}" destId="{F49AD647-B347-44C5-839E-3E09719F0054}" srcOrd="0" destOrd="0" presId="urn:microsoft.com/office/officeart/2005/8/layout/orgChart1"/>
    <dgm:cxn modelId="{96A0A0E0-A179-4CC8-B756-E8EB8B231F93}" type="presParOf" srcId="{F49AD647-B347-44C5-839E-3E09719F0054}" destId="{97E595CF-7BB9-4552-99DE-0D25C2C49763}" srcOrd="0" destOrd="0" presId="urn:microsoft.com/office/officeart/2005/8/layout/orgChart1"/>
    <dgm:cxn modelId="{39A26C2A-CF9B-4006-AFB3-0637BFCEDDD1}" type="presParOf" srcId="{F49AD647-B347-44C5-839E-3E09719F0054}" destId="{36EE4821-AF84-4D77-AB4D-8254200963F9}" srcOrd="1" destOrd="0" presId="urn:microsoft.com/office/officeart/2005/8/layout/orgChart1"/>
    <dgm:cxn modelId="{935E9CF1-08EE-4E12-959D-B76B4F3DDFC2}" type="presParOf" srcId="{D6B5FCC3-9A8B-436C-A178-A970837C5217}" destId="{3468B398-5C4F-45A5-BCEC-820005EB9EEA}" srcOrd="1" destOrd="0" presId="urn:microsoft.com/office/officeart/2005/8/layout/orgChart1"/>
    <dgm:cxn modelId="{1DAE9050-37EC-44E2-A1E4-B83BEC3AA8A5}" type="presParOf" srcId="{D6B5FCC3-9A8B-436C-A178-A970837C5217}" destId="{B091ED02-2F2E-401E-858F-A2B000394A9B}" srcOrd="2" destOrd="0" presId="urn:microsoft.com/office/officeart/2005/8/layout/orgChart1"/>
    <dgm:cxn modelId="{4353DC19-7072-4160-96A6-186F43813B1D}" type="presParOf" srcId="{188B0757-3096-4B81-9D8E-7FE604AE5428}" destId="{ED471A82-2006-446C-97A9-EC51BAC0232B}" srcOrd="40" destOrd="0" presId="urn:microsoft.com/office/officeart/2005/8/layout/orgChart1"/>
    <dgm:cxn modelId="{22C3B135-9B1A-4339-A133-5F029EA7A646}" type="presParOf" srcId="{188B0757-3096-4B81-9D8E-7FE604AE5428}" destId="{5EF27416-0510-462F-858E-F36C260C6C39}" srcOrd="41" destOrd="0" presId="urn:microsoft.com/office/officeart/2005/8/layout/orgChart1"/>
    <dgm:cxn modelId="{FBED466C-B5DF-435A-8F45-D234534AACB3}" type="presParOf" srcId="{5EF27416-0510-462F-858E-F36C260C6C39}" destId="{E2210C3B-AF15-45EB-A635-473F6ED383E5}" srcOrd="0" destOrd="0" presId="urn:microsoft.com/office/officeart/2005/8/layout/orgChart1"/>
    <dgm:cxn modelId="{96AF88DA-E87F-43B7-9876-90BBB5241374}" type="presParOf" srcId="{E2210C3B-AF15-45EB-A635-473F6ED383E5}" destId="{128250AF-77BE-40D6-9994-4655B824DE19}" srcOrd="0" destOrd="0" presId="urn:microsoft.com/office/officeart/2005/8/layout/orgChart1"/>
    <dgm:cxn modelId="{814B6CCD-88D7-4EFB-802E-B0B53931E170}" type="presParOf" srcId="{E2210C3B-AF15-45EB-A635-473F6ED383E5}" destId="{96D98BD4-6340-4516-8D35-BA0CEBD24025}" srcOrd="1" destOrd="0" presId="urn:microsoft.com/office/officeart/2005/8/layout/orgChart1"/>
    <dgm:cxn modelId="{FD2FDB7C-E2BC-4B16-8710-14EC7F402CCF}" type="presParOf" srcId="{5EF27416-0510-462F-858E-F36C260C6C39}" destId="{5DB2920D-313C-4FEE-B550-CD91F5F3D2FA}" srcOrd="1" destOrd="0" presId="urn:microsoft.com/office/officeart/2005/8/layout/orgChart1"/>
    <dgm:cxn modelId="{2C15A768-AD98-4644-A741-BA1DA5E7555A}" type="presParOf" srcId="{5EF27416-0510-462F-858E-F36C260C6C39}" destId="{33513E7D-85EC-4924-AEE3-0A8444B0BA37}" srcOrd="2" destOrd="0" presId="urn:microsoft.com/office/officeart/2005/8/layout/orgChart1"/>
    <dgm:cxn modelId="{4C564699-AA07-4DB3-9107-18142A8B9756}" type="presParOf" srcId="{188B0757-3096-4B81-9D8E-7FE604AE5428}" destId="{5DE0E804-8322-46D5-807A-7B52834D85D1}" srcOrd="42" destOrd="0" presId="urn:microsoft.com/office/officeart/2005/8/layout/orgChart1"/>
    <dgm:cxn modelId="{962DA8D3-5B49-4102-9837-5DC1B8B9D36A}" type="presParOf" srcId="{188B0757-3096-4B81-9D8E-7FE604AE5428}" destId="{27381F18-CE63-46FF-BF41-3D2733A6A900}" srcOrd="43" destOrd="0" presId="urn:microsoft.com/office/officeart/2005/8/layout/orgChart1"/>
    <dgm:cxn modelId="{DF1FDA88-CB8C-472A-B044-AB62E72DE75C}" type="presParOf" srcId="{27381F18-CE63-46FF-BF41-3D2733A6A900}" destId="{38FBD052-AC2B-4678-B241-5793B83EE240}" srcOrd="0" destOrd="0" presId="urn:microsoft.com/office/officeart/2005/8/layout/orgChart1"/>
    <dgm:cxn modelId="{E0E34759-9AFB-491A-A909-6FE9508E883D}" type="presParOf" srcId="{38FBD052-AC2B-4678-B241-5793B83EE240}" destId="{907794E6-B3D2-46A4-AF83-CE8AD11FE167}" srcOrd="0" destOrd="0" presId="urn:microsoft.com/office/officeart/2005/8/layout/orgChart1"/>
    <dgm:cxn modelId="{19F882C4-A212-4FBB-BA73-3C41F21663FB}" type="presParOf" srcId="{38FBD052-AC2B-4678-B241-5793B83EE240}" destId="{1A7F9664-ECAA-4BD5-9F39-DE0A0B4F412F}" srcOrd="1" destOrd="0" presId="urn:microsoft.com/office/officeart/2005/8/layout/orgChart1"/>
    <dgm:cxn modelId="{3BD3DBC4-A587-40F2-9F8B-B9F5FD0BB0C8}" type="presParOf" srcId="{27381F18-CE63-46FF-BF41-3D2733A6A900}" destId="{9A9065C1-9DED-42AB-8847-DA2DE5A2F32E}" srcOrd="1" destOrd="0" presId="urn:microsoft.com/office/officeart/2005/8/layout/orgChart1"/>
    <dgm:cxn modelId="{30619150-B3A4-4DD5-952C-7260F85F6EB5}" type="presParOf" srcId="{27381F18-CE63-46FF-BF41-3D2733A6A900}" destId="{4C421C09-FA1F-493C-B5BB-1072C5BC02E6}" srcOrd="2" destOrd="0" presId="urn:microsoft.com/office/officeart/2005/8/layout/orgChart1"/>
    <dgm:cxn modelId="{F7F24BEB-C843-46FF-8B43-A7D11F21E75B}" type="presParOf" srcId="{188B0757-3096-4B81-9D8E-7FE604AE5428}" destId="{EC14B015-CEB1-49A6-8DC1-F4999636FF48}" srcOrd="44" destOrd="0" presId="urn:microsoft.com/office/officeart/2005/8/layout/orgChart1"/>
    <dgm:cxn modelId="{3BB32FF3-24BA-406D-B8CA-38F14870D567}" type="presParOf" srcId="{188B0757-3096-4B81-9D8E-7FE604AE5428}" destId="{5D582696-FAD8-4C61-8F22-6E99433E1153}" srcOrd="45" destOrd="0" presId="urn:microsoft.com/office/officeart/2005/8/layout/orgChart1"/>
    <dgm:cxn modelId="{E7E57B73-52FC-4F14-991D-1AD1DC7990BF}" type="presParOf" srcId="{5D582696-FAD8-4C61-8F22-6E99433E1153}" destId="{BA44B503-8751-44A2-9B11-4751BC5D6C17}" srcOrd="0" destOrd="0" presId="urn:microsoft.com/office/officeart/2005/8/layout/orgChart1"/>
    <dgm:cxn modelId="{CA13D64B-1C8F-4297-83E6-FA7D36B39771}" type="presParOf" srcId="{BA44B503-8751-44A2-9B11-4751BC5D6C17}" destId="{E664BFDA-0ADA-4716-9DC8-BBE1BF566662}" srcOrd="0" destOrd="0" presId="urn:microsoft.com/office/officeart/2005/8/layout/orgChart1"/>
    <dgm:cxn modelId="{92DA9324-6900-491E-861C-E5D1736C76B7}" type="presParOf" srcId="{BA44B503-8751-44A2-9B11-4751BC5D6C17}" destId="{E85AD1D5-5390-4D26-B63D-E6A1F72F00AF}" srcOrd="1" destOrd="0" presId="urn:microsoft.com/office/officeart/2005/8/layout/orgChart1"/>
    <dgm:cxn modelId="{0A64B1B0-D71F-45F1-B52A-D072EC570BA3}" type="presParOf" srcId="{5D582696-FAD8-4C61-8F22-6E99433E1153}" destId="{31FA3EFC-790F-4DEC-BA3F-FC424241A48C}" srcOrd="1" destOrd="0" presId="urn:microsoft.com/office/officeart/2005/8/layout/orgChart1"/>
    <dgm:cxn modelId="{B837A39C-7E86-472A-9893-D7A4A1A6726A}" type="presParOf" srcId="{5D582696-FAD8-4C61-8F22-6E99433E1153}" destId="{9C16BC4C-E607-4211-AB19-822AB384F8FF}" srcOrd="2" destOrd="0" presId="urn:microsoft.com/office/officeart/2005/8/layout/orgChart1"/>
    <dgm:cxn modelId="{27573C78-7D50-415E-81DF-9DA69872503A}" type="presParOf" srcId="{25C26827-7557-4867-AF97-8D07D6ADC3F1}" destId="{3E1BCFE3-3468-42D5-807C-7E2598F7D0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4B015-CEB1-49A6-8DC1-F4999636FF48}">
      <dsp:nvSpPr>
        <dsp:cNvPr id="0" name=""/>
        <dsp:cNvSpPr/>
      </dsp:nvSpPr>
      <dsp:spPr>
        <a:xfrm>
          <a:off x="24096662" y="807790"/>
          <a:ext cx="21288461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21288461" y="167940"/>
              </a:lnTo>
              <a:lnTo>
                <a:pt x="21288461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0E804-8322-46D5-807A-7B52834D85D1}">
      <dsp:nvSpPr>
        <dsp:cNvPr id="0" name=""/>
        <dsp:cNvSpPr/>
      </dsp:nvSpPr>
      <dsp:spPr>
        <a:xfrm>
          <a:off x="24096662" y="807790"/>
          <a:ext cx="19353146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19353146" y="167940"/>
              </a:lnTo>
              <a:lnTo>
                <a:pt x="19353146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71A82-2006-446C-97A9-EC51BAC0232B}">
      <dsp:nvSpPr>
        <dsp:cNvPr id="0" name=""/>
        <dsp:cNvSpPr/>
      </dsp:nvSpPr>
      <dsp:spPr>
        <a:xfrm>
          <a:off x="24096662" y="807790"/>
          <a:ext cx="17417832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17417832" y="167940"/>
              </a:lnTo>
              <a:lnTo>
                <a:pt x="17417832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12365-3274-4D92-A3FC-E6317FEA0D89}">
      <dsp:nvSpPr>
        <dsp:cNvPr id="0" name=""/>
        <dsp:cNvSpPr/>
      </dsp:nvSpPr>
      <dsp:spPr>
        <a:xfrm>
          <a:off x="24096662" y="807790"/>
          <a:ext cx="15482517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15482517" y="167940"/>
              </a:lnTo>
              <a:lnTo>
                <a:pt x="15482517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A589C-65CD-4AD6-ADF9-3E8843FED004}">
      <dsp:nvSpPr>
        <dsp:cNvPr id="0" name=""/>
        <dsp:cNvSpPr/>
      </dsp:nvSpPr>
      <dsp:spPr>
        <a:xfrm>
          <a:off x="24096662" y="807790"/>
          <a:ext cx="13547202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13547202" y="167940"/>
              </a:lnTo>
              <a:lnTo>
                <a:pt x="13547202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91DB4-F520-44E6-8ACA-FD0502803D1B}">
      <dsp:nvSpPr>
        <dsp:cNvPr id="0" name=""/>
        <dsp:cNvSpPr/>
      </dsp:nvSpPr>
      <dsp:spPr>
        <a:xfrm>
          <a:off x="24096662" y="807790"/>
          <a:ext cx="11611888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11611888" y="167940"/>
              </a:lnTo>
              <a:lnTo>
                <a:pt x="11611888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87525-B30F-4387-A351-F56182D545F6}">
      <dsp:nvSpPr>
        <dsp:cNvPr id="0" name=""/>
        <dsp:cNvSpPr/>
      </dsp:nvSpPr>
      <dsp:spPr>
        <a:xfrm>
          <a:off x="24096662" y="807790"/>
          <a:ext cx="9676573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9676573" y="167940"/>
              </a:lnTo>
              <a:lnTo>
                <a:pt x="9676573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5ECF2-00F6-4F2E-9ABD-4B6DB6266AA7}">
      <dsp:nvSpPr>
        <dsp:cNvPr id="0" name=""/>
        <dsp:cNvSpPr/>
      </dsp:nvSpPr>
      <dsp:spPr>
        <a:xfrm>
          <a:off x="24096662" y="807790"/>
          <a:ext cx="7741258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7741258" y="167940"/>
              </a:lnTo>
              <a:lnTo>
                <a:pt x="7741258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234A-F9CA-45B6-A0B6-F78BBB128732}">
      <dsp:nvSpPr>
        <dsp:cNvPr id="0" name=""/>
        <dsp:cNvSpPr/>
      </dsp:nvSpPr>
      <dsp:spPr>
        <a:xfrm>
          <a:off x="24096662" y="807790"/>
          <a:ext cx="5805944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5805944" y="167940"/>
              </a:lnTo>
              <a:lnTo>
                <a:pt x="5805944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0E19A-6B7A-484B-8F32-8A16921C7495}">
      <dsp:nvSpPr>
        <dsp:cNvPr id="0" name=""/>
        <dsp:cNvSpPr/>
      </dsp:nvSpPr>
      <dsp:spPr>
        <a:xfrm>
          <a:off x="24096662" y="807790"/>
          <a:ext cx="3870629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3870629" y="167940"/>
              </a:lnTo>
              <a:lnTo>
                <a:pt x="3870629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5AF41-EBA7-4C7A-A0D7-F2F3AD3D6B8D}">
      <dsp:nvSpPr>
        <dsp:cNvPr id="0" name=""/>
        <dsp:cNvSpPr/>
      </dsp:nvSpPr>
      <dsp:spPr>
        <a:xfrm>
          <a:off x="24096662" y="807790"/>
          <a:ext cx="1935314" cy="33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40"/>
              </a:lnTo>
              <a:lnTo>
                <a:pt x="1935314" y="167940"/>
              </a:lnTo>
              <a:lnTo>
                <a:pt x="1935314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ADBD9-9F40-49A1-B78A-D0B2A04350D3}">
      <dsp:nvSpPr>
        <dsp:cNvPr id="0" name=""/>
        <dsp:cNvSpPr/>
      </dsp:nvSpPr>
      <dsp:spPr>
        <a:xfrm>
          <a:off x="24050942" y="807790"/>
          <a:ext cx="91440" cy="335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87ECB-5C78-47EF-99AB-D491B712C63B}">
      <dsp:nvSpPr>
        <dsp:cNvPr id="0" name=""/>
        <dsp:cNvSpPr/>
      </dsp:nvSpPr>
      <dsp:spPr>
        <a:xfrm>
          <a:off x="22161347" y="807790"/>
          <a:ext cx="1935314" cy="335881"/>
        </a:xfrm>
        <a:custGeom>
          <a:avLst/>
          <a:gdLst/>
          <a:ahLst/>
          <a:cxnLst/>
          <a:rect l="0" t="0" r="0" b="0"/>
          <a:pathLst>
            <a:path>
              <a:moveTo>
                <a:pt x="1935314" y="0"/>
              </a:moveTo>
              <a:lnTo>
                <a:pt x="1935314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A871C-5ECD-421C-AEA1-69BC04D57434}">
      <dsp:nvSpPr>
        <dsp:cNvPr id="0" name=""/>
        <dsp:cNvSpPr/>
      </dsp:nvSpPr>
      <dsp:spPr>
        <a:xfrm>
          <a:off x="20226033" y="807790"/>
          <a:ext cx="3870629" cy="335881"/>
        </a:xfrm>
        <a:custGeom>
          <a:avLst/>
          <a:gdLst/>
          <a:ahLst/>
          <a:cxnLst/>
          <a:rect l="0" t="0" r="0" b="0"/>
          <a:pathLst>
            <a:path>
              <a:moveTo>
                <a:pt x="3870629" y="0"/>
              </a:moveTo>
              <a:lnTo>
                <a:pt x="3870629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C953B-33E6-4636-A844-D2C1C78ECD1A}">
      <dsp:nvSpPr>
        <dsp:cNvPr id="0" name=""/>
        <dsp:cNvSpPr/>
      </dsp:nvSpPr>
      <dsp:spPr>
        <a:xfrm>
          <a:off x="18290718" y="807790"/>
          <a:ext cx="5805944" cy="335881"/>
        </a:xfrm>
        <a:custGeom>
          <a:avLst/>
          <a:gdLst/>
          <a:ahLst/>
          <a:cxnLst/>
          <a:rect l="0" t="0" r="0" b="0"/>
          <a:pathLst>
            <a:path>
              <a:moveTo>
                <a:pt x="5805944" y="0"/>
              </a:moveTo>
              <a:lnTo>
                <a:pt x="5805944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87512-B94E-4A73-902B-499F1BD37802}">
      <dsp:nvSpPr>
        <dsp:cNvPr id="0" name=""/>
        <dsp:cNvSpPr/>
      </dsp:nvSpPr>
      <dsp:spPr>
        <a:xfrm>
          <a:off x="16355403" y="807790"/>
          <a:ext cx="7741258" cy="335881"/>
        </a:xfrm>
        <a:custGeom>
          <a:avLst/>
          <a:gdLst/>
          <a:ahLst/>
          <a:cxnLst/>
          <a:rect l="0" t="0" r="0" b="0"/>
          <a:pathLst>
            <a:path>
              <a:moveTo>
                <a:pt x="7741258" y="0"/>
              </a:moveTo>
              <a:lnTo>
                <a:pt x="7741258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5768B-1A78-4E19-8A4F-45156D816B9F}">
      <dsp:nvSpPr>
        <dsp:cNvPr id="0" name=""/>
        <dsp:cNvSpPr/>
      </dsp:nvSpPr>
      <dsp:spPr>
        <a:xfrm>
          <a:off x="14420089" y="807790"/>
          <a:ext cx="9676573" cy="335881"/>
        </a:xfrm>
        <a:custGeom>
          <a:avLst/>
          <a:gdLst/>
          <a:ahLst/>
          <a:cxnLst/>
          <a:rect l="0" t="0" r="0" b="0"/>
          <a:pathLst>
            <a:path>
              <a:moveTo>
                <a:pt x="9676573" y="0"/>
              </a:moveTo>
              <a:lnTo>
                <a:pt x="9676573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B1AEC-AABB-45C2-A838-E17E62019705}">
      <dsp:nvSpPr>
        <dsp:cNvPr id="0" name=""/>
        <dsp:cNvSpPr/>
      </dsp:nvSpPr>
      <dsp:spPr>
        <a:xfrm>
          <a:off x="12484774" y="807790"/>
          <a:ext cx="11611888" cy="335881"/>
        </a:xfrm>
        <a:custGeom>
          <a:avLst/>
          <a:gdLst/>
          <a:ahLst/>
          <a:cxnLst/>
          <a:rect l="0" t="0" r="0" b="0"/>
          <a:pathLst>
            <a:path>
              <a:moveTo>
                <a:pt x="11611888" y="0"/>
              </a:moveTo>
              <a:lnTo>
                <a:pt x="11611888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7F233-2D4F-4674-AB06-15481B0393C4}">
      <dsp:nvSpPr>
        <dsp:cNvPr id="0" name=""/>
        <dsp:cNvSpPr/>
      </dsp:nvSpPr>
      <dsp:spPr>
        <a:xfrm>
          <a:off x="10549459" y="807790"/>
          <a:ext cx="13547202" cy="335881"/>
        </a:xfrm>
        <a:custGeom>
          <a:avLst/>
          <a:gdLst/>
          <a:ahLst/>
          <a:cxnLst/>
          <a:rect l="0" t="0" r="0" b="0"/>
          <a:pathLst>
            <a:path>
              <a:moveTo>
                <a:pt x="13547202" y="0"/>
              </a:moveTo>
              <a:lnTo>
                <a:pt x="13547202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23C7-4E15-40B3-8C31-DF8521BD30B8}">
      <dsp:nvSpPr>
        <dsp:cNvPr id="0" name=""/>
        <dsp:cNvSpPr/>
      </dsp:nvSpPr>
      <dsp:spPr>
        <a:xfrm>
          <a:off x="8614145" y="807790"/>
          <a:ext cx="15482517" cy="335881"/>
        </a:xfrm>
        <a:custGeom>
          <a:avLst/>
          <a:gdLst/>
          <a:ahLst/>
          <a:cxnLst/>
          <a:rect l="0" t="0" r="0" b="0"/>
          <a:pathLst>
            <a:path>
              <a:moveTo>
                <a:pt x="15482517" y="0"/>
              </a:moveTo>
              <a:lnTo>
                <a:pt x="15482517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A5D89-05E5-4E3A-8DF8-14525FA5B9DC}">
      <dsp:nvSpPr>
        <dsp:cNvPr id="0" name=""/>
        <dsp:cNvSpPr/>
      </dsp:nvSpPr>
      <dsp:spPr>
        <a:xfrm>
          <a:off x="6678830" y="807790"/>
          <a:ext cx="17417832" cy="335881"/>
        </a:xfrm>
        <a:custGeom>
          <a:avLst/>
          <a:gdLst/>
          <a:ahLst/>
          <a:cxnLst/>
          <a:rect l="0" t="0" r="0" b="0"/>
          <a:pathLst>
            <a:path>
              <a:moveTo>
                <a:pt x="17417832" y="0"/>
              </a:moveTo>
              <a:lnTo>
                <a:pt x="17417832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49EFD-39FE-4F1F-8F7F-768F4C9FBF0B}">
      <dsp:nvSpPr>
        <dsp:cNvPr id="0" name=""/>
        <dsp:cNvSpPr/>
      </dsp:nvSpPr>
      <dsp:spPr>
        <a:xfrm>
          <a:off x="4743515" y="807790"/>
          <a:ext cx="19353146" cy="335881"/>
        </a:xfrm>
        <a:custGeom>
          <a:avLst/>
          <a:gdLst/>
          <a:ahLst/>
          <a:cxnLst/>
          <a:rect l="0" t="0" r="0" b="0"/>
          <a:pathLst>
            <a:path>
              <a:moveTo>
                <a:pt x="19353146" y="0"/>
              </a:moveTo>
              <a:lnTo>
                <a:pt x="19353146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4ACD2-D963-4B0A-A17D-375C15B75EC5}">
      <dsp:nvSpPr>
        <dsp:cNvPr id="0" name=""/>
        <dsp:cNvSpPr/>
      </dsp:nvSpPr>
      <dsp:spPr>
        <a:xfrm>
          <a:off x="2168427" y="1943387"/>
          <a:ext cx="239915" cy="1890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5305"/>
              </a:lnTo>
              <a:lnTo>
                <a:pt x="239915" y="18905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E94F-DCA6-47B6-93A1-3F34A2C01962}">
      <dsp:nvSpPr>
        <dsp:cNvPr id="0" name=""/>
        <dsp:cNvSpPr/>
      </dsp:nvSpPr>
      <dsp:spPr>
        <a:xfrm>
          <a:off x="2168427" y="1943387"/>
          <a:ext cx="239915" cy="17769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9707"/>
              </a:lnTo>
              <a:lnTo>
                <a:pt x="239915" y="177697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4D14E-7433-4651-9C42-684D0EB299C9}">
      <dsp:nvSpPr>
        <dsp:cNvPr id="0" name=""/>
        <dsp:cNvSpPr/>
      </dsp:nvSpPr>
      <dsp:spPr>
        <a:xfrm>
          <a:off x="2168427" y="1943387"/>
          <a:ext cx="239915" cy="16634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4109"/>
              </a:lnTo>
              <a:lnTo>
                <a:pt x="239915" y="16634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D8F20-56F7-415E-8379-58031F293605}">
      <dsp:nvSpPr>
        <dsp:cNvPr id="0" name=""/>
        <dsp:cNvSpPr/>
      </dsp:nvSpPr>
      <dsp:spPr>
        <a:xfrm>
          <a:off x="2168427" y="1943387"/>
          <a:ext cx="239915" cy="15498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8511"/>
              </a:lnTo>
              <a:lnTo>
                <a:pt x="239915" y="15498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C5CE0-4F19-491C-A2D9-7D377528B26E}">
      <dsp:nvSpPr>
        <dsp:cNvPr id="0" name=""/>
        <dsp:cNvSpPr/>
      </dsp:nvSpPr>
      <dsp:spPr>
        <a:xfrm>
          <a:off x="2168427" y="1943387"/>
          <a:ext cx="239915" cy="14362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2913"/>
              </a:lnTo>
              <a:lnTo>
                <a:pt x="239915" y="14362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0E348-D2AD-4E05-896B-A1C8120D215C}">
      <dsp:nvSpPr>
        <dsp:cNvPr id="0" name=""/>
        <dsp:cNvSpPr/>
      </dsp:nvSpPr>
      <dsp:spPr>
        <a:xfrm>
          <a:off x="2168427" y="1943387"/>
          <a:ext cx="239915" cy="13227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7316"/>
              </a:lnTo>
              <a:lnTo>
                <a:pt x="239915" y="132273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7AD9D-001B-45CA-A1CC-E42B5D97261C}">
      <dsp:nvSpPr>
        <dsp:cNvPr id="0" name=""/>
        <dsp:cNvSpPr/>
      </dsp:nvSpPr>
      <dsp:spPr>
        <a:xfrm>
          <a:off x="2168427" y="1943387"/>
          <a:ext cx="239915" cy="1209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1718"/>
              </a:lnTo>
              <a:lnTo>
                <a:pt x="239915" y="12091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2F628-D1DB-4205-8E2A-13FE8AE933CB}">
      <dsp:nvSpPr>
        <dsp:cNvPr id="0" name=""/>
        <dsp:cNvSpPr/>
      </dsp:nvSpPr>
      <dsp:spPr>
        <a:xfrm>
          <a:off x="2168427" y="1943387"/>
          <a:ext cx="239915" cy="10956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6120"/>
              </a:lnTo>
              <a:lnTo>
                <a:pt x="239915" y="10956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CFC67-3987-4812-83C2-DC235ADAEEB4}">
      <dsp:nvSpPr>
        <dsp:cNvPr id="0" name=""/>
        <dsp:cNvSpPr/>
      </dsp:nvSpPr>
      <dsp:spPr>
        <a:xfrm>
          <a:off x="2168427" y="1943387"/>
          <a:ext cx="239915" cy="982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0522"/>
              </a:lnTo>
              <a:lnTo>
                <a:pt x="239915" y="982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FF1A4-F7BD-4DF1-BE03-C696A0D7FA9D}">
      <dsp:nvSpPr>
        <dsp:cNvPr id="0" name=""/>
        <dsp:cNvSpPr/>
      </dsp:nvSpPr>
      <dsp:spPr>
        <a:xfrm>
          <a:off x="2168427" y="1943387"/>
          <a:ext cx="239915" cy="8684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4924"/>
              </a:lnTo>
              <a:lnTo>
                <a:pt x="239915" y="8684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2DF7D-A978-45C4-A056-CDAD878C0479}">
      <dsp:nvSpPr>
        <dsp:cNvPr id="0" name=""/>
        <dsp:cNvSpPr/>
      </dsp:nvSpPr>
      <dsp:spPr>
        <a:xfrm>
          <a:off x="2168427" y="1943387"/>
          <a:ext cx="239915" cy="754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9326"/>
              </a:lnTo>
              <a:lnTo>
                <a:pt x="239915" y="75493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97B4C-5CE1-41EE-B0EC-2966C01ECD10}">
      <dsp:nvSpPr>
        <dsp:cNvPr id="0" name=""/>
        <dsp:cNvSpPr/>
      </dsp:nvSpPr>
      <dsp:spPr>
        <a:xfrm>
          <a:off x="2168427" y="1943387"/>
          <a:ext cx="239915" cy="6413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3728"/>
              </a:lnTo>
              <a:lnTo>
                <a:pt x="239915" y="6413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51B90-6365-4D80-A9F3-476ECC3CCD42}">
      <dsp:nvSpPr>
        <dsp:cNvPr id="0" name=""/>
        <dsp:cNvSpPr/>
      </dsp:nvSpPr>
      <dsp:spPr>
        <a:xfrm>
          <a:off x="2168427" y="1943387"/>
          <a:ext cx="239915" cy="527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8130"/>
              </a:lnTo>
              <a:lnTo>
                <a:pt x="239915" y="5278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85EC9-ACD9-46E9-8294-61CEFD1AF368}">
      <dsp:nvSpPr>
        <dsp:cNvPr id="0" name=""/>
        <dsp:cNvSpPr/>
      </dsp:nvSpPr>
      <dsp:spPr>
        <a:xfrm>
          <a:off x="2168427" y="1943387"/>
          <a:ext cx="239915" cy="414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33"/>
              </a:lnTo>
              <a:lnTo>
                <a:pt x="239915" y="4142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47F79-8C50-4BAE-A12C-8CA34089A54A}">
      <dsp:nvSpPr>
        <dsp:cNvPr id="0" name=""/>
        <dsp:cNvSpPr/>
      </dsp:nvSpPr>
      <dsp:spPr>
        <a:xfrm>
          <a:off x="2168427" y="1943387"/>
          <a:ext cx="239915" cy="3006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935"/>
              </a:lnTo>
              <a:lnTo>
                <a:pt x="239915" y="3006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5DA7A-B12C-4E8A-BE10-63EE817C2B64}">
      <dsp:nvSpPr>
        <dsp:cNvPr id="0" name=""/>
        <dsp:cNvSpPr/>
      </dsp:nvSpPr>
      <dsp:spPr>
        <a:xfrm>
          <a:off x="2168427" y="1943387"/>
          <a:ext cx="239915" cy="1871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37"/>
              </a:lnTo>
              <a:lnTo>
                <a:pt x="239915" y="1871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20569-B8AB-4270-8A20-E10D9E4489D7}">
      <dsp:nvSpPr>
        <dsp:cNvPr id="0" name=""/>
        <dsp:cNvSpPr/>
      </dsp:nvSpPr>
      <dsp:spPr>
        <a:xfrm>
          <a:off x="2168427" y="1943387"/>
          <a:ext cx="239915" cy="735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739"/>
              </a:lnTo>
              <a:lnTo>
                <a:pt x="239915" y="7357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9363-A258-46AC-AFA3-9415E7E06892}">
      <dsp:nvSpPr>
        <dsp:cNvPr id="0" name=""/>
        <dsp:cNvSpPr/>
      </dsp:nvSpPr>
      <dsp:spPr>
        <a:xfrm>
          <a:off x="2808200" y="807790"/>
          <a:ext cx="21288461" cy="335881"/>
        </a:xfrm>
        <a:custGeom>
          <a:avLst/>
          <a:gdLst/>
          <a:ahLst/>
          <a:cxnLst/>
          <a:rect l="0" t="0" r="0" b="0"/>
          <a:pathLst>
            <a:path>
              <a:moveTo>
                <a:pt x="21288461" y="0"/>
              </a:moveTo>
              <a:lnTo>
                <a:pt x="21288461" y="167940"/>
              </a:lnTo>
              <a:lnTo>
                <a:pt x="0" y="167940"/>
              </a:lnTo>
              <a:lnTo>
                <a:pt x="0" y="335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9B339-9C30-4F74-AF94-F9634BD3CC0A}">
      <dsp:nvSpPr>
        <dsp:cNvPr id="0" name=""/>
        <dsp:cNvSpPr/>
      </dsp:nvSpPr>
      <dsp:spPr>
        <a:xfrm>
          <a:off x="23296945" y="8073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Tower</a:t>
          </a:r>
        </a:p>
      </dsp:txBody>
      <dsp:txXfrm>
        <a:off x="23296945" y="8073"/>
        <a:ext cx="1599433" cy="799716"/>
      </dsp:txXfrm>
    </dsp:sp>
    <dsp:sp modelId="{DC37C3FC-63D3-4503-B6DA-24CBD462752A}">
      <dsp:nvSpPr>
        <dsp:cNvPr id="0" name=""/>
        <dsp:cNvSpPr/>
      </dsp:nvSpPr>
      <dsp:spPr>
        <a:xfrm>
          <a:off x="2008484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Diseño Caja</a:t>
          </a:r>
        </a:p>
      </dsp:txBody>
      <dsp:txXfrm>
        <a:off x="2008484" y="1143671"/>
        <a:ext cx="1599433" cy="799716"/>
      </dsp:txXfrm>
    </dsp:sp>
    <dsp:sp modelId="{D4AB45BC-6970-4E64-BC24-2183BD001E78}">
      <dsp:nvSpPr>
        <dsp:cNvPr id="0" name=""/>
        <dsp:cNvSpPr/>
      </dsp:nvSpPr>
      <dsp:spPr>
        <a:xfrm>
          <a:off x="2408342" y="2279268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Angulo de lectura favorable de Unidades</a:t>
          </a:r>
        </a:p>
      </dsp:txBody>
      <dsp:txXfrm>
        <a:off x="2408342" y="2279268"/>
        <a:ext cx="1599433" cy="799716"/>
      </dsp:txXfrm>
    </dsp:sp>
    <dsp:sp modelId="{970840CD-C4D6-42AD-85CF-9A748EA8D863}">
      <dsp:nvSpPr>
        <dsp:cNvPr id="0" name=""/>
        <dsp:cNvSpPr/>
      </dsp:nvSpPr>
      <dsp:spPr>
        <a:xfrm>
          <a:off x="2408342" y="3414866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Soporte </a:t>
          </a:r>
          <a:r>
            <a:rPr lang="es-CO" sz="2000" kern="1200" dirty="0" err="1"/>
            <a:t>Mecanico</a:t>
          </a:r>
          <a:r>
            <a:rPr lang="es-CO" sz="2000" kern="1200" dirty="0"/>
            <a:t> de la unión entre piezas</a:t>
          </a:r>
        </a:p>
      </dsp:txBody>
      <dsp:txXfrm>
        <a:off x="2408342" y="3414866"/>
        <a:ext cx="1599433" cy="799716"/>
      </dsp:txXfrm>
    </dsp:sp>
    <dsp:sp modelId="{DE8F0939-CC99-4AF1-ACB6-22F10D084E52}">
      <dsp:nvSpPr>
        <dsp:cNvPr id="0" name=""/>
        <dsp:cNvSpPr/>
      </dsp:nvSpPr>
      <dsp:spPr>
        <a:xfrm>
          <a:off x="2408342" y="4550464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Selección de tipo de juntas</a:t>
          </a:r>
        </a:p>
      </dsp:txBody>
      <dsp:txXfrm>
        <a:off x="2408342" y="4550464"/>
        <a:ext cx="1599433" cy="799716"/>
      </dsp:txXfrm>
    </dsp:sp>
    <dsp:sp modelId="{7322BC8C-B812-45DF-863E-D5BE1B3DC4BE}">
      <dsp:nvSpPr>
        <dsp:cNvPr id="0" name=""/>
        <dsp:cNvSpPr/>
      </dsp:nvSpPr>
      <dsp:spPr>
        <a:xfrm>
          <a:off x="2408342" y="5686062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Selección de corte a laser o corte por sierra</a:t>
          </a:r>
        </a:p>
      </dsp:txBody>
      <dsp:txXfrm>
        <a:off x="2408342" y="5686062"/>
        <a:ext cx="1599433" cy="799716"/>
      </dsp:txXfrm>
    </dsp:sp>
    <dsp:sp modelId="{34112D50-F750-4E42-B3AB-6C855B9ABCCC}">
      <dsp:nvSpPr>
        <dsp:cNvPr id="0" name=""/>
        <dsp:cNvSpPr/>
      </dsp:nvSpPr>
      <dsp:spPr>
        <a:xfrm>
          <a:off x="2408342" y="6821660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Selección de material de la estructura, </a:t>
          </a:r>
          <a:r>
            <a:rPr lang="es-CO" sz="2000" kern="1200" dirty="0" err="1"/>
            <a:t>acrilico</a:t>
          </a:r>
          <a:r>
            <a:rPr lang="es-CO" sz="2000" kern="1200" dirty="0"/>
            <a:t> de 5mm o MDF de 5mm</a:t>
          </a:r>
        </a:p>
      </dsp:txBody>
      <dsp:txXfrm>
        <a:off x="2408342" y="6821660"/>
        <a:ext cx="1599433" cy="799716"/>
      </dsp:txXfrm>
    </dsp:sp>
    <dsp:sp modelId="{89869772-E81C-4869-B44B-5CF906A677E5}">
      <dsp:nvSpPr>
        <dsp:cNvPr id="0" name=""/>
        <dsp:cNvSpPr/>
      </dsp:nvSpPr>
      <dsp:spPr>
        <a:xfrm>
          <a:off x="2408342" y="7957258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Aberturas de ventilación para flujo de aire optimo</a:t>
          </a:r>
        </a:p>
      </dsp:txBody>
      <dsp:txXfrm>
        <a:off x="2408342" y="7957258"/>
        <a:ext cx="1599433" cy="799716"/>
      </dsp:txXfrm>
    </dsp:sp>
    <dsp:sp modelId="{EF625F1D-8E19-4530-B560-CDA464C6AA7D}">
      <dsp:nvSpPr>
        <dsp:cNvPr id="0" name=""/>
        <dsp:cNvSpPr/>
      </dsp:nvSpPr>
      <dsp:spPr>
        <a:xfrm>
          <a:off x="2408342" y="9092856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Estudio de flujo de aire optimo del aire según disposición interna de componentes</a:t>
          </a:r>
        </a:p>
      </dsp:txBody>
      <dsp:txXfrm>
        <a:off x="2408342" y="9092856"/>
        <a:ext cx="1599433" cy="799716"/>
      </dsp:txXfrm>
    </dsp:sp>
    <dsp:sp modelId="{B05862BD-A7DD-42CF-BD47-1EDE2AD81EFD}">
      <dsp:nvSpPr>
        <dsp:cNvPr id="0" name=""/>
        <dsp:cNvSpPr/>
      </dsp:nvSpPr>
      <dsp:spPr>
        <a:xfrm>
          <a:off x="2408342" y="10228454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Aislamiento térmico/eléctrico de zonas calientes</a:t>
          </a:r>
        </a:p>
      </dsp:txBody>
      <dsp:txXfrm>
        <a:off x="2408342" y="10228454"/>
        <a:ext cx="1599433" cy="799716"/>
      </dsp:txXfrm>
    </dsp:sp>
    <dsp:sp modelId="{DDED0704-7C0F-45CA-990A-6A053C94464A}">
      <dsp:nvSpPr>
        <dsp:cNvPr id="0" name=""/>
        <dsp:cNvSpPr/>
      </dsp:nvSpPr>
      <dsp:spPr>
        <a:xfrm>
          <a:off x="2408342" y="1136405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Diseño de juntas de soporte de unidades</a:t>
          </a:r>
        </a:p>
      </dsp:txBody>
      <dsp:txXfrm>
        <a:off x="2408342" y="11364051"/>
        <a:ext cx="1599433" cy="799716"/>
      </dsp:txXfrm>
    </dsp:sp>
    <dsp:sp modelId="{EF6371BB-3720-4FB0-9956-B401506D3EEE}">
      <dsp:nvSpPr>
        <dsp:cNvPr id="0" name=""/>
        <dsp:cNvSpPr/>
      </dsp:nvSpPr>
      <dsp:spPr>
        <a:xfrm>
          <a:off x="2408342" y="12499649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Comprobacion</a:t>
          </a:r>
          <a:r>
            <a:rPr lang="es-CO" sz="2000" kern="1200" dirty="0"/>
            <a:t> de espacio optimo entre unidades, temperatura, flujo de aire</a:t>
          </a:r>
        </a:p>
      </dsp:txBody>
      <dsp:txXfrm>
        <a:off x="2408342" y="12499649"/>
        <a:ext cx="1599433" cy="799716"/>
      </dsp:txXfrm>
    </dsp:sp>
    <dsp:sp modelId="{0E6CF44C-C8CE-40A2-B10A-A1F542E909F3}">
      <dsp:nvSpPr>
        <dsp:cNvPr id="0" name=""/>
        <dsp:cNvSpPr/>
      </dsp:nvSpPr>
      <dsp:spPr>
        <a:xfrm>
          <a:off x="2408342" y="13635247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Instalacion</a:t>
          </a:r>
          <a:r>
            <a:rPr lang="es-CO" sz="2000" kern="1200" dirty="0"/>
            <a:t> de medidas contra EMI</a:t>
          </a:r>
        </a:p>
      </dsp:txBody>
      <dsp:txXfrm>
        <a:off x="2408342" y="13635247"/>
        <a:ext cx="1599433" cy="799716"/>
      </dsp:txXfrm>
    </dsp:sp>
    <dsp:sp modelId="{7B52B87A-5F9B-4551-B3D8-95E7D819B8DE}">
      <dsp:nvSpPr>
        <dsp:cNvPr id="0" name=""/>
        <dsp:cNvSpPr/>
      </dsp:nvSpPr>
      <dsp:spPr>
        <a:xfrm>
          <a:off x="2408342" y="14770845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Instalacion</a:t>
          </a:r>
          <a:r>
            <a:rPr lang="es-CO" sz="2000" kern="1200" dirty="0"/>
            <a:t> de </a:t>
          </a:r>
          <a:r>
            <a:rPr lang="es-CO" sz="2000" kern="1200" dirty="0" err="1"/>
            <a:t>soporteluminico</a:t>
          </a:r>
          <a:endParaRPr lang="es-CO" sz="2000" kern="1200" dirty="0"/>
        </a:p>
      </dsp:txBody>
      <dsp:txXfrm>
        <a:off x="2408342" y="14770845"/>
        <a:ext cx="1599433" cy="799716"/>
      </dsp:txXfrm>
    </dsp:sp>
    <dsp:sp modelId="{A52B2ED6-5B49-4072-9492-192BEC6229F9}">
      <dsp:nvSpPr>
        <dsp:cNvPr id="0" name=""/>
        <dsp:cNvSpPr/>
      </dsp:nvSpPr>
      <dsp:spPr>
        <a:xfrm>
          <a:off x="2408342" y="15906443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Consideracion</a:t>
          </a:r>
          <a:r>
            <a:rPr lang="es-CO" sz="2000" kern="1200" dirty="0"/>
            <a:t> de espacios escalables</a:t>
          </a:r>
        </a:p>
      </dsp:txBody>
      <dsp:txXfrm>
        <a:off x="2408342" y="15906443"/>
        <a:ext cx="1599433" cy="799716"/>
      </dsp:txXfrm>
    </dsp:sp>
    <dsp:sp modelId="{D4561A4E-5B0C-4E1A-961C-F2D133A23680}">
      <dsp:nvSpPr>
        <dsp:cNvPr id="0" name=""/>
        <dsp:cNvSpPr/>
      </dsp:nvSpPr>
      <dsp:spPr>
        <a:xfrm>
          <a:off x="2408342" y="1704204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Consideracion</a:t>
          </a:r>
          <a:r>
            <a:rPr lang="es-CO" sz="2000" kern="1200" dirty="0"/>
            <a:t> de espacio de Monitoreo Local</a:t>
          </a:r>
        </a:p>
      </dsp:txBody>
      <dsp:txXfrm>
        <a:off x="2408342" y="17042041"/>
        <a:ext cx="1599433" cy="799716"/>
      </dsp:txXfrm>
    </dsp:sp>
    <dsp:sp modelId="{42970D0C-1867-426B-B4F4-4F5A128C6767}">
      <dsp:nvSpPr>
        <dsp:cNvPr id="0" name=""/>
        <dsp:cNvSpPr/>
      </dsp:nvSpPr>
      <dsp:spPr>
        <a:xfrm>
          <a:off x="2408342" y="18177639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Determinacion</a:t>
          </a:r>
          <a:r>
            <a:rPr lang="es-CO" sz="2000" kern="1200" dirty="0"/>
            <a:t> de Color reflectante de Luz </a:t>
          </a:r>
          <a:r>
            <a:rPr lang="es-CO" sz="2000" kern="1200" dirty="0" err="1"/>
            <a:t>Uv</a:t>
          </a:r>
          <a:r>
            <a:rPr lang="es-CO" sz="2000" kern="1200" dirty="0"/>
            <a:t> , control temperatura</a:t>
          </a:r>
        </a:p>
      </dsp:txBody>
      <dsp:txXfrm>
        <a:off x="2408342" y="18177639"/>
        <a:ext cx="1599433" cy="799716"/>
      </dsp:txXfrm>
    </dsp:sp>
    <dsp:sp modelId="{BDE31D01-21C8-47E2-9D24-546F4A4DF546}">
      <dsp:nvSpPr>
        <dsp:cNvPr id="0" name=""/>
        <dsp:cNvSpPr/>
      </dsp:nvSpPr>
      <dsp:spPr>
        <a:xfrm>
          <a:off x="2408342" y="19313237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Dimenciones</a:t>
          </a:r>
          <a:r>
            <a:rPr lang="es-CO" sz="2000" kern="1200" dirty="0"/>
            <a:t> acordes a los espacios de ventilación , temperatura,  tamaño de unidades , flujo de aire optimo , monitoreo, etc.</a:t>
          </a:r>
        </a:p>
      </dsp:txBody>
      <dsp:txXfrm>
        <a:off x="2408342" y="19313237"/>
        <a:ext cx="1599433" cy="799716"/>
      </dsp:txXfrm>
    </dsp:sp>
    <dsp:sp modelId="{5485F5ED-03AF-45FF-A087-8F422F4C210B}">
      <dsp:nvSpPr>
        <dsp:cNvPr id="0" name=""/>
        <dsp:cNvSpPr/>
      </dsp:nvSpPr>
      <dsp:spPr>
        <a:xfrm>
          <a:off x="2408342" y="20448834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Plano </a:t>
          </a:r>
          <a:r>
            <a:rPr lang="es-CO" sz="2000" kern="1200" dirty="0" err="1"/>
            <a:t>solid</a:t>
          </a:r>
          <a:r>
            <a:rPr lang="es-CO" sz="2000" kern="1200" dirty="0"/>
            <a:t> Works</a:t>
          </a:r>
        </a:p>
      </dsp:txBody>
      <dsp:txXfrm>
        <a:off x="2408342" y="20448834"/>
        <a:ext cx="1599433" cy="799716"/>
      </dsp:txXfrm>
    </dsp:sp>
    <dsp:sp modelId="{6C3AC0F9-9654-4186-9500-201BC28B07E2}">
      <dsp:nvSpPr>
        <dsp:cNvPr id="0" name=""/>
        <dsp:cNvSpPr/>
      </dsp:nvSpPr>
      <dsp:spPr>
        <a:xfrm>
          <a:off x="3943798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Alimentación Electrónica</a:t>
          </a:r>
        </a:p>
      </dsp:txBody>
      <dsp:txXfrm>
        <a:off x="3943798" y="1143671"/>
        <a:ext cx="1599433" cy="799716"/>
      </dsp:txXfrm>
    </dsp:sp>
    <dsp:sp modelId="{7612EDE9-15FC-498C-B971-E1F954B60D96}">
      <dsp:nvSpPr>
        <dsp:cNvPr id="0" name=""/>
        <dsp:cNvSpPr/>
      </dsp:nvSpPr>
      <dsp:spPr>
        <a:xfrm>
          <a:off x="5879113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Conmutación Electrónica</a:t>
          </a:r>
        </a:p>
      </dsp:txBody>
      <dsp:txXfrm>
        <a:off x="5879113" y="1143671"/>
        <a:ext cx="1599433" cy="799716"/>
      </dsp:txXfrm>
    </dsp:sp>
    <dsp:sp modelId="{F3163F29-F83A-49AA-9534-DD5AA5257711}">
      <dsp:nvSpPr>
        <dsp:cNvPr id="0" name=""/>
        <dsp:cNvSpPr/>
      </dsp:nvSpPr>
      <dsp:spPr>
        <a:xfrm>
          <a:off x="7814428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 err="1"/>
            <a:t>Ground</a:t>
          </a:r>
          <a:endParaRPr lang="es-CO" sz="2000" kern="1200" dirty="0"/>
        </a:p>
      </dsp:txBody>
      <dsp:txXfrm>
        <a:off x="7814428" y="1143671"/>
        <a:ext cx="1599433" cy="799716"/>
      </dsp:txXfrm>
    </dsp:sp>
    <dsp:sp modelId="{7C03C17F-F6DC-4AC4-B2C3-B59266FB3B96}">
      <dsp:nvSpPr>
        <dsp:cNvPr id="0" name=""/>
        <dsp:cNvSpPr/>
      </dsp:nvSpPr>
      <dsp:spPr>
        <a:xfrm>
          <a:off x="9749742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Programación MCU</a:t>
          </a:r>
        </a:p>
      </dsp:txBody>
      <dsp:txXfrm>
        <a:off x="9749742" y="1143671"/>
        <a:ext cx="1599433" cy="799716"/>
      </dsp:txXfrm>
    </dsp:sp>
    <dsp:sp modelId="{ADF5F616-E7D1-43E3-93B5-A285139CBE7F}">
      <dsp:nvSpPr>
        <dsp:cNvPr id="0" name=""/>
        <dsp:cNvSpPr/>
      </dsp:nvSpPr>
      <dsp:spPr>
        <a:xfrm>
          <a:off x="11685057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Conexión </a:t>
          </a:r>
          <a:r>
            <a:rPr lang="es-CO" sz="2000" kern="1200" dirty="0" err="1"/>
            <a:t>Fullduplex</a:t>
          </a:r>
          <a:r>
            <a:rPr lang="es-CO" sz="2000" kern="1200" dirty="0"/>
            <a:t> Electrónica</a:t>
          </a:r>
        </a:p>
      </dsp:txBody>
      <dsp:txXfrm>
        <a:off x="11685057" y="1143671"/>
        <a:ext cx="1599433" cy="799716"/>
      </dsp:txXfrm>
    </dsp:sp>
    <dsp:sp modelId="{F987FEE1-6682-4BDB-929A-5A56FC6589AE}">
      <dsp:nvSpPr>
        <dsp:cNvPr id="0" name=""/>
        <dsp:cNvSpPr/>
      </dsp:nvSpPr>
      <dsp:spPr>
        <a:xfrm>
          <a:off x="13620372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Censado Temperatura</a:t>
          </a:r>
        </a:p>
      </dsp:txBody>
      <dsp:txXfrm>
        <a:off x="13620372" y="1143671"/>
        <a:ext cx="1599433" cy="799716"/>
      </dsp:txXfrm>
    </dsp:sp>
    <dsp:sp modelId="{E7E00C70-5B1A-43F2-AC39-18E69C812F3B}">
      <dsp:nvSpPr>
        <dsp:cNvPr id="0" name=""/>
        <dsp:cNvSpPr/>
      </dsp:nvSpPr>
      <dsp:spPr>
        <a:xfrm>
          <a:off x="15555686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Censado Consumo de Energía</a:t>
          </a:r>
        </a:p>
      </dsp:txBody>
      <dsp:txXfrm>
        <a:off x="15555686" y="1143671"/>
        <a:ext cx="1599433" cy="799716"/>
      </dsp:txXfrm>
    </dsp:sp>
    <dsp:sp modelId="{87C43BFD-592F-4B55-B7F7-BA2E3C30F2FB}">
      <dsp:nvSpPr>
        <dsp:cNvPr id="0" name=""/>
        <dsp:cNvSpPr/>
      </dsp:nvSpPr>
      <dsp:spPr>
        <a:xfrm>
          <a:off x="17491001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Protección contra picos</a:t>
          </a:r>
        </a:p>
      </dsp:txBody>
      <dsp:txXfrm>
        <a:off x="17491001" y="1143671"/>
        <a:ext cx="1599433" cy="799716"/>
      </dsp:txXfrm>
    </dsp:sp>
    <dsp:sp modelId="{49A24817-21FF-4B85-B4FA-65005F9DBC7D}">
      <dsp:nvSpPr>
        <dsp:cNvPr id="0" name=""/>
        <dsp:cNvSpPr/>
      </dsp:nvSpPr>
      <dsp:spPr>
        <a:xfrm>
          <a:off x="19426316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Protección contra sobrevoltajes</a:t>
          </a:r>
        </a:p>
      </dsp:txBody>
      <dsp:txXfrm>
        <a:off x="19426316" y="1143671"/>
        <a:ext cx="1599433" cy="799716"/>
      </dsp:txXfrm>
    </dsp:sp>
    <dsp:sp modelId="{481D82CA-8346-4376-AA9D-07B8F21D6E43}">
      <dsp:nvSpPr>
        <dsp:cNvPr id="0" name=""/>
        <dsp:cNvSpPr/>
      </dsp:nvSpPr>
      <dsp:spPr>
        <a:xfrm>
          <a:off x="21361631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Protección contra EMI</a:t>
          </a:r>
        </a:p>
      </dsp:txBody>
      <dsp:txXfrm>
        <a:off x="21361631" y="1143671"/>
        <a:ext cx="1599433" cy="799716"/>
      </dsp:txXfrm>
    </dsp:sp>
    <dsp:sp modelId="{A4FC8513-568F-405F-AAAA-5DAF87605BBB}">
      <dsp:nvSpPr>
        <dsp:cNvPr id="0" name=""/>
        <dsp:cNvSpPr/>
      </dsp:nvSpPr>
      <dsp:spPr>
        <a:xfrm>
          <a:off x="23296945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Refrigeración</a:t>
          </a:r>
        </a:p>
      </dsp:txBody>
      <dsp:txXfrm>
        <a:off x="23296945" y="1143671"/>
        <a:ext cx="1599433" cy="799716"/>
      </dsp:txXfrm>
    </dsp:sp>
    <dsp:sp modelId="{5521F4A4-ED0D-4FEC-8A08-8AA41B02783A}">
      <dsp:nvSpPr>
        <dsp:cNvPr id="0" name=""/>
        <dsp:cNvSpPr/>
      </dsp:nvSpPr>
      <dsp:spPr>
        <a:xfrm>
          <a:off x="25232260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Conexión Serial</a:t>
          </a:r>
        </a:p>
      </dsp:txBody>
      <dsp:txXfrm>
        <a:off x="25232260" y="1143671"/>
        <a:ext cx="1599433" cy="799716"/>
      </dsp:txXfrm>
    </dsp:sp>
    <dsp:sp modelId="{A2D95390-3EC1-4C77-A105-A2541BD2C856}">
      <dsp:nvSpPr>
        <dsp:cNvPr id="0" name=""/>
        <dsp:cNvSpPr/>
      </dsp:nvSpPr>
      <dsp:spPr>
        <a:xfrm>
          <a:off x="27167575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Lectura por Python</a:t>
          </a:r>
        </a:p>
      </dsp:txBody>
      <dsp:txXfrm>
        <a:off x="27167575" y="1143671"/>
        <a:ext cx="1599433" cy="799716"/>
      </dsp:txXfrm>
    </dsp:sp>
    <dsp:sp modelId="{F16162F7-9ACC-41F2-BFF6-FD1F8672D05C}">
      <dsp:nvSpPr>
        <dsp:cNvPr id="0" name=""/>
        <dsp:cNvSpPr/>
      </dsp:nvSpPr>
      <dsp:spPr>
        <a:xfrm>
          <a:off x="29102889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Almacenamiento de Variables</a:t>
          </a:r>
        </a:p>
      </dsp:txBody>
      <dsp:txXfrm>
        <a:off x="29102889" y="1143671"/>
        <a:ext cx="1599433" cy="799716"/>
      </dsp:txXfrm>
    </dsp:sp>
    <dsp:sp modelId="{D17B1283-E9DF-4217-AAC1-5D143215F036}">
      <dsp:nvSpPr>
        <dsp:cNvPr id="0" name=""/>
        <dsp:cNvSpPr/>
      </dsp:nvSpPr>
      <dsp:spPr>
        <a:xfrm>
          <a:off x="31038204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Monitoreo Local</a:t>
          </a:r>
        </a:p>
      </dsp:txBody>
      <dsp:txXfrm>
        <a:off x="31038204" y="1143671"/>
        <a:ext cx="1599433" cy="799716"/>
      </dsp:txXfrm>
    </dsp:sp>
    <dsp:sp modelId="{A65B81DA-5172-4717-8BD9-41A5370DBEE8}">
      <dsp:nvSpPr>
        <dsp:cNvPr id="0" name=""/>
        <dsp:cNvSpPr/>
      </dsp:nvSpPr>
      <dsp:spPr>
        <a:xfrm>
          <a:off x="32973519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Exportación a </a:t>
          </a:r>
          <a:r>
            <a:rPr lang="es-CO" sz="2000" kern="1200" dirty="0" err="1"/>
            <a:t>Dashboard</a:t>
          </a:r>
          <a:r>
            <a:rPr lang="es-CO" sz="2000" kern="1200" dirty="0"/>
            <a:t> thinger.io</a:t>
          </a:r>
        </a:p>
      </dsp:txBody>
      <dsp:txXfrm>
        <a:off x="32973519" y="1143671"/>
        <a:ext cx="1599433" cy="799716"/>
      </dsp:txXfrm>
    </dsp:sp>
    <dsp:sp modelId="{57B5A13C-74D3-400E-8B2C-8918D0C3DDE3}">
      <dsp:nvSpPr>
        <dsp:cNvPr id="0" name=""/>
        <dsp:cNvSpPr/>
      </dsp:nvSpPr>
      <dsp:spPr>
        <a:xfrm>
          <a:off x="34908833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Exportación a </a:t>
          </a:r>
          <a:r>
            <a:rPr lang="es-CO" sz="2000" kern="1200" dirty="0" err="1"/>
            <a:t>Dashboard</a:t>
          </a:r>
          <a:r>
            <a:rPr lang="es-CO" sz="2000" kern="1200" dirty="0"/>
            <a:t> &lt;HTML&gt;</a:t>
          </a:r>
        </a:p>
      </dsp:txBody>
      <dsp:txXfrm>
        <a:off x="34908833" y="1143671"/>
        <a:ext cx="1599433" cy="799716"/>
      </dsp:txXfrm>
    </dsp:sp>
    <dsp:sp modelId="{B1A3A8E5-9244-45D8-8029-21412C398C1E}">
      <dsp:nvSpPr>
        <dsp:cNvPr id="0" name=""/>
        <dsp:cNvSpPr/>
      </dsp:nvSpPr>
      <dsp:spPr>
        <a:xfrm>
          <a:off x="36844148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Comprobación de datos</a:t>
          </a:r>
        </a:p>
      </dsp:txBody>
      <dsp:txXfrm>
        <a:off x="36844148" y="1143671"/>
        <a:ext cx="1599433" cy="799716"/>
      </dsp:txXfrm>
    </dsp:sp>
    <dsp:sp modelId="{97E595CF-7BB9-4552-99DE-0D25C2C49763}">
      <dsp:nvSpPr>
        <dsp:cNvPr id="0" name=""/>
        <dsp:cNvSpPr/>
      </dsp:nvSpPr>
      <dsp:spPr>
        <a:xfrm>
          <a:off x="38779463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Comprobación de fallos</a:t>
          </a:r>
        </a:p>
      </dsp:txBody>
      <dsp:txXfrm>
        <a:off x="38779463" y="1143671"/>
        <a:ext cx="1599433" cy="799716"/>
      </dsp:txXfrm>
    </dsp:sp>
    <dsp:sp modelId="{128250AF-77BE-40D6-9994-4655B824DE19}">
      <dsp:nvSpPr>
        <dsp:cNvPr id="0" name=""/>
        <dsp:cNvSpPr/>
      </dsp:nvSpPr>
      <dsp:spPr>
        <a:xfrm>
          <a:off x="40714777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Conexión base de datos &lt;opcional&gt;</a:t>
          </a:r>
        </a:p>
      </dsp:txBody>
      <dsp:txXfrm>
        <a:off x="40714777" y="1143671"/>
        <a:ext cx="1599433" cy="799716"/>
      </dsp:txXfrm>
    </dsp:sp>
    <dsp:sp modelId="{907794E6-B3D2-46A4-AF83-CE8AD11FE167}">
      <dsp:nvSpPr>
        <dsp:cNvPr id="0" name=""/>
        <dsp:cNvSpPr/>
      </dsp:nvSpPr>
      <dsp:spPr>
        <a:xfrm>
          <a:off x="42650092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Generación de tablas bases de datos &lt;opcional&gt;</a:t>
          </a:r>
        </a:p>
      </dsp:txBody>
      <dsp:txXfrm>
        <a:off x="42650092" y="1143671"/>
        <a:ext cx="1599433" cy="799716"/>
      </dsp:txXfrm>
    </dsp:sp>
    <dsp:sp modelId="{E664BFDA-0ADA-4716-9DC8-BBE1BF566662}">
      <dsp:nvSpPr>
        <dsp:cNvPr id="0" name=""/>
        <dsp:cNvSpPr/>
      </dsp:nvSpPr>
      <dsp:spPr>
        <a:xfrm>
          <a:off x="44585407" y="1143671"/>
          <a:ext cx="1599433" cy="799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 dirty="0"/>
        </a:p>
      </dsp:txBody>
      <dsp:txXfrm>
        <a:off x="44585407" y="1143671"/>
        <a:ext cx="1599433" cy="79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4166" y="3478806"/>
            <a:ext cx="36144994" cy="7400455"/>
          </a:xfrm>
        </p:spPr>
        <p:txBody>
          <a:bodyPr anchor="b"/>
          <a:lstStyle>
            <a:lvl1pPr algn="ctr">
              <a:defRPr sz="185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4166" y="11164650"/>
            <a:ext cx="36144994" cy="5132096"/>
          </a:xfrm>
        </p:spPr>
        <p:txBody>
          <a:bodyPr/>
          <a:lstStyle>
            <a:lvl1pPr marL="0" indent="0" algn="ctr">
              <a:buNone/>
              <a:defRPr sz="7439"/>
            </a:lvl1pPr>
            <a:lvl2pPr marL="1417091" indent="0" algn="ctr">
              <a:buNone/>
              <a:defRPr sz="6199"/>
            </a:lvl2pPr>
            <a:lvl3pPr marL="2834183" indent="0" algn="ctr">
              <a:buNone/>
              <a:defRPr sz="5579"/>
            </a:lvl3pPr>
            <a:lvl4pPr marL="4251274" indent="0" algn="ctr">
              <a:buNone/>
              <a:defRPr sz="4959"/>
            </a:lvl4pPr>
            <a:lvl5pPr marL="5668366" indent="0" algn="ctr">
              <a:buNone/>
              <a:defRPr sz="4959"/>
            </a:lvl5pPr>
            <a:lvl6pPr marL="7085457" indent="0" algn="ctr">
              <a:buNone/>
              <a:defRPr sz="4959"/>
            </a:lvl6pPr>
            <a:lvl7pPr marL="8502548" indent="0" algn="ctr">
              <a:buNone/>
              <a:defRPr sz="4959"/>
            </a:lvl7pPr>
            <a:lvl8pPr marL="9919640" indent="0" algn="ctr">
              <a:buNone/>
              <a:defRPr sz="4959"/>
            </a:lvl8pPr>
            <a:lvl9pPr marL="11336731" indent="0" algn="ctr">
              <a:buNone/>
              <a:defRPr sz="495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75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4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488348" y="1131719"/>
            <a:ext cx="10391686" cy="180140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3291" y="1131719"/>
            <a:ext cx="30572641" cy="180140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1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4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190" y="5299398"/>
            <a:ext cx="41566743" cy="8842164"/>
          </a:xfrm>
        </p:spPr>
        <p:txBody>
          <a:bodyPr anchor="b"/>
          <a:lstStyle>
            <a:lvl1pPr>
              <a:defRPr sz="185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190" y="14225212"/>
            <a:ext cx="41566743" cy="4649885"/>
          </a:xfrm>
        </p:spPr>
        <p:txBody>
          <a:bodyPr/>
          <a:lstStyle>
            <a:lvl1pPr marL="0" indent="0">
              <a:buNone/>
              <a:defRPr sz="7439">
                <a:solidFill>
                  <a:schemeClr val="tx1">
                    <a:tint val="75000"/>
                  </a:schemeClr>
                </a:solidFill>
              </a:defRPr>
            </a:lvl1pPr>
            <a:lvl2pPr marL="1417091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2834183" indent="0">
              <a:buNone/>
              <a:defRPr sz="5579">
                <a:solidFill>
                  <a:schemeClr val="tx1">
                    <a:tint val="75000"/>
                  </a:schemeClr>
                </a:solidFill>
              </a:defRPr>
            </a:lvl3pPr>
            <a:lvl4pPr marL="4251274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4pPr>
            <a:lvl5pPr marL="5668366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5pPr>
            <a:lvl6pPr marL="7085457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6pPr>
            <a:lvl7pPr marL="8502548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7pPr>
            <a:lvl8pPr marL="9919640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8pPr>
            <a:lvl9pPr marL="11336731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2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3291" y="5658592"/>
            <a:ext cx="20482163" cy="134871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97871" y="5658592"/>
            <a:ext cx="20482163" cy="134871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8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568" y="1131720"/>
            <a:ext cx="41566743" cy="41086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570" y="5210827"/>
            <a:ext cx="20388034" cy="2553746"/>
          </a:xfrm>
        </p:spPr>
        <p:txBody>
          <a:bodyPr anchor="b"/>
          <a:lstStyle>
            <a:lvl1pPr marL="0" indent="0">
              <a:buNone/>
              <a:defRPr sz="7439" b="1"/>
            </a:lvl1pPr>
            <a:lvl2pPr marL="1417091" indent="0">
              <a:buNone/>
              <a:defRPr sz="6199" b="1"/>
            </a:lvl2pPr>
            <a:lvl3pPr marL="2834183" indent="0">
              <a:buNone/>
              <a:defRPr sz="5579" b="1"/>
            </a:lvl3pPr>
            <a:lvl4pPr marL="4251274" indent="0">
              <a:buNone/>
              <a:defRPr sz="4959" b="1"/>
            </a:lvl4pPr>
            <a:lvl5pPr marL="5668366" indent="0">
              <a:buNone/>
              <a:defRPr sz="4959" b="1"/>
            </a:lvl5pPr>
            <a:lvl6pPr marL="7085457" indent="0">
              <a:buNone/>
              <a:defRPr sz="4959" b="1"/>
            </a:lvl6pPr>
            <a:lvl7pPr marL="8502548" indent="0">
              <a:buNone/>
              <a:defRPr sz="4959" b="1"/>
            </a:lvl7pPr>
            <a:lvl8pPr marL="9919640" indent="0">
              <a:buNone/>
              <a:defRPr sz="4959" b="1"/>
            </a:lvl8pPr>
            <a:lvl9pPr marL="11336731" indent="0">
              <a:buNone/>
              <a:defRPr sz="49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9570" y="7764573"/>
            <a:ext cx="20388034" cy="11420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97871" y="5210827"/>
            <a:ext cx="20488440" cy="2553746"/>
          </a:xfrm>
        </p:spPr>
        <p:txBody>
          <a:bodyPr anchor="b"/>
          <a:lstStyle>
            <a:lvl1pPr marL="0" indent="0">
              <a:buNone/>
              <a:defRPr sz="7439" b="1"/>
            </a:lvl1pPr>
            <a:lvl2pPr marL="1417091" indent="0">
              <a:buNone/>
              <a:defRPr sz="6199" b="1"/>
            </a:lvl2pPr>
            <a:lvl3pPr marL="2834183" indent="0">
              <a:buNone/>
              <a:defRPr sz="5579" b="1"/>
            </a:lvl3pPr>
            <a:lvl4pPr marL="4251274" indent="0">
              <a:buNone/>
              <a:defRPr sz="4959" b="1"/>
            </a:lvl4pPr>
            <a:lvl5pPr marL="5668366" indent="0">
              <a:buNone/>
              <a:defRPr sz="4959" b="1"/>
            </a:lvl5pPr>
            <a:lvl6pPr marL="7085457" indent="0">
              <a:buNone/>
              <a:defRPr sz="4959" b="1"/>
            </a:lvl6pPr>
            <a:lvl7pPr marL="8502548" indent="0">
              <a:buNone/>
              <a:defRPr sz="4959" b="1"/>
            </a:lvl7pPr>
            <a:lvl8pPr marL="9919640" indent="0">
              <a:buNone/>
              <a:defRPr sz="4959" b="1"/>
            </a:lvl8pPr>
            <a:lvl9pPr marL="11336731" indent="0">
              <a:buNone/>
              <a:defRPr sz="49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97871" y="7764573"/>
            <a:ext cx="20488440" cy="11420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24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6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2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570" y="1417108"/>
            <a:ext cx="15543600" cy="4959879"/>
          </a:xfrm>
        </p:spPr>
        <p:txBody>
          <a:bodyPr anchor="b"/>
          <a:lstStyle>
            <a:lvl1pPr>
              <a:defRPr sz="99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8440" y="3060562"/>
            <a:ext cx="24397871" cy="15105981"/>
          </a:xfrm>
        </p:spPr>
        <p:txBody>
          <a:bodyPr/>
          <a:lstStyle>
            <a:lvl1pPr>
              <a:defRPr sz="9918"/>
            </a:lvl1pPr>
            <a:lvl2pPr>
              <a:defRPr sz="8679"/>
            </a:lvl2pPr>
            <a:lvl3pPr>
              <a:defRPr sz="7439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9570" y="6376988"/>
            <a:ext cx="15543600" cy="11814158"/>
          </a:xfrm>
        </p:spPr>
        <p:txBody>
          <a:bodyPr/>
          <a:lstStyle>
            <a:lvl1pPr marL="0" indent="0">
              <a:buNone/>
              <a:defRPr sz="4959"/>
            </a:lvl1pPr>
            <a:lvl2pPr marL="1417091" indent="0">
              <a:buNone/>
              <a:defRPr sz="4339"/>
            </a:lvl2pPr>
            <a:lvl3pPr marL="2834183" indent="0">
              <a:buNone/>
              <a:defRPr sz="3719"/>
            </a:lvl3pPr>
            <a:lvl4pPr marL="4251274" indent="0">
              <a:buNone/>
              <a:defRPr sz="3100"/>
            </a:lvl4pPr>
            <a:lvl5pPr marL="5668366" indent="0">
              <a:buNone/>
              <a:defRPr sz="3100"/>
            </a:lvl5pPr>
            <a:lvl6pPr marL="7085457" indent="0">
              <a:buNone/>
              <a:defRPr sz="3100"/>
            </a:lvl6pPr>
            <a:lvl7pPr marL="8502548" indent="0">
              <a:buNone/>
              <a:defRPr sz="3100"/>
            </a:lvl7pPr>
            <a:lvl8pPr marL="9919640" indent="0">
              <a:buNone/>
              <a:defRPr sz="3100"/>
            </a:lvl8pPr>
            <a:lvl9pPr marL="11336731" indent="0">
              <a:buNone/>
              <a:defRPr sz="3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5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570" y="1417108"/>
            <a:ext cx="15543600" cy="4959879"/>
          </a:xfrm>
        </p:spPr>
        <p:txBody>
          <a:bodyPr anchor="b"/>
          <a:lstStyle>
            <a:lvl1pPr>
              <a:defRPr sz="99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88440" y="3060562"/>
            <a:ext cx="24397871" cy="15105981"/>
          </a:xfrm>
        </p:spPr>
        <p:txBody>
          <a:bodyPr anchor="t"/>
          <a:lstStyle>
            <a:lvl1pPr marL="0" indent="0">
              <a:buNone/>
              <a:defRPr sz="9918"/>
            </a:lvl1pPr>
            <a:lvl2pPr marL="1417091" indent="0">
              <a:buNone/>
              <a:defRPr sz="8679"/>
            </a:lvl2pPr>
            <a:lvl3pPr marL="2834183" indent="0">
              <a:buNone/>
              <a:defRPr sz="7439"/>
            </a:lvl3pPr>
            <a:lvl4pPr marL="4251274" indent="0">
              <a:buNone/>
              <a:defRPr sz="6199"/>
            </a:lvl4pPr>
            <a:lvl5pPr marL="5668366" indent="0">
              <a:buNone/>
              <a:defRPr sz="6199"/>
            </a:lvl5pPr>
            <a:lvl6pPr marL="7085457" indent="0">
              <a:buNone/>
              <a:defRPr sz="6199"/>
            </a:lvl6pPr>
            <a:lvl7pPr marL="8502548" indent="0">
              <a:buNone/>
              <a:defRPr sz="6199"/>
            </a:lvl7pPr>
            <a:lvl8pPr marL="9919640" indent="0">
              <a:buNone/>
              <a:defRPr sz="6199"/>
            </a:lvl8pPr>
            <a:lvl9pPr marL="11336731" indent="0">
              <a:buNone/>
              <a:defRPr sz="61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9570" y="6376988"/>
            <a:ext cx="15543600" cy="11814158"/>
          </a:xfrm>
        </p:spPr>
        <p:txBody>
          <a:bodyPr/>
          <a:lstStyle>
            <a:lvl1pPr marL="0" indent="0">
              <a:buNone/>
              <a:defRPr sz="4959"/>
            </a:lvl1pPr>
            <a:lvl2pPr marL="1417091" indent="0">
              <a:buNone/>
              <a:defRPr sz="4339"/>
            </a:lvl2pPr>
            <a:lvl3pPr marL="2834183" indent="0">
              <a:buNone/>
              <a:defRPr sz="3719"/>
            </a:lvl3pPr>
            <a:lvl4pPr marL="4251274" indent="0">
              <a:buNone/>
              <a:defRPr sz="3100"/>
            </a:lvl4pPr>
            <a:lvl5pPr marL="5668366" indent="0">
              <a:buNone/>
              <a:defRPr sz="3100"/>
            </a:lvl5pPr>
            <a:lvl6pPr marL="7085457" indent="0">
              <a:buNone/>
              <a:defRPr sz="3100"/>
            </a:lvl6pPr>
            <a:lvl7pPr marL="8502548" indent="0">
              <a:buNone/>
              <a:defRPr sz="3100"/>
            </a:lvl7pPr>
            <a:lvl8pPr marL="9919640" indent="0">
              <a:buNone/>
              <a:defRPr sz="3100"/>
            </a:lvl8pPr>
            <a:lvl9pPr marL="11336731" indent="0">
              <a:buNone/>
              <a:defRPr sz="3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291" y="1131720"/>
            <a:ext cx="41566743" cy="410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291" y="5658592"/>
            <a:ext cx="41566743" cy="1348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13291" y="19701744"/>
            <a:ext cx="10843498" cy="1131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2640-F351-46B6-AC0E-CCC40D20B576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64039" y="19701744"/>
            <a:ext cx="16265247" cy="1131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036536" y="19701744"/>
            <a:ext cx="10843498" cy="1131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47FD-4C9D-447D-BD01-3A3219ED1A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95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34183" rtl="0" eaLnBrk="1" latinLnBrk="0" hangingPunct="1">
        <a:lnSpc>
          <a:spcPct val="90000"/>
        </a:lnSpc>
        <a:spcBef>
          <a:spcPct val="0"/>
        </a:spcBef>
        <a:buNone/>
        <a:defRPr sz="1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546" indent="-708546" algn="l" defTabSz="2834183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79" kern="1200">
          <a:solidFill>
            <a:schemeClr val="tx1"/>
          </a:solidFill>
          <a:latin typeface="+mn-lt"/>
          <a:ea typeface="+mn-ea"/>
          <a:cs typeface="+mn-cs"/>
        </a:defRPr>
      </a:lvl1pPr>
      <a:lvl2pPr marL="2125637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39" kern="1200">
          <a:solidFill>
            <a:schemeClr val="tx1"/>
          </a:solidFill>
          <a:latin typeface="+mn-lt"/>
          <a:ea typeface="+mn-ea"/>
          <a:cs typeface="+mn-cs"/>
        </a:defRPr>
      </a:lvl2pPr>
      <a:lvl3pPr marL="3542729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959820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79" kern="1200">
          <a:solidFill>
            <a:schemeClr val="tx1"/>
          </a:solidFill>
          <a:latin typeface="+mn-lt"/>
          <a:ea typeface="+mn-ea"/>
          <a:cs typeface="+mn-cs"/>
        </a:defRPr>
      </a:lvl4pPr>
      <a:lvl5pPr marL="6376911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79" kern="1200">
          <a:solidFill>
            <a:schemeClr val="tx1"/>
          </a:solidFill>
          <a:latin typeface="+mn-lt"/>
          <a:ea typeface="+mn-ea"/>
          <a:cs typeface="+mn-cs"/>
        </a:defRPr>
      </a:lvl5pPr>
      <a:lvl6pPr marL="7794003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79" kern="1200">
          <a:solidFill>
            <a:schemeClr val="tx1"/>
          </a:solidFill>
          <a:latin typeface="+mn-lt"/>
          <a:ea typeface="+mn-ea"/>
          <a:cs typeface="+mn-cs"/>
        </a:defRPr>
      </a:lvl6pPr>
      <a:lvl7pPr marL="9211094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79" kern="1200">
          <a:solidFill>
            <a:schemeClr val="tx1"/>
          </a:solidFill>
          <a:latin typeface="+mn-lt"/>
          <a:ea typeface="+mn-ea"/>
          <a:cs typeface="+mn-cs"/>
        </a:defRPr>
      </a:lvl7pPr>
      <a:lvl8pPr marL="10628186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79" kern="1200">
          <a:solidFill>
            <a:schemeClr val="tx1"/>
          </a:solidFill>
          <a:latin typeface="+mn-lt"/>
          <a:ea typeface="+mn-ea"/>
          <a:cs typeface="+mn-cs"/>
        </a:defRPr>
      </a:lvl8pPr>
      <a:lvl9pPr marL="12045277" indent="-708546" algn="l" defTabSz="2834183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1pPr>
      <a:lvl2pPr marL="1417091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2pPr>
      <a:lvl3pPr marL="2834183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3pPr>
      <a:lvl4pPr marL="4251274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4pPr>
      <a:lvl5pPr marL="5668366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5pPr>
      <a:lvl6pPr marL="7085457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6pPr>
      <a:lvl7pPr marL="8502548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7pPr>
      <a:lvl8pPr marL="9919640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8pPr>
      <a:lvl9pPr marL="11336731" algn="l" defTabSz="2834183" rtl="0" eaLnBrk="1" latinLnBrk="0" hangingPunct="1">
        <a:defRPr sz="5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81E2704-3159-46D9-AC5B-5761C55F7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191550"/>
              </p:ext>
            </p:extLst>
          </p:nvPr>
        </p:nvGraphicFramePr>
        <p:xfrm>
          <a:off x="-1" y="0"/>
          <a:ext cx="48193325" cy="2125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91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215</Words>
  <Application>Microsoft Office PowerPoint</Application>
  <PresentationFormat>Personalizado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Narváez Gómez</dc:creator>
  <cp:lastModifiedBy>Luis Felipe Narváez Gómez</cp:lastModifiedBy>
  <cp:revision>5</cp:revision>
  <dcterms:created xsi:type="dcterms:W3CDTF">2021-04-23T15:16:06Z</dcterms:created>
  <dcterms:modified xsi:type="dcterms:W3CDTF">2021-04-23T15:56:32Z</dcterms:modified>
</cp:coreProperties>
</file>