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010597-F9FC-4A19-81B2-7DD830EEFF1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2006A533-5562-44E7-80D5-05B4C22A5583}">
      <dgm:prSet phldrT="[Texto]" custT="1"/>
      <dgm:spPr/>
      <dgm:t>
        <a:bodyPr/>
        <a:lstStyle/>
        <a:p>
          <a:r>
            <a:rPr lang="es-CO" sz="4000" dirty="0"/>
            <a:t>SQLITE</a:t>
          </a:r>
          <a:br>
            <a:rPr lang="es-CO" sz="4000" dirty="0"/>
          </a:br>
          <a:r>
            <a:rPr lang="es-CO" sz="2000" dirty="0"/>
            <a:t>Tutorial</a:t>
          </a:r>
          <a:endParaRPr lang="es-CO" sz="4000" dirty="0"/>
        </a:p>
      </dgm:t>
    </dgm:pt>
    <dgm:pt modelId="{902E47D4-9956-4489-9AA2-45AF1EDAC93D}" type="parTrans" cxnId="{1215144A-055B-4D3B-AA6D-8FEC3BFFB01C}">
      <dgm:prSet/>
      <dgm:spPr/>
      <dgm:t>
        <a:bodyPr/>
        <a:lstStyle/>
        <a:p>
          <a:endParaRPr lang="es-CO"/>
        </a:p>
      </dgm:t>
    </dgm:pt>
    <dgm:pt modelId="{54783171-211D-4CEB-B12D-C9D2B3F732BF}" type="sibTrans" cxnId="{1215144A-055B-4D3B-AA6D-8FEC3BFFB01C}">
      <dgm:prSet/>
      <dgm:spPr/>
      <dgm:t>
        <a:bodyPr/>
        <a:lstStyle/>
        <a:p>
          <a:endParaRPr lang="es-CO"/>
        </a:p>
      </dgm:t>
    </dgm:pt>
    <dgm:pt modelId="{885BC170-2526-4A15-BF0E-C84D552F6D61}">
      <dgm:prSet phldrT="[Texto]"/>
      <dgm:spPr/>
      <dgm:t>
        <a:bodyPr/>
        <a:lstStyle/>
        <a:p>
          <a:r>
            <a:rPr lang="es-CO" dirty="0" err="1"/>
            <a:t>Tracks</a:t>
          </a:r>
          <a:endParaRPr lang="es-CO" dirty="0"/>
        </a:p>
      </dgm:t>
    </dgm:pt>
    <dgm:pt modelId="{109CB2A7-BC78-4137-A1E0-CEAB980768D3}" type="parTrans" cxnId="{4191D681-80B8-41E8-8099-70BC468D06EF}">
      <dgm:prSet/>
      <dgm:spPr/>
      <dgm:t>
        <a:bodyPr/>
        <a:lstStyle/>
        <a:p>
          <a:endParaRPr lang="es-CO"/>
        </a:p>
      </dgm:t>
    </dgm:pt>
    <dgm:pt modelId="{524C16FD-FFED-43E3-9EEA-F3A27A3E47DB}" type="sibTrans" cxnId="{4191D681-80B8-41E8-8099-70BC468D06EF}">
      <dgm:prSet/>
      <dgm:spPr/>
      <dgm:t>
        <a:bodyPr/>
        <a:lstStyle/>
        <a:p>
          <a:endParaRPr lang="es-CO"/>
        </a:p>
      </dgm:t>
    </dgm:pt>
    <dgm:pt modelId="{68347EF2-17BD-46EB-AA49-96014CBA6C17}">
      <dgm:prSet phldrT="[Texto]"/>
      <dgm:spPr/>
      <dgm:t>
        <a:bodyPr/>
        <a:lstStyle/>
        <a:p>
          <a:r>
            <a:rPr lang="es-CO" dirty="0" err="1"/>
            <a:t>Media_types</a:t>
          </a:r>
          <a:endParaRPr lang="es-CO" dirty="0"/>
        </a:p>
      </dgm:t>
    </dgm:pt>
    <dgm:pt modelId="{B297F45B-7D15-44E8-A9ED-1DC0AA03BB9C}" type="parTrans" cxnId="{89E6B194-06A5-4FFF-A802-56D65F024CA1}">
      <dgm:prSet/>
      <dgm:spPr/>
      <dgm:t>
        <a:bodyPr/>
        <a:lstStyle/>
        <a:p>
          <a:endParaRPr lang="es-CO"/>
        </a:p>
      </dgm:t>
    </dgm:pt>
    <dgm:pt modelId="{59328016-4E7E-404B-8BB4-DEB668676974}" type="sibTrans" cxnId="{89E6B194-06A5-4FFF-A802-56D65F024CA1}">
      <dgm:prSet/>
      <dgm:spPr/>
      <dgm:t>
        <a:bodyPr/>
        <a:lstStyle/>
        <a:p>
          <a:endParaRPr lang="es-CO"/>
        </a:p>
      </dgm:t>
    </dgm:pt>
    <dgm:pt modelId="{670B44DE-4853-4EF8-96BD-287EEBE3B1C9}">
      <dgm:prSet phldrT="[Texto]"/>
      <dgm:spPr/>
      <dgm:t>
        <a:bodyPr/>
        <a:lstStyle/>
        <a:p>
          <a:r>
            <a:rPr lang="es-CO" dirty="0" err="1"/>
            <a:t>Genres</a:t>
          </a:r>
          <a:endParaRPr lang="es-CO" dirty="0"/>
        </a:p>
      </dgm:t>
    </dgm:pt>
    <dgm:pt modelId="{84C8FC24-8F29-4A91-A427-DECD5491BCD3}" type="parTrans" cxnId="{1387C22F-C975-4424-BA45-17405570D54B}">
      <dgm:prSet/>
      <dgm:spPr/>
      <dgm:t>
        <a:bodyPr/>
        <a:lstStyle/>
        <a:p>
          <a:endParaRPr lang="es-CO"/>
        </a:p>
      </dgm:t>
    </dgm:pt>
    <dgm:pt modelId="{835363FF-74D5-48B1-8E31-987B8133FB3A}" type="sibTrans" cxnId="{1387C22F-C975-4424-BA45-17405570D54B}">
      <dgm:prSet/>
      <dgm:spPr/>
      <dgm:t>
        <a:bodyPr/>
        <a:lstStyle/>
        <a:p>
          <a:endParaRPr lang="es-CO"/>
        </a:p>
      </dgm:t>
    </dgm:pt>
    <dgm:pt modelId="{DFD87F90-108B-427B-AE40-543EAC8E263C}">
      <dgm:prSet phldrT="[Texto]"/>
      <dgm:spPr/>
      <dgm:t>
        <a:bodyPr/>
        <a:lstStyle/>
        <a:p>
          <a:r>
            <a:rPr lang="es-CO" dirty="0" err="1"/>
            <a:t>Albums</a:t>
          </a:r>
          <a:endParaRPr lang="es-CO" dirty="0"/>
        </a:p>
      </dgm:t>
    </dgm:pt>
    <dgm:pt modelId="{BDEA423D-0FCE-41AA-81FF-2FDE3305AAD6}" type="parTrans" cxnId="{768D8403-4111-4D24-8C9C-67DBF508188D}">
      <dgm:prSet/>
      <dgm:spPr/>
      <dgm:t>
        <a:bodyPr/>
        <a:lstStyle/>
        <a:p>
          <a:endParaRPr lang="es-CO"/>
        </a:p>
      </dgm:t>
    </dgm:pt>
    <dgm:pt modelId="{A922F74E-9778-4089-BFD5-56BD90944016}" type="sibTrans" cxnId="{768D8403-4111-4D24-8C9C-67DBF508188D}">
      <dgm:prSet/>
      <dgm:spPr/>
      <dgm:t>
        <a:bodyPr/>
        <a:lstStyle/>
        <a:p>
          <a:endParaRPr lang="es-CO"/>
        </a:p>
      </dgm:t>
    </dgm:pt>
    <dgm:pt modelId="{B6E2FAFF-152D-4DBB-8F02-DDD3604A2D6B}">
      <dgm:prSet phldrT="[Texto]"/>
      <dgm:spPr/>
      <dgm:t>
        <a:bodyPr/>
        <a:lstStyle/>
        <a:p>
          <a:r>
            <a:rPr lang="es-CO" dirty="0" err="1"/>
            <a:t>Tracks</a:t>
          </a:r>
          <a:endParaRPr lang="es-CO" dirty="0"/>
        </a:p>
      </dgm:t>
    </dgm:pt>
    <dgm:pt modelId="{50829DAE-84F3-452B-A48E-2A35A5C757F4}" type="parTrans" cxnId="{DBE62BB8-4380-457C-B555-BFEA602C10CA}">
      <dgm:prSet/>
      <dgm:spPr/>
      <dgm:t>
        <a:bodyPr/>
        <a:lstStyle/>
        <a:p>
          <a:endParaRPr lang="es-CO"/>
        </a:p>
      </dgm:t>
    </dgm:pt>
    <dgm:pt modelId="{C618FAA6-EC0D-4B97-B892-181567C39550}" type="sibTrans" cxnId="{DBE62BB8-4380-457C-B555-BFEA602C10CA}">
      <dgm:prSet/>
      <dgm:spPr/>
      <dgm:t>
        <a:bodyPr/>
        <a:lstStyle/>
        <a:p>
          <a:endParaRPr lang="es-CO"/>
        </a:p>
      </dgm:t>
    </dgm:pt>
    <dgm:pt modelId="{BB0AC151-AD0B-4E09-9C06-144CF9B0F1A0}">
      <dgm:prSet phldrT="[Texto]"/>
      <dgm:spPr/>
      <dgm:t>
        <a:bodyPr/>
        <a:lstStyle/>
        <a:p>
          <a:r>
            <a:rPr lang="es-CO" dirty="0" err="1"/>
            <a:t>Artists</a:t>
          </a:r>
          <a:endParaRPr lang="es-CO" dirty="0"/>
        </a:p>
      </dgm:t>
    </dgm:pt>
    <dgm:pt modelId="{E2B610B2-6E70-4A52-B4F7-A815AD78259E}" type="parTrans" cxnId="{7860EEF0-8B95-43D3-809B-E4CC6C07128F}">
      <dgm:prSet/>
      <dgm:spPr/>
      <dgm:t>
        <a:bodyPr/>
        <a:lstStyle/>
        <a:p>
          <a:endParaRPr lang="es-CO"/>
        </a:p>
      </dgm:t>
    </dgm:pt>
    <dgm:pt modelId="{4BCB7FEA-A77C-489E-AF0F-08A29D428A69}" type="sibTrans" cxnId="{7860EEF0-8B95-43D3-809B-E4CC6C07128F}">
      <dgm:prSet/>
      <dgm:spPr/>
      <dgm:t>
        <a:bodyPr/>
        <a:lstStyle/>
        <a:p>
          <a:endParaRPr lang="es-CO"/>
        </a:p>
      </dgm:t>
    </dgm:pt>
    <dgm:pt modelId="{67227200-F556-472D-A84E-99668AA33382}">
      <dgm:prSet phldrT="[Texto]"/>
      <dgm:spPr/>
      <dgm:t>
        <a:bodyPr/>
        <a:lstStyle/>
        <a:p>
          <a:r>
            <a:rPr lang="es-CO" dirty="0" err="1"/>
            <a:t>Playlists</a:t>
          </a:r>
          <a:endParaRPr lang="es-CO" dirty="0"/>
        </a:p>
      </dgm:t>
    </dgm:pt>
    <dgm:pt modelId="{C372477B-0621-4D50-96CB-E659AC4ADFED}" type="parTrans" cxnId="{F52D64E2-8FE0-4EFA-A35A-3AC32C25C758}">
      <dgm:prSet/>
      <dgm:spPr/>
      <dgm:t>
        <a:bodyPr/>
        <a:lstStyle/>
        <a:p>
          <a:endParaRPr lang="es-CO"/>
        </a:p>
      </dgm:t>
    </dgm:pt>
    <dgm:pt modelId="{44506732-B4CE-42F3-9A43-6C822C0E7F57}" type="sibTrans" cxnId="{F52D64E2-8FE0-4EFA-A35A-3AC32C25C758}">
      <dgm:prSet/>
      <dgm:spPr/>
      <dgm:t>
        <a:bodyPr/>
        <a:lstStyle/>
        <a:p>
          <a:endParaRPr lang="es-CO"/>
        </a:p>
      </dgm:t>
    </dgm:pt>
    <dgm:pt modelId="{FB1611C4-72DF-454E-8DE6-12EAF35E5078}">
      <dgm:prSet phldrT="[Texto]"/>
      <dgm:spPr/>
      <dgm:t>
        <a:bodyPr/>
        <a:lstStyle/>
        <a:p>
          <a:r>
            <a:rPr lang="es-CO" dirty="0" err="1"/>
            <a:t>Playlists</a:t>
          </a:r>
          <a:endParaRPr lang="es-CO" dirty="0"/>
        </a:p>
      </dgm:t>
    </dgm:pt>
    <dgm:pt modelId="{C2456096-43FD-4D21-94CE-D9D96F41E829}" type="parTrans" cxnId="{887ED240-0867-4318-BBA0-A4B0EDF86F86}">
      <dgm:prSet/>
      <dgm:spPr/>
      <dgm:t>
        <a:bodyPr/>
        <a:lstStyle/>
        <a:p>
          <a:endParaRPr lang="es-CO"/>
        </a:p>
      </dgm:t>
    </dgm:pt>
    <dgm:pt modelId="{FB3F0120-128D-4A01-9027-8B03BEF22AED}" type="sibTrans" cxnId="{887ED240-0867-4318-BBA0-A4B0EDF86F86}">
      <dgm:prSet/>
      <dgm:spPr/>
      <dgm:t>
        <a:bodyPr/>
        <a:lstStyle/>
        <a:p>
          <a:endParaRPr lang="es-CO"/>
        </a:p>
      </dgm:t>
    </dgm:pt>
    <dgm:pt modelId="{939E64EE-60B7-4A29-84B8-63FD8B172E8A}">
      <dgm:prSet phldrT="[Texto]"/>
      <dgm:spPr/>
      <dgm:t>
        <a:bodyPr/>
        <a:lstStyle/>
        <a:p>
          <a:r>
            <a:rPr lang="es-CO" dirty="0" err="1"/>
            <a:t>Playlist</a:t>
          </a:r>
          <a:endParaRPr lang="es-CO" dirty="0"/>
        </a:p>
      </dgm:t>
    </dgm:pt>
    <dgm:pt modelId="{5F19E630-C1C9-44DC-8F0A-9E9CB98BE394}" type="parTrans" cxnId="{9D6DEBC6-7076-4B08-9DB9-AA4649D90B8A}">
      <dgm:prSet/>
      <dgm:spPr/>
      <dgm:t>
        <a:bodyPr/>
        <a:lstStyle/>
        <a:p>
          <a:endParaRPr lang="es-CO"/>
        </a:p>
      </dgm:t>
    </dgm:pt>
    <dgm:pt modelId="{F81DCF8C-F1F1-4FFB-916A-ADE43226450B}" type="sibTrans" cxnId="{9D6DEBC6-7076-4B08-9DB9-AA4649D90B8A}">
      <dgm:prSet/>
      <dgm:spPr/>
      <dgm:t>
        <a:bodyPr/>
        <a:lstStyle/>
        <a:p>
          <a:endParaRPr lang="es-CO"/>
        </a:p>
      </dgm:t>
    </dgm:pt>
    <dgm:pt modelId="{F39F1855-8E23-40E1-AA90-A84F7E8C5370}">
      <dgm:prSet phldrT="[Texto]"/>
      <dgm:spPr/>
      <dgm:t>
        <a:bodyPr/>
        <a:lstStyle/>
        <a:p>
          <a:r>
            <a:rPr lang="es-CO" dirty="0" err="1"/>
            <a:t>Invoices</a:t>
          </a:r>
          <a:endParaRPr lang="es-CO" dirty="0"/>
        </a:p>
      </dgm:t>
    </dgm:pt>
    <dgm:pt modelId="{5FE326C4-95CA-4DB7-8B85-AA17E954B196}" type="parTrans" cxnId="{2692D26F-EB40-4996-B825-4AE7D64E231B}">
      <dgm:prSet/>
      <dgm:spPr/>
      <dgm:t>
        <a:bodyPr/>
        <a:lstStyle/>
        <a:p>
          <a:endParaRPr lang="es-CO"/>
        </a:p>
      </dgm:t>
    </dgm:pt>
    <dgm:pt modelId="{4856504B-8C6A-49BA-9447-E1E22F13C462}" type="sibTrans" cxnId="{2692D26F-EB40-4996-B825-4AE7D64E231B}">
      <dgm:prSet/>
      <dgm:spPr/>
      <dgm:t>
        <a:bodyPr/>
        <a:lstStyle/>
        <a:p>
          <a:endParaRPr lang="es-CO"/>
        </a:p>
      </dgm:t>
    </dgm:pt>
    <dgm:pt modelId="{494134F1-E0F0-4FA2-912E-9EF3B7677640}">
      <dgm:prSet phldrT="[Texto]"/>
      <dgm:spPr/>
      <dgm:t>
        <a:bodyPr/>
        <a:lstStyle/>
        <a:p>
          <a:r>
            <a:rPr lang="es-CO" dirty="0" err="1"/>
            <a:t>Invoice_ítems</a:t>
          </a:r>
          <a:endParaRPr lang="es-CO" dirty="0"/>
        </a:p>
      </dgm:t>
    </dgm:pt>
    <dgm:pt modelId="{6E57EFF1-6545-4DFE-88D0-AE5E2A18A499}" type="parTrans" cxnId="{2E536594-B25D-45CE-A958-6080394553C0}">
      <dgm:prSet/>
      <dgm:spPr/>
      <dgm:t>
        <a:bodyPr/>
        <a:lstStyle/>
        <a:p>
          <a:endParaRPr lang="es-CO"/>
        </a:p>
      </dgm:t>
    </dgm:pt>
    <dgm:pt modelId="{871F8263-E918-446C-8F96-F322BC291C8F}" type="sibTrans" cxnId="{2E536594-B25D-45CE-A958-6080394553C0}">
      <dgm:prSet/>
      <dgm:spPr/>
      <dgm:t>
        <a:bodyPr/>
        <a:lstStyle/>
        <a:p>
          <a:endParaRPr lang="es-CO"/>
        </a:p>
      </dgm:t>
    </dgm:pt>
    <dgm:pt modelId="{F6D43434-F461-4AF0-BEC5-A2400FF4C3F9}">
      <dgm:prSet phldrT="[Texto]"/>
      <dgm:spPr/>
      <dgm:t>
        <a:bodyPr/>
        <a:lstStyle/>
        <a:p>
          <a:r>
            <a:rPr lang="es-CO" dirty="0" err="1"/>
            <a:t>Customers</a:t>
          </a:r>
          <a:endParaRPr lang="es-CO" dirty="0"/>
        </a:p>
      </dgm:t>
    </dgm:pt>
    <dgm:pt modelId="{6480F030-0DE1-4F55-B87D-7111CAF64318}" type="parTrans" cxnId="{1DA8B8CF-D523-4F88-95FA-4187A41AEA27}">
      <dgm:prSet/>
      <dgm:spPr/>
      <dgm:t>
        <a:bodyPr/>
        <a:lstStyle/>
        <a:p>
          <a:endParaRPr lang="es-CO"/>
        </a:p>
      </dgm:t>
    </dgm:pt>
    <dgm:pt modelId="{BF6798F2-E4E6-4EFD-9C57-21E4C10E4165}" type="sibTrans" cxnId="{1DA8B8CF-D523-4F88-95FA-4187A41AEA27}">
      <dgm:prSet/>
      <dgm:spPr/>
      <dgm:t>
        <a:bodyPr/>
        <a:lstStyle/>
        <a:p>
          <a:endParaRPr lang="es-CO"/>
        </a:p>
      </dgm:t>
    </dgm:pt>
    <dgm:pt modelId="{5FF18C36-0B41-4D5A-9600-C22D2C498194}">
      <dgm:prSet phldrT="[Texto]"/>
      <dgm:spPr/>
      <dgm:t>
        <a:bodyPr/>
        <a:lstStyle/>
        <a:p>
          <a:r>
            <a:rPr lang="es-CO" dirty="0" err="1"/>
            <a:t>Invoice</a:t>
          </a:r>
          <a:endParaRPr lang="es-CO" dirty="0"/>
        </a:p>
      </dgm:t>
    </dgm:pt>
    <dgm:pt modelId="{88C5A7CB-1730-48F3-9C18-0B899B58B912}" type="parTrans" cxnId="{C519FA08-0120-4164-8CEE-2E8484DE3FA8}">
      <dgm:prSet/>
      <dgm:spPr/>
      <dgm:t>
        <a:bodyPr/>
        <a:lstStyle/>
        <a:p>
          <a:endParaRPr lang="es-CO"/>
        </a:p>
      </dgm:t>
    </dgm:pt>
    <dgm:pt modelId="{A96BF49F-7BE1-4A3A-A87A-F249B3D3FFDD}" type="sibTrans" cxnId="{C519FA08-0120-4164-8CEE-2E8484DE3FA8}">
      <dgm:prSet/>
      <dgm:spPr/>
      <dgm:t>
        <a:bodyPr/>
        <a:lstStyle/>
        <a:p>
          <a:endParaRPr lang="es-CO"/>
        </a:p>
      </dgm:t>
    </dgm:pt>
    <dgm:pt modelId="{44781676-03A1-4A97-AFBA-45545A2FE575}">
      <dgm:prSet phldrT="[Texto]"/>
      <dgm:spPr/>
      <dgm:t>
        <a:bodyPr/>
        <a:lstStyle/>
        <a:p>
          <a:r>
            <a:rPr lang="es-CO" dirty="0" err="1"/>
            <a:t>Employees</a:t>
          </a:r>
          <a:endParaRPr lang="es-CO" dirty="0"/>
        </a:p>
      </dgm:t>
    </dgm:pt>
    <dgm:pt modelId="{789FAF52-025D-4EC7-860A-8B7DB77C6DE6}" type="parTrans" cxnId="{14346C53-1925-48D6-8417-8FAEB7F3F124}">
      <dgm:prSet/>
      <dgm:spPr/>
      <dgm:t>
        <a:bodyPr/>
        <a:lstStyle/>
        <a:p>
          <a:endParaRPr lang="es-CO"/>
        </a:p>
      </dgm:t>
    </dgm:pt>
    <dgm:pt modelId="{0C6E34F1-6888-480C-822C-2F5292249EA7}" type="sibTrans" cxnId="{14346C53-1925-48D6-8417-8FAEB7F3F124}">
      <dgm:prSet/>
      <dgm:spPr/>
      <dgm:t>
        <a:bodyPr/>
        <a:lstStyle/>
        <a:p>
          <a:endParaRPr lang="es-CO"/>
        </a:p>
      </dgm:t>
    </dgm:pt>
    <dgm:pt modelId="{CB2854A6-35F8-4536-A412-7682A28AFDC9}">
      <dgm:prSet phldrT="[Texto]"/>
      <dgm:spPr/>
      <dgm:t>
        <a:bodyPr/>
        <a:lstStyle/>
        <a:p>
          <a:r>
            <a:rPr lang="es-CO" dirty="0"/>
            <a:t>Date </a:t>
          </a:r>
          <a:r>
            <a:rPr lang="es-CO" dirty="0" err="1"/>
            <a:t>of</a:t>
          </a:r>
          <a:r>
            <a:rPr lang="es-CO" dirty="0"/>
            <a:t> </a:t>
          </a:r>
          <a:r>
            <a:rPr lang="es-CO" dirty="0" err="1"/>
            <a:t>Customers</a:t>
          </a:r>
          <a:endParaRPr lang="es-CO" dirty="0"/>
        </a:p>
      </dgm:t>
    </dgm:pt>
    <dgm:pt modelId="{7E149D23-E18A-4F83-AB9D-66946381C881}" type="parTrans" cxnId="{C441DB1D-E2AC-41E0-988C-10A0A32F25D1}">
      <dgm:prSet/>
      <dgm:spPr/>
      <dgm:t>
        <a:bodyPr/>
        <a:lstStyle/>
        <a:p>
          <a:endParaRPr lang="es-CO"/>
        </a:p>
      </dgm:t>
    </dgm:pt>
    <dgm:pt modelId="{1FC50CB3-7E88-4BD1-96F5-D3C19A47B24A}" type="sibTrans" cxnId="{C441DB1D-E2AC-41E0-988C-10A0A32F25D1}">
      <dgm:prSet/>
      <dgm:spPr/>
      <dgm:t>
        <a:bodyPr/>
        <a:lstStyle/>
        <a:p>
          <a:endParaRPr lang="es-CO"/>
        </a:p>
      </dgm:t>
    </dgm:pt>
    <dgm:pt modelId="{F73FFFD5-A579-43ED-BF5D-257C5ABB8D1D}">
      <dgm:prSet phldrT="[Texto]"/>
      <dgm:spPr/>
      <dgm:t>
        <a:bodyPr/>
        <a:lstStyle/>
        <a:p>
          <a:r>
            <a:rPr lang="es-CO" dirty="0"/>
            <a:t>Date </a:t>
          </a:r>
          <a:r>
            <a:rPr lang="es-CO" dirty="0" err="1"/>
            <a:t>of</a:t>
          </a:r>
          <a:r>
            <a:rPr lang="es-CO" dirty="0"/>
            <a:t> </a:t>
          </a:r>
          <a:r>
            <a:rPr lang="es-CO" dirty="0" err="1"/>
            <a:t>track</a:t>
          </a:r>
          <a:endParaRPr lang="es-CO" dirty="0"/>
        </a:p>
      </dgm:t>
    </dgm:pt>
    <dgm:pt modelId="{AB1E823E-E0B5-42E7-8DE6-A89EF33D0300}" type="parTrans" cxnId="{604F46D8-A630-4556-8B10-68B24ACDAC34}">
      <dgm:prSet/>
      <dgm:spPr/>
      <dgm:t>
        <a:bodyPr/>
        <a:lstStyle/>
        <a:p>
          <a:endParaRPr lang="es-CO"/>
        </a:p>
      </dgm:t>
    </dgm:pt>
    <dgm:pt modelId="{8ED95B3C-1FF9-414C-8578-0BD8F475A892}" type="sibTrans" cxnId="{604F46D8-A630-4556-8B10-68B24ACDAC34}">
      <dgm:prSet/>
      <dgm:spPr/>
      <dgm:t>
        <a:bodyPr/>
        <a:lstStyle/>
        <a:p>
          <a:endParaRPr lang="es-CO"/>
        </a:p>
      </dgm:t>
    </dgm:pt>
    <dgm:pt modelId="{D2301D27-3F66-478D-925D-8D88CFC22BDB}">
      <dgm:prSet phldrT="[Texto]"/>
      <dgm:spPr/>
      <dgm:t>
        <a:bodyPr/>
        <a:lstStyle/>
        <a:p>
          <a:r>
            <a:rPr lang="es-CO" dirty="0" err="1"/>
            <a:t>Artist</a:t>
          </a:r>
          <a:r>
            <a:rPr lang="es-CO" dirty="0"/>
            <a:t> </a:t>
          </a:r>
        </a:p>
      </dgm:t>
    </dgm:pt>
    <dgm:pt modelId="{B929B36B-A2F7-43CA-8F0C-2F5FF1369550}" type="parTrans" cxnId="{2F86CE3E-1421-4659-B716-BD2CB669421F}">
      <dgm:prSet/>
      <dgm:spPr/>
      <dgm:t>
        <a:bodyPr/>
        <a:lstStyle/>
        <a:p>
          <a:endParaRPr lang="es-CO"/>
        </a:p>
      </dgm:t>
    </dgm:pt>
    <dgm:pt modelId="{50A01FD8-06EB-4BC4-8881-1CC3F74EA402}" type="sibTrans" cxnId="{2F86CE3E-1421-4659-B716-BD2CB669421F}">
      <dgm:prSet/>
      <dgm:spPr/>
      <dgm:t>
        <a:bodyPr/>
        <a:lstStyle/>
        <a:p>
          <a:endParaRPr lang="es-CO"/>
        </a:p>
      </dgm:t>
    </dgm:pt>
    <dgm:pt modelId="{726F4112-9EB2-4DB1-93DC-D3BA667D4861}">
      <dgm:prSet phldrT="[Texto]"/>
      <dgm:spPr/>
      <dgm:t>
        <a:bodyPr/>
        <a:lstStyle/>
        <a:p>
          <a:r>
            <a:rPr lang="es-CO" dirty="0" err="1"/>
            <a:t>Tracks</a:t>
          </a:r>
          <a:endParaRPr lang="es-CO" dirty="0"/>
        </a:p>
      </dgm:t>
    </dgm:pt>
    <dgm:pt modelId="{AB48BC0C-F880-4258-B7D5-CB3AC33587C7}" type="parTrans" cxnId="{01F6D700-4E2F-4C08-BF03-AD5C589E67F4}">
      <dgm:prSet/>
      <dgm:spPr/>
      <dgm:t>
        <a:bodyPr/>
        <a:lstStyle/>
        <a:p>
          <a:endParaRPr lang="es-CO"/>
        </a:p>
      </dgm:t>
    </dgm:pt>
    <dgm:pt modelId="{1522A46D-7516-4E08-8EF0-C33CAC0EDABC}" type="sibTrans" cxnId="{01F6D700-4E2F-4C08-BF03-AD5C589E67F4}">
      <dgm:prSet/>
      <dgm:spPr/>
      <dgm:t>
        <a:bodyPr/>
        <a:lstStyle/>
        <a:p>
          <a:endParaRPr lang="es-CO"/>
        </a:p>
      </dgm:t>
    </dgm:pt>
    <dgm:pt modelId="{1C11F7DE-68AE-4BCA-8B7E-7AA7D10BA3C6}">
      <dgm:prSet phldrT="[Texto]"/>
      <dgm:spPr/>
      <dgm:t>
        <a:bodyPr/>
        <a:lstStyle/>
        <a:p>
          <a:r>
            <a:rPr lang="es-CO" dirty="0"/>
            <a:t>Date </a:t>
          </a:r>
          <a:r>
            <a:rPr lang="es-CO" dirty="0" err="1"/>
            <a:t>artist</a:t>
          </a:r>
          <a:endParaRPr lang="es-CO" dirty="0"/>
        </a:p>
      </dgm:t>
    </dgm:pt>
    <dgm:pt modelId="{A141DB55-19B7-4A5E-8DF9-9C2A7F6512F6}" type="parTrans" cxnId="{A22A0AE0-E57F-48AA-BEB3-5B3D8E84614B}">
      <dgm:prSet/>
      <dgm:spPr/>
      <dgm:t>
        <a:bodyPr/>
        <a:lstStyle/>
        <a:p>
          <a:endParaRPr lang="es-CO"/>
        </a:p>
      </dgm:t>
    </dgm:pt>
    <dgm:pt modelId="{124764B2-E006-49A4-90B2-002EF28EFB23}" type="sibTrans" cxnId="{A22A0AE0-E57F-48AA-BEB3-5B3D8E84614B}">
      <dgm:prSet/>
      <dgm:spPr/>
      <dgm:t>
        <a:bodyPr/>
        <a:lstStyle/>
        <a:p>
          <a:endParaRPr lang="es-CO"/>
        </a:p>
      </dgm:t>
    </dgm:pt>
    <dgm:pt modelId="{6EFE1D7A-83DC-42C9-A607-2FD202988ABB}" type="pres">
      <dgm:prSet presAssocID="{10010597-F9FC-4A19-81B2-7DD830EEFF1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FEBEBDE-CE5C-4748-ADD9-F72C6251ED5C}" type="pres">
      <dgm:prSet presAssocID="{2006A533-5562-44E7-80D5-05B4C22A5583}" presName="hierRoot1" presStyleCnt="0">
        <dgm:presLayoutVars>
          <dgm:hierBranch val="init"/>
        </dgm:presLayoutVars>
      </dgm:prSet>
      <dgm:spPr/>
    </dgm:pt>
    <dgm:pt modelId="{D24F0160-719E-464A-910B-BDF4580E2B11}" type="pres">
      <dgm:prSet presAssocID="{2006A533-5562-44E7-80D5-05B4C22A5583}" presName="rootComposite1" presStyleCnt="0"/>
      <dgm:spPr/>
    </dgm:pt>
    <dgm:pt modelId="{C17AC812-F3E9-4B6A-A034-95837708F955}" type="pres">
      <dgm:prSet presAssocID="{2006A533-5562-44E7-80D5-05B4C22A5583}" presName="rootText1" presStyleLbl="node0" presStyleIdx="0" presStyleCnt="1" custScaleX="255451">
        <dgm:presLayoutVars>
          <dgm:chPref val="3"/>
        </dgm:presLayoutVars>
      </dgm:prSet>
      <dgm:spPr/>
    </dgm:pt>
    <dgm:pt modelId="{A54C8AE8-14C0-4B59-9B81-52F2FFC4D813}" type="pres">
      <dgm:prSet presAssocID="{2006A533-5562-44E7-80D5-05B4C22A5583}" presName="rootConnector1" presStyleLbl="node1" presStyleIdx="0" presStyleCnt="0"/>
      <dgm:spPr/>
    </dgm:pt>
    <dgm:pt modelId="{5A923542-CEBE-4103-A469-C974377311E4}" type="pres">
      <dgm:prSet presAssocID="{2006A533-5562-44E7-80D5-05B4C22A5583}" presName="hierChild2" presStyleCnt="0"/>
      <dgm:spPr/>
    </dgm:pt>
    <dgm:pt modelId="{8BA48ED2-935B-45A0-A28E-1E32091E66FB}" type="pres">
      <dgm:prSet presAssocID="{109CB2A7-BC78-4137-A1E0-CEAB980768D3}" presName="Name37" presStyleLbl="parChTrans1D2" presStyleIdx="0" presStyleCnt="6"/>
      <dgm:spPr/>
    </dgm:pt>
    <dgm:pt modelId="{AEC5BCF4-5179-43C1-8689-5428F994BAE6}" type="pres">
      <dgm:prSet presAssocID="{885BC170-2526-4A15-BF0E-C84D552F6D61}" presName="hierRoot2" presStyleCnt="0">
        <dgm:presLayoutVars>
          <dgm:hierBranch val="init"/>
        </dgm:presLayoutVars>
      </dgm:prSet>
      <dgm:spPr/>
    </dgm:pt>
    <dgm:pt modelId="{E0E78F59-3A84-49DD-8419-5F166EBF5A9E}" type="pres">
      <dgm:prSet presAssocID="{885BC170-2526-4A15-BF0E-C84D552F6D61}" presName="rootComposite" presStyleCnt="0"/>
      <dgm:spPr/>
    </dgm:pt>
    <dgm:pt modelId="{B6F13812-D834-41A9-99CF-833A0D37C160}" type="pres">
      <dgm:prSet presAssocID="{885BC170-2526-4A15-BF0E-C84D552F6D61}" presName="rootText" presStyleLbl="node2" presStyleIdx="0" presStyleCnt="6">
        <dgm:presLayoutVars>
          <dgm:chPref val="3"/>
        </dgm:presLayoutVars>
      </dgm:prSet>
      <dgm:spPr/>
    </dgm:pt>
    <dgm:pt modelId="{B9321437-2FCC-4C68-BBFB-A0E12170341A}" type="pres">
      <dgm:prSet presAssocID="{885BC170-2526-4A15-BF0E-C84D552F6D61}" presName="rootConnector" presStyleLbl="node2" presStyleIdx="0" presStyleCnt="6"/>
      <dgm:spPr/>
    </dgm:pt>
    <dgm:pt modelId="{2D6699AC-BF34-4A10-9D19-7234CB871CB1}" type="pres">
      <dgm:prSet presAssocID="{885BC170-2526-4A15-BF0E-C84D552F6D61}" presName="hierChild4" presStyleCnt="0"/>
      <dgm:spPr/>
    </dgm:pt>
    <dgm:pt modelId="{D9F17EF8-0E82-4E56-A1B0-1AA811349BCE}" type="pres">
      <dgm:prSet presAssocID="{B297F45B-7D15-44E8-A9ED-1DC0AA03BB9C}" presName="Name37" presStyleLbl="parChTrans1D3" presStyleIdx="0" presStyleCnt="13"/>
      <dgm:spPr/>
    </dgm:pt>
    <dgm:pt modelId="{791EF83D-9532-4604-894B-CD12388BA980}" type="pres">
      <dgm:prSet presAssocID="{68347EF2-17BD-46EB-AA49-96014CBA6C17}" presName="hierRoot2" presStyleCnt="0">
        <dgm:presLayoutVars>
          <dgm:hierBranch val="init"/>
        </dgm:presLayoutVars>
      </dgm:prSet>
      <dgm:spPr/>
    </dgm:pt>
    <dgm:pt modelId="{A6224239-E9C8-417D-9C08-C83846D1E348}" type="pres">
      <dgm:prSet presAssocID="{68347EF2-17BD-46EB-AA49-96014CBA6C17}" presName="rootComposite" presStyleCnt="0"/>
      <dgm:spPr/>
    </dgm:pt>
    <dgm:pt modelId="{A15B3439-F4D7-45C0-8E64-216658E34F82}" type="pres">
      <dgm:prSet presAssocID="{68347EF2-17BD-46EB-AA49-96014CBA6C17}" presName="rootText" presStyleLbl="node3" presStyleIdx="0" presStyleCnt="13">
        <dgm:presLayoutVars>
          <dgm:chPref val="3"/>
        </dgm:presLayoutVars>
      </dgm:prSet>
      <dgm:spPr/>
    </dgm:pt>
    <dgm:pt modelId="{40CFA9D0-87B2-4564-90A5-24BDC8238F30}" type="pres">
      <dgm:prSet presAssocID="{68347EF2-17BD-46EB-AA49-96014CBA6C17}" presName="rootConnector" presStyleLbl="node3" presStyleIdx="0" presStyleCnt="13"/>
      <dgm:spPr/>
    </dgm:pt>
    <dgm:pt modelId="{DFDCCE29-6C79-4E66-B297-7F9B7F73D031}" type="pres">
      <dgm:prSet presAssocID="{68347EF2-17BD-46EB-AA49-96014CBA6C17}" presName="hierChild4" presStyleCnt="0"/>
      <dgm:spPr/>
    </dgm:pt>
    <dgm:pt modelId="{AE974E82-2F39-4889-8603-7AF1A368C2CE}" type="pres">
      <dgm:prSet presAssocID="{68347EF2-17BD-46EB-AA49-96014CBA6C17}" presName="hierChild5" presStyleCnt="0"/>
      <dgm:spPr/>
    </dgm:pt>
    <dgm:pt modelId="{2088A266-F689-4930-BB2B-775A50674AB4}" type="pres">
      <dgm:prSet presAssocID="{84C8FC24-8F29-4A91-A427-DECD5491BCD3}" presName="Name37" presStyleLbl="parChTrans1D3" presStyleIdx="1" presStyleCnt="13"/>
      <dgm:spPr/>
    </dgm:pt>
    <dgm:pt modelId="{A2C8DF19-514A-4BC3-92D6-72F077E382A5}" type="pres">
      <dgm:prSet presAssocID="{670B44DE-4853-4EF8-96BD-287EEBE3B1C9}" presName="hierRoot2" presStyleCnt="0">
        <dgm:presLayoutVars>
          <dgm:hierBranch val="init"/>
        </dgm:presLayoutVars>
      </dgm:prSet>
      <dgm:spPr/>
    </dgm:pt>
    <dgm:pt modelId="{260430D6-4CD9-498D-8E1A-78D11857D3CA}" type="pres">
      <dgm:prSet presAssocID="{670B44DE-4853-4EF8-96BD-287EEBE3B1C9}" presName="rootComposite" presStyleCnt="0"/>
      <dgm:spPr/>
    </dgm:pt>
    <dgm:pt modelId="{C6184426-B768-4113-B060-B874177A3588}" type="pres">
      <dgm:prSet presAssocID="{670B44DE-4853-4EF8-96BD-287EEBE3B1C9}" presName="rootText" presStyleLbl="node3" presStyleIdx="1" presStyleCnt="13">
        <dgm:presLayoutVars>
          <dgm:chPref val="3"/>
        </dgm:presLayoutVars>
      </dgm:prSet>
      <dgm:spPr/>
    </dgm:pt>
    <dgm:pt modelId="{DF53C32F-4CDA-4903-88BE-86BEDA3BFD56}" type="pres">
      <dgm:prSet presAssocID="{670B44DE-4853-4EF8-96BD-287EEBE3B1C9}" presName="rootConnector" presStyleLbl="node3" presStyleIdx="1" presStyleCnt="13"/>
      <dgm:spPr/>
    </dgm:pt>
    <dgm:pt modelId="{42D94C9B-774B-4196-B946-A81D749974A3}" type="pres">
      <dgm:prSet presAssocID="{670B44DE-4853-4EF8-96BD-287EEBE3B1C9}" presName="hierChild4" presStyleCnt="0"/>
      <dgm:spPr/>
    </dgm:pt>
    <dgm:pt modelId="{1BF31290-3EE2-4F22-9193-3F2CB57B0962}" type="pres">
      <dgm:prSet presAssocID="{670B44DE-4853-4EF8-96BD-287EEBE3B1C9}" presName="hierChild5" presStyleCnt="0"/>
      <dgm:spPr/>
    </dgm:pt>
    <dgm:pt modelId="{ACA5B64D-858D-434E-862A-D44783A4E90E}" type="pres">
      <dgm:prSet presAssocID="{E2B610B2-6E70-4A52-B4F7-A815AD78259E}" presName="Name37" presStyleLbl="parChTrans1D3" presStyleIdx="2" presStyleCnt="13"/>
      <dgm:spPr/>
    </dgm:pt>
    <dgm:pt modelId="{71CC198B-FA03-492E-BBC9-AF3AE812DFBF}" type="pres">
      <dgm:prSet presAssocID="{BB0AC151-AD0B-4E09-9C06-144CF9B0F1A0}" presName="hierRoot2" presStyleCnt="0">
        <dgm:presLayoutVars>
          <dgm:hierBranch val="init"/>
        </dgm:presLayoutVars>
      </dgm:prSet>
      <dgm:spPr/>
    </dgm:pt>
    <dgm:pt modelId="{0DCCFC30-BE30-407C-A015-C9CD10D4449A}" type="pres">
      <dgm:prSet presAssocID="{BB0AC151-AD0B-4E09-9C06-144CF9B0F1A0}" presName="rootComposite" presStyleCnt="0"/>
      <dgm:spPr/>
    </dgm:pt>
    <dgm:pt modelId="{DF75298A-D0A9-4585-B255-C17F49226D15}" type="pres">
      <dgm:prSet presAssocID="{BB0AC151-AD0B-4E09-9C06-144CF9B0F1A0}" presName="rootText" presStyleLbl="node3" presStyleIdx="2" presStyleCnt="13">
        <dgm:presLayoutVars>
          <dgm:chPref val="3"/>
        </dgm:presLayoutVars>
      </dgm:prSet>
      <dgm:spPr/>
    </dgm:pt>
    <dgm:pt modelId="{22D685B6-020F-4431-A802-53C47279B9F0}" type="pres">
      <dgm:prSet presAssocID="{BB0AC151-AD0B-4E09-9C06-144CF9B0F1A0}" presName="rootConnector" presStyleLbl="node3" presStyleIdx="2" presStyleCnt="13"/>
      <dgm:spPr/>
    </dgm:pt>
    <dgm:pt modelId="{96CBA470-7FF1-42C7-BA19-47CC90C9E51D}" type="pres">
      <dgm:prSet presAssocID="{BB0AC151-AD0B-4E09-9C06-144CF9B0F1A0}" presName="hierChild4" presStyleCnt="0"/>
      <dgm:spPr/>
    </dgm:pt>
    <dgm:pt modelId="{FC7E4C92-4D76-46C0-A332-E3D5705F57AA}" type="pres">
      <dgm:prSet presAssocID="{BB0AC151-AD0B-4E09-9C06-144CF9B0F1A0}" presName="hierChild5" presStyleCnt="0"/>
      <dgm:spPr/>
    </dgm:pt>
    <dgm:pt modelId="{6792D855-CFF9-48C9-A607-63914524DB7B}" type="pres">
      <dgm:prSet presAssocID="{5F19E630-C1C9-44DC-8F0A-9E9CB98BE394}" presName="Name37" presStyleLbl="parChTrans1D3" presStyleIdx="3" presStyleCnt="13"/>
      <dgm:spPr/>
    </dgm:pt>
    <dgm:pt modelId="{B36B39B4-9CC7-46AB-BF22-3576775147B7}" type="pres">
      <dgm:prSet presAssocID="{939E64EE-60B7-4A29-84B8-63FD8B172E8A}" presName="hierRoot2" presStyleCnt="0">
        <dgm:presLayoutVars>
          <dgm:hierBranch val="init"/>
        </dgm:presLayoutVars>
      </dgm:prSet>
      <dgm:spPr/>
    </dgm:pt>
    <dgm:pt modelId="{F9D46C4F-0FB0-496C-AE41-628B1E07F612}" type="pres">
      <dgm:prSet presAssocID="{939E64EE-60B7-4A29-84B8-63FD8B172E8A}" presName="rootComposite" presStyleCnt="0"/>
      <dgm:spPr/>
    </dgm:pt>
    <dgm:pt modelId="{20A86946-9017-499B-B4C1-7EF81B532942}" type="pres">
      <dgm:prSet presAssocID="{939E64EE-60B7-4A29-84B8-63FD8B172E8A}" presName="rootText" presStyleLbl="node3" presStyleIdx="3" presStyleCnt="13">
        <dgm:presLayoutVars>
          <dgm:chPref val="3"/>
        </dgm:presLayoutVars>
      </dgm:prSet>
      <dgm:spPr/>
    </dgm:pt>
    <dgm:pt modelId="{FA06BE66-1EB6-4C2C-A73A-D1BF3821C63E}" type="pres">
      <dgm:prSet presAssocID="{939E64EE-60B7-4A29-84B8-63FD8B172E8A}" presName="rootConnector" presStyleLbl="node3" presStyleIdx="3" presStyleCnt="13"/>
      <dgm:spPr/>
    </dgm:pt>
    <dgm:pt modelId="{C0D89589-185E-409F-A59E-E967C9B95B7E}" type="pres">
      <dgm:prSet presAssocID="{939E64EE-60B7-4A29-84B8-63FD8B172E8A}" presName="hierChild4" presStyleCnt="0"/>
      <dgm:spPr/>
    </dgm:pt>
    <dgm:pt modelId="{FF3DCCFD-5F31-476F-A84E-69BDE1E19E02}" type="pres">
      <dgm:prSet presAssocID="{939E64EE-60B7-4A29-84B8-63FD8B172E8A}" presName="hierChild5" presStyleCnt="0"/>
      <dgm:spPr/>
    </dgm:pt>
    <dgm:pt modelId="{8AC2CCC9-C3FC-4D30-8467-CB16BFA8E9C4}" type="pres">
      <dgm:prSet presAssocID="{AB1E823E-E0B5-42E7-8DE6-A89EF33D0300}" presName="Name37" presStyleLbl="parChTrans1D3" presStyleIdx="4" presStyleCnt="13"/>
      <dgm:spPr/>
    </dgm:pt>
    <dgm:pt modelId="{7B68E0AF-79B1-4C76-94C6-AEB3DD21900C}" type="pres">
      <dgm:prSet presAssocID="{F73FFFD5-A579-43ED-BF5D-257C5ABB8D1D}" presName="hierRoot2" presStyleCnt="0">
        <dgm:presLayoutVars>
          <dgm:hierBranch val="init"/>
        </dgm:presLayoutVars>
      </dgm:prSet>
      <dgm:spPr/>
    </dgm:pt>
    <dgm:pt modelId="{5D8A6084-190D-4590-8FD7-93A7D681C53F}" type="pres">
      <dgm:prSet presAssocID="{F73FFFD5-A579-43ED-BF5D-257C5ABB8D1D}" presName="rootComposite" presStyleCnt="0"/>
      <dgm:spPr/>
    </dgm:pt>
    <dgm:pt modelId="{33DE606F-062F-4742-ACB7-515F50F1B8AC}" type="pres">
      <dgm:prSet presAssocID="{F73FFFD5-A579-43ED-BF5D-257C5ABB8D1D}" presName="rootText" presStyleLbl="node3" presStyleIdx="4" presStyleCnt="13">
        <dgm:presLayoutVars>
          <dgm:chPref val="3"/>
        </dgm:presLayoutVars>
      </dgm:prSet>
      <dgm:spPr/>
    </dgm:pt>
    <dgm:pt modelId="{37DE07CE-D069-44A5-9AA2-786078413AC5}" type="pres">
      <dgm:prSet presAssocID="{F73FFFD5-A579-43ED-BF5D-257C5ABB8D1D}" presName="rootConnector" presStyleLbl="node3" presStyleIdx="4" presStyleCnt="13"/>
      <dgm:spPr/>
    </dgm:pt>
    <dgm:pt modelId="{9A49B93D-A7B5-43D5-B5F0-38A3CE94C51C}" type="pres">
      <dgm:prSet presAssocID="{F73FFFD5-A579-43ED-BF5D-257C5ABB8D1D}" presName="hierChild4" presStyleCnt="0"/>
      <dgm:spPr/>
    </dgm:pt>
    <dgm:pt modelId="{04339D4D-1202-4CB6-B5C7-1A98567E3D5F}" type="pres">
      <dgm:prSet presAssocID="{F73FFFD5-A579-43ED-BF5D-257C5ABB8D1D}" presName="hierChild5" presStyleCnt="0"/>
      <dgm:spPr/>
    </dgm:pt>
    <dgm:pt modelId="{58A5D80E-9A7A-4336-9182-22831B9E6FA1}" type="pres">
      <dgm:prSet presAssocID="{885BC170-2526-4A15-BF0E-C84D552F6D61}" presName="hierChild5" presStyleCnt="0"/>
      <dgm:spPr/>
    </dgm:pt>
    <dgm:pt modelId="{765286C2-AFE7-43BE-A8B5-641D8D632FDD}" type="pres">
      <dgm:prSet presAssocID="{BDEA423D-0FCE-41AA-81FF-2FDE3305AAD6}" presName="Name37" presStyleLbl="parChTrans1D2" presStyleIdx="1" presStyleCnt="6"/>
      <dgm:spPr/>
    </dgm:pt>
    <dgm:pt modelId="{DFE0BE7E-C9BE-4471-9BD2-A60319CB18ED}" type="pres">
      <dgm:prSet presAssocID="{DFD87F90-108B-427B-AE40-543EAC8E263C}" presName="hierRoot2" presStyleCnt="0">
        <dgm:presLayoutVars>
          <dgm:hierBranch val="init"/>
        </dgm:presLayoutVars>
      </dgm:prSet>
      <dgm:spPr/>
    </dgm:pt>
    <dgm:pt modelId="{7DD0AA85-F075-4DD5-B0F2-E0CB1262FCC4}" type="pres">
      <dgm:prSet presAssocID="{DFD87F90-108B-427B-AE40-543EAC8E263C}" presName="rootComposite" presStyleCnt="0"/>
      <dgm:spPr/>
    </dgm:pt>
    <dgm:pt modelId="{86D9D845-5689-41E5-9C1C-EBDA597CF689}" type="pres">
      <dgm:prSet presAssocID="{DFD87F90-108B-427B-AE40-543EAC8E263C}" presName="rootText" presStyleLbl="node2" presStyleIdx="1" presStyleCnt="6">
        <dgm:presLayoutVars>
          <dgm:chPref val="3"/>
        </dgm:presLayoutVars>
      </dgm:prSet>
      <dgm:spPr/>
    </dgm:pt>
    <dgm:pt modelId="{0A62A195-96A8-4008-B88E-9E68CE8333CF}" type="pres">
      <dgm:prSet presAssocID="{DFD87F90-108B-427B-AE40-543EAC8E263C}" presName="rootConnector" presStyleLbl="node2" presStyleIdx="1" presStyleCnt="6"/>
      <dgm:spPr/>
    </dgm:pt>
    <dgm:pt modelId="{B2FDCCDA-AB49-4DDA-A406-BBB75F4AB842}" type="pres">
      <dgm:prSet presAssocID="{DFD87F90-108B-427B-AE40-543EAC8E263C}" presName="hierChild4" presStyleCnt="0"/>
      <dgm:spPr/>
    </dgm:pt>
    <dgm:pt modelId="{1412A072-9D4E-42C1-BEC5-688B5FDB9871}" type="pres">
      <dgm:prSet presAssocID="{50829DAE-84F3-452B-A48E-2A35A5C757F4}" presName="Name37" presStyleLbl="parChTrans1D3" presStyleIdx="5" presStyleCnt="13"/>
      <dgm:spPr/>
    </dgm:pt>
    <dgm:pt modelId="{14403B8D-8E9E-4907-992D-36E6C9120EF0}" type="pres">
      <dgm:prSet presAssocID="{B6E2FAFF-152D-4DBB-8F02-DDD3604A2D6B}" presName="hierRoot2" presStyleCnt="0">
        <dgm:presLayoutVars>
          <dgm:hierBranch val="init"/>
        </dgm:presLayoutVars>
      </dgm:prSet>
      <dgm:spPr/>
    </dgm:pt>
    <dgm:pt modelId="{7B15C87C-F7F3-4AA1-AA21-1ABDB7C0987C}" type="pres">
      <dgm:prSet presAssocID="{B6E2FAFF-152D-4DBB-8F02-DDD3604A2D6B}" presName="rootComposite" presStyleCnt="0"/>
      <dgm:spPr/>
    </dgm:pt>
    <dgm:pt modelId="{EA3A61D7-37E3-4C7A-9F7B-219EF4879821}" type="pres">
      <dgm:prSet presAssocID="{B6E2FAFF-152D-4DBB-8F02-DDD3604A2D6B}" presName="rootText" presStyleLbl="node3" presStyleIdx="5" presStyleCnt="13">
        <dgm:presLayoutVars>
          <dgm:chPref val="3"/>
        </dgm:presLayoutVars>
      </dgm:prSet>
      <dgm:spPr/>
    </dgm:pt>
    <dgm:pt modelId="{FAF7CDB9-45C7-4BAD-B013-1E26725910FD}" type="pres">
      <dgm:prSet presAssocID="{B6E2FAFF-152D-4DBB-8F02-DDD3604A2D6B}" presName="rootConnector" presStyleLbl="node3" presStyleIdx="5" presStyleCnt="13"/>
      <dgm:spPr/>
    </dgm:pt>
    <dgm:pt modelId="{B14AFF92-E985-4CB2-933F-9332A8A7B794}" type="pres">
      <dgm:prSet presAssocID="{B6E2FAFF-152D-4DBB-8F02-DDD3604A2D6B}" presName="hierChild4" presStyleCnt="0"/>
      <dgm:spPr/>
    </dgm:pt>
    <dgm:pt modelId="{B8BA88FA-1047-49BD-8775-A48BBEC26BE4}" type="pres">
      <dgm:prSet presAssocID="{B6E2FAFF-152D-4DBB-8F02-DDD3604A2D6B}" presName="hierChild5" presStyleCnt="0"/>
      <dgm:spPr/>
    </dgm:pt>
    <dgm:pt modelId="{0A9A6C36-1D83-4F45-B59B-66C38B818AF2}" type="pres">
      <dgm:prSet presAssocID="{DFD87F90-108B-427B-AE40-543EAC8E263C}" presName="hierChild5" presStyleCnt="0"/>
      <dgm:spPr/>
    </dgm:pt>
    <dgm:pt modelId="{AAEEE733-4242-49AC-AB67-8C8AB0E112CD}" type="pres">
      <dgm:prSet presAssocID="{C372477B-0621-4D50-96CB-E659AC4ADFED}" presName="Name37" presStyleLbl="parChTrans1D2" presStyleIdx="2" presStyleCnt="6"/>
      <dgm:spPr/>
    </dgm:pt>
    <dgm:pt modelId="{18346385-81DC-4297-AAAB-AF61C11523D7}" type="pres">
      <dgm:prSet presAssocID="{67227200-F556-472D-A84E-99668AA33382}" presName="hierRoot2" presStyleCnt="0">
        <dgm:presLayoutVars>
          <dgm:hierBranch val="init"/>
        </dgm:presLayoutVars>
      </dgm:prSet>
      <dgm:spPr/>
    </dgm:pt>
    <dgm:pt modelId="{59C0214F-1BF2-4363-9CC3-0B99976DE8B3}" type="pres">
      <dgm:prSet presAssocID="{67227200-F556-472D-A84E-99668AA33382}" presName="rootComposite" presStyleCnt="0"/>
      <dgm:spPr/>
    </dgm:pt>
    <dgm:pt modelId="{B329F696-EFE0-4910-8A08-4D56BC775283}" type="pres">
      <dgm:prSet presAssocID="{67227200-F556-472D-A84E-99668AA33382}" presName="rootText" presStyleLbl="node2" presStyleIdx="2" presStyleCnt="6">
        <dgm:presLayoutVars>
          <dgm:chPref val="3"/>
        </dgm:presLayoutVars>
      </dgm:prSet>
      <dgm:spPr/>
    </dgm:pt>
    <dgm:pt modelId="{105D6755-FFA9-4B9F-810C-A5AB7D14A4CC}" type="pres">
      <dgm:prSet presAssocID="{67227200-F556-472D-A84E-99668AA33382}" presName="rootConnector" presStyleLbl="node2" presStyleIdx="2" presStyleCnt="6"/>
      <dgm:spPr/>
    </dgm:pt>
    <dgm:pt modelId="{3F0CF566-E35E-4C6E-BFE2-3BA6FD62B3F3}" type="pres">
      <dgm:prSet presAssocID="{67227200-F556-472D-A84E-99668AA33382}" presName="hierChild4" presStyleCnt="0"/>
      <dgm:spPr/>
    </dgm:pt>
    <dgm:pt modelId="{918B2D33-70C3-4D28-BD2B-61B013FB851E}" type="pres">
      <dgm:prSet presAssocID="{C2456096-43FD-4D21-94CE-D9D96F41E829}" presName="Name37" presStyleLbl="parChTrans1D3" presStyleIdx="6" presStyleCnt="13"/>
      <dgm:spPr/>
    </dgm:pt>
    <dgm:pt modelId="{41ECE322-6CC7-4579-9DD4-F3639F513EB6}" type="pres">
      <dgm:prSet presAssocID="{FB1611C4-72DF-454E-8DE6-12EAF35E5078}" presName="hierRoot2" presStyleCnt="0">
        <dgm:presLayoutVars>
          <dgm:hierBranch val="init"/>
        </dgm:presLayoutVars>
      </dgm:prSet>
      <dgm:spPr/>
    </dgm:pt>
    <dgm:pt modelId="{F32F8B4F-0969-44A3-BCF4-4A1594A97FE9}" type="pres">
      <dgm:prSet presAssocID="{FB1611C4-72DF-454E-8DE6-12EAF35E5078}" presName="rootComposite" presStyleCnt="0"/>
      <dgm:spPr/>
    </dgm:pt>
    <dgm:pt modelId="{C0D052FC-C7D5-4237-9B0F-275CBAFD6425}" type="pres">
      <dgm:prSet presAssocID="{FB1611C4-72DF-454E-8DE6-12EAF35E5078}" presName="rootText" presStyleLbl="node3" presStyleIdx="6" presStyleCnt="13">
        <dgm:presLayoutVars>
          <dgm:chPref val="3"/>
        </dgm:presLayoutVars>
      </dgm:prSet>
      <dgm:spPr/>
    </dgm:pt>
    <dgm:pt modelId="{58CBFFED-B75D-487E-9667-660DF6D5D1D9}" type="pres">
      <dgm:prSet presAssocID="{FB1611C4-72DF-454E-8DE6-12EAF35E5078}" presName="rootConnector" presStyleLbl="node3" presStyleIdx="6" presStyleCnt="13"/>
      <dgm:spPr/>
    </dgm:pt>
    <dgm:pt modelId="{56431180-2124-49B7-994F-198399466D9D}" type="pres">
      <dgm:prSet presAssocID="{FB1611C4-72DF-454E-8DE6-12EAF35E5078}" presName="hierChild4" presStyleCnt="0"/>
      <dgm:spPr/>
    </dgm:pt>
    <dgm:pt modelId="{746E616F-8CC9-45B5-A7BF-31D4A6D11814}" type="pres">
      <dgm:prSet presAssocID="{FB1611C4-72DF-454E-8DE6-12EAF35E5078}" presName="hierChild5" presStyleCnt="0"/>
      <dgm:spPr/>
    </dgm:pt>
    <dgm:pt modelId="{B19F6CFC-2579-4529-BC2C-5F43E86266DB}" type="pres">
      <dgm:prSet presAssocID="{67227200-F556-472D-A84E-99668AA33382}" presName="hierChild5" presStyleCnt="0"/>
      <dgm:spPr/>
    </dgm:pt>
    <dgm:pt modelId="{90B12AB3-550F-414A-AD2C-A04441BF2CCD}" type="pres">
      <dgm:prSet presAssocID="{5FE326C4-95CA-4DB7-8B85-AA17E954B196}" presName="Name37" presStyleLbl="parChTrans1D2" presStyleIdx="3" presStyleCnt="6"/>
      <dgm:spPr/>
    </dgm:pt>
    <dgm:pt modelId="{76E8B957-F86A-4DFF-8707-756BD93255C5}" type="pres">
      <dgm:prSet presAssocID="{F39F1855-8E23-40E1-AA90-A84F7E8C5370}" presName="hierRoot2" presStyleCnt="0">
        <dgm:presLayoutVars>
          <dgm:hierBranch val="init"/>
        </dgm:presLayoutVars>
      </dgm:prSet>
      <dgm:spPr/>
    </dgm:pt>
    <dgm:pt modelId="{E49914B3-93D4-4558-A24B-CF88B9F7BA34}" type="pres">
      <dgm:prSet presAssocID="{F39F1855-8E23-40E1-AA90-A84F7E8C5370}" presName="rootComposite" presStyleCnt="0"/>
      <dgm:spPr/>
    </dgm:pt>
    <dgm:pt modelId="{46178663-2455-4EA4-B313-AC582058381E}" type="pres">
      <dgm:prSet presAssocID="{F39F1855-8E23-40E1-AA90-A84F7E8C5370}" presName="rootText" presStyleLbl="node2" presStyleIdx="3" presStyleCnt="6">
        <dgm:presLayoutVars>
          <dgm:chPref val="3"/>
        </dgm:presLayoutVars>
      </dgm:prSet>
      <dgm:spPr/>
    </dgm:pt>
    <dgm:pt modelId="{CECCC101-812A-4804-933A-514A4D50FE0E}" type="pres">
      <dgm:prSet presAssocID="{F39F1855-8E23-40E1-AA90-A84F7E8C5370}" presName="rootConnector" presStyleLbl="node2" presStyleIdx="3" presStyleCnt="6"/>
      <dgm:spPr/>
    </dgm:pt>
    <dgm:pt modelId="{E730F6D9-AAF8-4BEB-BDC1-F641060D5908}" type="pres">
      <dgm:prSet presAssocID="{F39F1855-8E23-40E1-AA90-A84F7E8C5370}" presName="hierChild4" presStyleCnt="0"/>
      <dgm:spPr/>
    </dgm:pt>
    <dgm:pt modelId="{90884953-A068-49F6-AFFF-846F9C1D243F}" type="pres">
      <dgm:prSet presAssocID="{6E57EFF1-6545-4DFE-88D0-AE5E2A18A499}" presName="Name37" presStyleLbl="parChTrans1D3" presStyleIdx="7" presStyleCnt="13"/>
      <dgm:spPr/>
    </dgm:pt>
    <dgm:pt modelId="{119D111E-9FB3-4D41-BC70-1CF2F1D3A547}" type="pres">
      <dgm:prSet presAssocID="{494134F1-E0F0-4FA2-912E-9EF3B7677640}" presName="hierRoot2" presStyleCnt="0">
        <dgm:presLayoutVars>
          <dgm:hierBranch val="init"/>
        </dgm:presLayoutVars>
      </dgm:prSet>
      <dgm:spPr/>
    </dgm:pt>
    <dgm:pt modelId="{6E5FD9F6-4503-4E8D-A998-E5DBB600A598}" type="pres">
      <dgm:prSet presAssocID="{494134F1-E0F0-4FA2-912E-9EF3B7677640}" presName="rootComposite" presStyleCnt="0"/>
      <dgm:spPr/>
    </dgm:pt>
    <dgm:pt modelId="{B66A997A-1523-4EA0-9A0D-1EA34EF78DDB}" type="pres">
      <dgm:prSet presAssocID="{494134F1-E0F0-4FA2-912E-9EF3B7677640}" presName="rootText" presStyleLbl="node3" presStyleIdx="7" presStyleCnt="13">
        <dgm:presLayoutVars>
          <dgm:chPref val="3"/>
        </dgm:presLayoutVars>
      </dgm:prSet>
      <dgm:spPr/>
    </dgm:pt>
    <dgm:pt modelId="{ABA041A2-EDBA-47EB-8ABC-6F640EB136E7}" type="pres">
      <dgm:prSet presAssocID="{494134F1-E0F0-4FA2-912E-9EF3B7677640}" presName="rootConnector" presStyleLbl="node3" presStyleIdx="7" presStyleCnt="13"/>
      <dgm:spPr/>
    </dgm:pt>
    <dgm:pt modelId="{947CC1BF-3F89-414E-BEA0-DF6B43471593}" type="pres">
      <dgm:prSet presAssocID="{494134F1-E0F0-4FA2-912E-9EF3B7677640}" presName="hierChild4" presStyleCnt="0"/>
      <dgm:spPr/>
    </dgm:pt>
    <dgm:pt modelId="{36217FF6-4057-4BE8-B55D-F234EB82854E}" type="pres">
      <dgm:prSet presAssocID="{494134F1-E0F0-4FA2-912E-9EF3B7677640}" presName="hierChild5" presStyleCnt="0"/>
      <dgm:spPr/>
    </dgm:pt>
    <dgm:pt modelId="{DFE3D542-D14C-4EDC-B6AD-A2641603C20B}" type="pres">
      <dgm:prSet presAssocID="{F39F1855-8E23-40E1-AA90-A84F7E8C5370}" presName="hierChild5" presStyleCnt="0"/>
      <dgm:spPr/>
    </dgm:pt>
    <dgm:pt modelId="{C1CEE4FC-0B8E-4A1E-BD95-49A6E413ABA6}" type="pres">
      <dgm:prSet presAssocID="{6480F030-0DE1-4F55-B87D-7111CAF64318}" presName="Name37" presStyleLbl="parChTrans1D2" presStyleIdx="4" presStyleCnt="6"/>
      <dgm:spPr/>
    </dgm:pt>
    <dgm:pt modelId="{57F132CA-E00C-48CF-BA9F-BE945E5C84DB}" type="pres">
      <dgm:prSet presAssocID="{F6D43434-F461-4AF0-BEC5-A2400FF4C3F9}" presName="hierRoot2" presStyleCnt="0">
        <dgm:presLayoutVars>
          <dgm:hierBranch val="init"/>
        </dgm:presLayoutVars>
      </dgm:prSet>
      <dgm:spPr/>
    </dgm:pt>
    <dgm:pt modelId="{57C16585-ADB6-4355-BB59-B95A98DD2EF5}" type="pres">
      <dgm:prSet presAssocID="{F6D43434-F461-4AF0-BEC5-A2400FF4C3F9}" presName="rootComposite" presStyleCnt="0"/>
      <dgm:spPr/>
    </dgm:pt>
    <dgm:pt modelId="{4C121F15-6C27-46F8-B7AD-A607276B4089}" type="pres">
      <dgm:prSet presAssocID="{F6D43434-F461-4AF0-BEC5-A2400FF4C3F9}" presName="rootText" presStyleLbl="node2" presStyleIdx="4" presStyleCnt="6">
        <dgm:presLayoutVars>
          <dgm:chPref val="3"/>
        </dgm:presLayoutVars>
      </dgm:prSet>
      <dgm:spPr/>
    </dgm:pt>
    <dgm:pt modelId="{47C8516D-9101-469C-B594-BCF4C8D911AA}" type="pres">
      <dgm:prSet presAssocID="{F6D43434-F461-4AF0-BEC5-A2400FF4C3F9}" presName="rootConnector" presStyleLbl="node2" presStyleIdx="4" presStyleCnt="6"/>
      <dgm:spPr/>
    </dgm:pt>
    <dgm:pt modelId="{F9346AB0-9837-490E-A16F-FF2CA86BD8B9}" type="pres">
      <dgm:prSet presAssocID="{F6D43434-F461-4AF0-BEC5-A2400FF4C3F9}" presName="hierChild4" presStyleCnt="0"/>
      <dgm:spPr/>
    </dgm:pt>
    <dgm:pt modelId="{44DC1379-91CE-4659-96D5-F2EA4F9D8858}" type="pres">
      <dgm:prSet presAssocID="{7E149D23-E18A-4F83-AB9D-66946381C881}" presName="Name37" presStyleLbl="parChTrans1D3" presStyleIdx="8" presStyleCnt="13"/>
      <dgm:spPr/>
    </dgm:pt>
    <dgm:pt modelId="{89BF3F77-0887-44A2-87DE-B0BB58FED1DD}" type="pres">
      <dgm:prSet presAssocID="{CB2854A6-35F8-4536-A412-7682A28AFDC9}" presName="hierRoot2" presStyleCnt="0">
        <dgm:presLayoutVars>
          <dgm:hierBranch val="init"/>
        </dgm:presLayoutVars>
      </dgm:prSet>
      <dgm:spPr/>
    </dgm:pt>
    <dgm:pt modelId="{FC80B8F9-DBF4-408A-A5C0-192A87679AA6}" type="pres">
      <dgm:prSet presAssocID="{CB2854A6-35F8-4536-A412-7682A28AFDC9}" presName="rootComposite" presStyleCnt="0"/>
      <dgm:spPr/>
    </dgm:pt>
    <dgm:pt modelId="{4FF9231D-F9EB-4DEF-8419-30C4EB89D40C}" type="pres">
      <dgm:prSet presAssocID="{CB2854A6-35F8-4536-A412-7682A28AFDC9}" presName="rootText" presStyleLbl="node3" presStyleIdx="8" presStyleCnt="13">
        <dgm:presLayoutVars>
          <dgm:chPref val="3"/>
        </dgm:presLayoutVars>
      </dgm:prSet>
      <dgm:spPr/>
    </dgm:pt>
    <dgm:pt modelId="{2C93C784-18E5-496C-8BB9-EB8E95483BB1}" type="pres">
      <dgm:prSet presAssocID="{CB2854A6-35F8-4536-A412-7682A28AFDC9}" presName="rootConnector" presStyleLbl="node3" presStyleIdx="8" presStyleCnt="13"/>
      <dgm:spPr/>
    </dgm:pt>
    <dgm:pt modelId="{EEABD386-66E6-4445-A3C3-A1C9B6A45560}" type="pres">
      <dgm:prSet presAssocID="{CB2854A6-35F8-4536-A412-7682A28AFDC9}" presName="hierChild4" presStyleCnt="0"/>
      <dgm:spPr/>
    </dgm:pt>
    <dgm:pt modelId="{C8CAB2C8-4251-4F82-A29F-35632C004992}" type="pres">
      <dgm:prSet presAssocID="{CB2854A6-35F8-4536-A412-7682A28AFDC9}" presName="hierChild5" presStyleCnt="0"/>
      <dgm:spPr/>
    </dgm:pt>
    <dgm:pt modelId="{E8C105E7-BAB0-4A9E-B285-54300B91790A}" type="pres">
      <dgm:prSet presAssocID="{88C5A7CB-1730-48F3-9C18-0B899B58B912}" presName="Name37" presStyleLbl="parChTrans1D3" presStyleIdx="9" presStyleCnt="13"/>
      <dgm:spPr/>
    </dgm:pt>
    <dgm:pt modelId="{058EC634-505B-4352-B15C-A08B6F4BB267}" type="pres">
      <dgm:prSet presAssocID="{5FF18C36-0B41-4D5A-9600-C22D2C498194}" presName="hierRoot2" presStyleCnt="0">
        <dgm:presLayoutVars>
          <dgm:hierBranch val="init"/>
        </dgm:presLayoutVars>
      </dgm:prSet>
      <dgm:spPr/>
    </dgm:pt>
    <dgm:pt modelId="{92BEC479-5916-4F18-9256-CA232AD10861}" type="pres">
      <dgm:prSet presAssocID="{5FF18C36-0B41-4D5A-9600-C22D2C498194}" presName="rootComposite" presStyleCnt="0"/>
      <dgm:spPr/>
    </dgm:pt>
    <dgm:pt modelId="{A330D048-957B-4DC7-AA5E-20FE0941ED07}" type="pres">
      <dgm:prSet presAssocID="{5FF18C36-0B41-4D5A-9600-C22D2C498194}" presName="rootText" presStyleLbl="node3" presStyleIdx="9" presStyleCnt="13">
        <dgm:presLayoutVars>
          <dgm:chPref val="3"/>
        </dgm:presLayoutVars>
      </dgm:prSet>
      <dgm:spPr/>
    </dgm:pt>
    <dgm:pt modelId="{AC2462C4-1E25-4368-8C8C-BAEA6D9F0956}" type="pres">
      <dgm:prSet presAssocID="{5FF18C36-0B41-4D5A-9600-C22D2C498194}" presName="rootConnector" presStyleLbl="node3" presStyleIdx="9" presStyleCnt="13"/>
      <dgm:spPr/>
    </dgm:pt>
    <dgm:pt modelId="{EA3884CE-EDD7-4DAD-A008-84574075B065}" type="pres">
      <dgm:prSet presAssocID="{5FF18C36-0B41-4D5A-9600-C22D2C498194}" presName="hierChild4" presStyleCnt="0"/>
      <dgm:spPr/>
    </dgm:pt>
    <dgm:pt modelId="{09339F37-70D4-4BC5-9029-363F9BE2F988}" type="pres">
      <dgm:prSet presAssocID="{5FF18C36-0B41-4D5A-9600-C22D2C498194}" presName="hierChild5" presStyleCnt="0"/>
      <dgm:spPr/>
    </dgm:pt>
    <dgm:pt modelId="{5F5E8015-0A12-4E35-A407-34EAD8C7D361}" type="pres">
      <dgm:prSet presAssocID="{789FAF52-025D-4EC7-860A-8B7DB77C6DE6}" presName="Name37" presStyleLbl="parChTrans1D3" presStyleIdx="10" presStyleCnt="13"/>
      <dgm:spPr/>
    </dgm:pt>
    <dgm:pt modelId="{1256144F-635D-4020-A039-882A224CAE0E}" type="pres">
      <dgm:prSet presAssocID="{44781676-03A1-4A97-AFBA-45545A2FE575}" presName="hierRoot2" presStyleCnt="0">
        <dgm:presLayoutVars>
          <dgm:hierBranch val="init"/>
        </dgm:presLayoutVars>
      </dgm:prSet>
      <dgm:spPr/>
    </dgm:pt>
    <dgm:pt modelId="{D072BA56-8358-4FB6-A2B0-1C06142F683B}" type="pres">
      <dgm:prSet presAssocID="{44781676-03A1-4A97-AFBA-45545A2FE575}" presName="rootComposite" presStyleCnt="0"/>
      <dgm:spPr/>
    </dgm:pt>
    <dgm:pt modelId="{81C301EB-1B73-4D4E-A1F1-F86543C6A941}" type="pres">
      <dgm:prSet presAssocID="{44781676-03A1-4A97-AFBA-45545A2FE575}" presName="rootText" presStyleLbl="node3" presStyleIdx="10" presStyleCnt="13">
        <dgm:presLayoutVars>
          <dgm:chPref val="3"/>
        </dgm:presLayoutVars>
      </dgm:prSet>
      <dgm:spPr/>
    </dgm:pt>
    <dgm:pt modelId="{8C9F7022-5100-4DA5-9C0A-22A696820822}" type="pres">
      <dgm:prSet presAssocID="{44781676-03A1-4A97-AFBA-45545A2FE575}" presName="rootConnector" presStyleLbl="node3" presStyleIdx="10" presStyleCnt="13"/>
      <dgm:spPr/>
    </dgm:pt>
    <dgm:pt modelId="{80BB6418-B54C-4944-8506-7CD6F1734F30}" type="pres">
      <dgm:prSet presAssocID="{44781676-03A1-4A97-AFBA-45545A2FE575}" presName="hierChild4" presStyleCnt="0"/>
      <dgm:spPr/>
    </dgm:pt>
    <dgm:pt modelId="{C4A8E8E9-7002-4601-B6D2-4C49824DE861}" type="pres">
      <dgm:prSet presAssocID="{44781676-03A1-4A97-AFBA-45545A2FE575}" presName="hierChild5" presStyleCnt="0"/>
      <dgm:spPr/>
    </dgm:pt>
    <dgm:pt modelId="{067054EB-560F-4479-BB06-898D95DA0CEA}" type="pres">
      <dgm:prSet presAssocID="{F6D43434-F461-4AF0-BEC5-A2400FF4C3F9}" presName="hierChild5" presStyleCnt="0"/>
      <dgm:spPr/>
    </dgm:pt>
    <dgm:pt modelId="{AD591159-C578-4DF3-B5F7-FBA5001CFDCA}" type="pres">
      <dgm:prSet presAssocID="{B929B36B-A2F7-43CA-8F0C-2F5FF1369550}" presName="Name37" presStyleLbl="parChTrans1D2" presStyleIdx="5" presStyleCnt="6"/>
      <dgm:spPr/>
    </dgm:pt>
    <dgm:pt modelId="{27E1D53D-381E-4524-B0BE-FA3E6038CC97}" type="pres">
      <dgm:prSet presAssocID="{D2301D27-3F66-478D-925D-8D88CFC22BDB}" presName="hierRoot2" presStyleCnt="0">
        <dgm:presLayoutVars>
          <dgm:hierBranch val="init"/>
        </dgm:presLayoutVars>
      </dgm:prSet>
      <dgm:spPr/>
    </dgm:pt>
    <dgm:pt modelId="{C6E2868B-FE6D-4551-A433-EC1D779101CE}" type="pres">
      <dgm:prSet presAssocID="{D2301D27-3F66-478D-925D-8D88CFC22BDB}" presName="rootComposite" presStyleCnt="0"/>
      <dgm:spPr/>
    </dgm:pt>
    <dgm:pt modelId="{3780DF2F-AF4C-4B2C-B907-690C8D4E4D5A}" type="pres">
      <dgm:prSet presAssocID="{D2301D27-3F66-478D-925D-8D88CFC22BDB}" presName="rootText" presStyleLbl="node2" presStyleIdx="5" presStyleCnt="6">
        <dgm:presLayoutVars>
          <dgm:chPref val="3"/>
        </dgm:presLayoutVars>
      </dgm:prSet>
      <dgm:spPr/>
    </dgm:pt>
    <dgm:pt modelId="{23FC6555-7D72-4BD4-A58B-69FFEC150148}" type="pres">
      <dgm:prSet presAssocID="{D2301D27-3F66-478D-925D-8D88CFC22BDB}" presName="rootConnector" presStyleLbl="node2" presStyleIdx="5" presStyleCnt="6"/>
      <dgm:spPr/>
    </dgm:pt>
    <dgm:pt modelId="{61FBF4F4-BBE7-4928-A926-8FF5F77BE278}" type="pres">
      <dgm:prSet presAssocID="{D2301D27-3F66-478D-925D-8D88CFC22BDB}" presName="hierChild4" presStyleCnt="0"/>
      <dgm:spPr/>
    </dgm:pt>
    <dgm:pt modelId="{D0FE8656-0C29-4FEB-8740-474D7ABF8624}" type="pres">
      <dgm:prSet presAssocID="{AB48BC0C-F880-4258-B7D5-CB3AC33587C7}" presName="Name37" presStyleLbl="parChTrans1D3" presStyleIdx="11" presStyleCnt="13"/>
      <dgm:spPr/>
    </dgm:pt>
    <dgm:pt modelId="{7573847D-2E3D-45E4-917B-8094AA260CBC}" type="pres">
      <dgm:prSet presAssocID="{726F4112-9EB2-4DB1-93DC-D3BA667D4861}" presName="hierRoot2" presStyleCnt="0">
        <dgm:presLayoutVars>
          <dgm:hierBranch val="init"/>
        </dgm:presLayoutVars>
      </dgm:prSet>
      <dgm:spPr/>
    </dgm:pt>
    <dgm:pt modelId="{0686486E-97B3-474D-87D4-F73457539CC1}" type="pres">
      <dgm:prSet presAssocID="{726F4112-9EB2-4DB1-93DC-D3BA667D4861}" presName="rootComposite" presStyleCnt="0"/>
      <dgm:spPr/>
    </dgm:pt>
    <dgm:pt modelId="{D0E09615-ABD5-48AC-B699-1F911F324325}" type="pres">
      <dgm:prSet presAssocID="{726F4112-9EB2-4DB1-93DC-D3BA667D4861}" presName="rootText" presStyleLbl="node3" presStyleIdx="11" presStyleCnt="13">
        <dgm:presLayoutVars>
          <dgm:chPref val="3"/>
        </dgm:presLayoutVars>
      </dgm:prSet>
      <dgm:spPr/>
    </dgm:pt>
    <dgm:pt modelId="{924E18CB-FAE0-482E-9937-A80250B0E966}" type="pres">
      <dgm:prSet presAssocID="{726F4112-9EB2-4DB1-93DC-D3BA667D4861}" presName="rootConnector" presStyleLbl="node3" presStyleIdx="11" presStyleCnt="13"/>
      <dgm:spPr/>
    </dgm:pt>
    <dgm:pt modelId="{833682F2-B4AC-4775-B64E-7F6F04E868E7}" type="pres">
      <dgm:prSet presAssocID="{726F4112-9EB2-4DB1-93DC-D3BA667D4861}" presName="hierChild4" presStyleCnt="0"/>
      <dgm:spPr/>
    </dgm:pt>
    <dgm:pt modelId="{671112DF-214A-4813-A385-28A059B18CD8}" type="pres">
      <dgm:prSet presAssocID="{726F4112-9EB2-4DB1-93DC-D3BA667D4861}" presName="hierChild5" presStyleCnt="0"/>
      <dgm:spPr/>
    </dgm:pt>
    <dgm:pt modelId="{F4732EC1-F217-4C2E-965E-8CF535D992D7}" type="pres">
      <dgm:prSet presAssocID="{A141DB55-19B7-4A5E-8DF9-9C2A7F6512F6}" presName="Name37" presStyleLbl="parChTrans1D3" presStyleIdx="12" presStyleCnt="13"/>
      <dgm:spPr/>
    </dgm:pt>
    <dgm:pt modelId="{7F019DEF-EE4F-4D09-A280-391EB102282C}" type="pres">
      <dgm:prSet presAssocID="{1C11F7DE-68AE-4BCA-8B7E-7AA7D10BA3C6}" presName="hierRoot2" presStyleCnt="0">
        <dgm:presLayoutVars>
          <dgm:hierBranch val="init"/>
        </dgm:presLayoutVars>
      </dgm:prSet>
      <dgm:spPr/>
    </dgm:pt>
    <dgm:pt modelId="{E620171C-AF0B-4D23-AD46-152AF3AE7FBB}" type="pres">
      <dgm:prSet presAssocID="{1C11F7DE-68AE-4BCA-8B7E-7AA7D10BA3C6}" presName="rootComposite" presStyleCnt="0"/>
      <dgm:spPr/>
    </dgm:pt>
    <dgm:pt modelId="{4832B71B-6D90-4E55-89CF-C6110434826F}" type="pres">
      <dgm:prSet presAssocID="{1C11F7DE-68AE-4BCA-8B7E-7AA7D10BA3C6}" presName="rootText" presStyleLbl="node3" presStyleIdx="12" presStyleCnt="13">
        <dgm:presLayoutVars>
          <dgm:chPref val="3"/>
        </dgm:presLayoutVars>
      </dgm:prSet>
      <dgm:spPr/>
    </dgm:pt>
    <dgm:pt modelId="{3564D8BD-BAF6-475A-B495-B2E753099F24}" type="pres">
      <dgm:prSet presAssocID="{1C11F7DE-68AE-4BCA-8B7E-7AA7D10BA3C6}" presName="rootConnector" presStyleLbl="node3" presStyleIdx="12" presStyleCnt="13"/>
      <dgm:spPr/>
    </dgm:pt>
    <dgm:pt modelId="{68A52755-069F-4BF9-8459-A69FF3BF2C5D}" type="pres">
      <dgm:prSet presAssocID="{1C11F7DE-68AE-4BCA-8B7E-7AA7D10BA3C6}" presName="hierChild4" presStyleCnt="0"/>
      <dgm:spPr/>
    </dgm:pt>
    <dgm:pt modelId="{BE687928-0CFB-4893-BC6A-4F9BCC3FB6FC}" type="pres">
      <dgm:prSet presAssocID="{1C11F7DE-68AE-4BCA-8B7E-7AA7D10BA3C6}" presName="hierChild5" presStyleCnt="0"/>
      <dgm:spPr/>
    </dgm:pt>
    <dgm:pt modelId="{32F48E78-1C72-4DB5-8171-94682EA0D4B1}" type="pres">
      <dgm:prSet presAssocID="{D2301D27-3F66-478D-925D-8D88CFC22BDB}" presName="hierChild5" presStyleCnt="0"/>
      <dgm:spPr/>
    </dgm:pt>
    <dgm:pt modelId="{7FF9CCC9-EFAB-44E9-B1B3-83748A30319F}" type="pres">
      <dgm:prSet presAssocID="{2006A533-5562-44E7-80D5-05B4C22A5583}" presName="hierChild3" presStyleCnt="0"/>
      <dgm:spPr/>
    </dgm:pt>
  </dgm:ptLst>
  <dgm:cxnLst>
    <dgm:cxn modelId="{01F6D700-4E2F-4C08-BF03-AD5C589E67F4}" srcId="{D2301D27-3F66-478D-925D-8D88CFC22BDB}" destId="{726F4112-9EB2-4DB1-93DC-D3BA667D4861}" srcOrd="0" destOrd="0" parTransId="{AB48BC0C-F880-4258-B7D5-CB3AC33587C7}" sibTransId="{1522A46D-7516-4E08-8EF0-C33CAC0EDABC}"/>
    <dgm:cxn modelId="{768D8403-4111-4D24-8C9C-67DBF508188D}" srcId="{2006A533-5562-44E7-80D5-05B4C22A5583}" destId="{DFD87F90-108B-427B-AE40-543EAC8E263C}" srcOrd="1" destOrd="0" parTransId="{BDEA423D-0FCE-41AA-81FF-2FDE3305AAD6}" sibTransId="{A922F74E-9778-4089-BFD5-56BD90944016}"/>
    <dgm:cxn modelId="{D7F05104-459E-4E03-A6A9-0D9AC4269FB9}" type="presOf" srcId="{AB1E823E-E0B5-42E7-8DE6-A89EF33D0300}" destId="{8AC2CCC9-C3FC-4D30-8467-CB16BFA8E9C4}" srcOrd="0" destOrd="0" presId="urn:microsoft.com/office/officeart/2005/8/layout/orgChart1"/>
    <dgm:cxn modelId="{71A3BF05-1027-43C6-A678-C13145859921}" type="presOf" srcId="{67227200-F556-472D-A84E-99668AA33382}" destId="{B329F696-EFE0-4910-8A08-4D56BC775283}" srcOrd="0" destOrd="0" presId="urn:microsoft.com/office/officeart/2005/8/layout/orgChart1"/>
    <dgm:cxn modelId="{B2AF9C07-BFEB-4271-B4AE-AE0E2D30F214}" type="presOf" srcId="{BDEA423D-0FCE-41AA-81FF-2FDE3305AAD6}" destId="{765286C2-AFE7-43BE-A8B5-641D8D632FDD}" srcOrd="0" destOrd="0" presId="urn:microsoft.com/office/officeart/2005/8/layout/orgChart1"/>
    <dgm:cxn modelId="{C519FA08-0120-4164-8CEE-2E8484DE3FA8}" srcId="{F6D43434-F461-4AF0-BEC5-A2400FF4C3F9}" destId="{5FF18C36-0B41-4D5A-9600-C22D2C498194}" srcOrd="1" destOrd="0" parTransId="{88C5A7CB-1730-48F3-9C18-0B899B58B912}" sibTransId="{A96BF49F-7BE1-4A3A-A87A-F249B3D3FFDD}"/>
    <dgm:cxn modelId="{A017C00F-A0E7-49AF-930C-2E8D18ACBA6B}" type="presOf" srcId="{C2456096-43FD-4D21-94CE-D9D96F41E829}" destId="{918B2D33-70C3-4D28-BD2B-61B013FB851E}" srcOrd="0" destOrd="0" presId="urn:microsoft.com/office/officeart/2005/8/layout/orgChart1"/>
    <dgm:cxn modelId="{CC0C8D10-2510-482E-9BFB-948669BA6B1C}" type="presOf" srcId="{CB2854A6-35F8-4536-A412-7682A28AFDC9}" destId="{2C93C784-18E5-496C-8BB9-EB8E95483BB1}" srcOrd="1" destOrd="0" presId="urn:microsoft.com/office/officeart/2005/8/layout/orgChart1"/>
    <dgm:cxn modelId="{4CF36F1A-70B7-40A4-BAB7-DBDBFA79B26A}" type="presOf" srcId="{CB2854A6-35F8-4536-A412-7682A28AFDC9}" destId="{4FF9231D-F9EB-4DEF-8419-30C4EB89D40C}" srcOrd="0" destOrd="0" presId="urn:microsoft.com/office/officeart/2005/8/layout/orgChart1"/>
    <dgm:cxn modelId="{C441DB1D-E2AC-41E0-988C-10A0A32F25D1}" srcId="{F6D43434-F461-4AF0-BEC5-A2400FF4C3F9}" destId="{CB2854A6-35F8-4536-A412-7682A28AFDC9}" srcOrd="0" destOrd="0" parTransId="{7E149D23-E18A-4F83-AB9D-66946381C881}" sibTransId="{1FC50CB3-7E88-4BD1-96F5-D3C19A47B24A}"/>
    <dgm:cxn modelId="{F34F5920-402A-4E82-B9C2-9F6361A77849}" type="presOf" srcId="{88C5A7CB-1730-48F3-9C18-0B899B58B912}" destId="{E8C105E7-BAB0-4A9E-B285-54300B91790A}" srcOrd="0" destOrd="0" presId="urn:microsoft.com/office/officeart/2005/8/layout/orgChart1"/>
    <dgm:cxn modelId="{22A07C21-BB3E-4DD9-A198-0300D067E46F}" type="presOf" srcId="{44781676-03A1-4A97-AFBA-45545A2FE575}" destId="{8C9F7022-5100-4DA5-9C0A-22A696820822}" srcOrd="1" destOrd="0" presId="urn:microsoft.com/office/officeart/2005/8/layout/orgChart1"/>
    <dgm:cxn modelId="{50F73822-0E79-4127-BEE3-40320FF49E90}" type="presOf" srcId="{6E57EFF1-6545-4DFE-88D0-AE5E2A18A499}" destId="{90884953-A068-49F6-AFFF-846F9C1D243F}" srcOrd="0" destOrd="0" presId="urn:microsoft.com/office/officeart/2005/8/layout/orgChart1"/>
    <dgm:cxn modelId="{1387C22F-C975-4424-BA45-17405570D54B}" srcId="{885BC170-2526-4A15-BF0E-C84D552F6D61}" destId="{670B44DE-4853-4EF8-96BD-287EEBE3B1C9}" srcOrd="1" destOrd="0" parTransId="{84C8FC24-8F29-4A91-A427-DECD5491BCD3}" sibTransId="{835363FF-74D5-48B1-8E31-987B8133FB3A}"/>
    <dgm:cxn modelId="{DC784C37-B6F1-4C3A-862F-1D48C25B04A5}" type="presOf" srcId="{5FF18C36-0B41-4D5A-9600-C22D2C498194}" destId="{AC2462C4-1E25-4368-8C8C-BAEA6D9F0956}" srcOrd="1" destOrd="0" presId="urn:microsoft.com/office/officeart/2005/8/layout/orgChart1"/>
    <dgm:cxn modelId="{6A831438-B970-4BE4-B06E-B60C663B9944}" type="presOf" srcId="{F6D43434-F461-4AF0-BEC5-A2400FF4C3F9}" destId="{47C8516D-9101-469C-B594-BCF4C8D911AA}" srcOrd="1" destOrd="0" presId="urn:microsoft.com/office/officeart/2005/8/layout/orgChart1"/>
    <dgm:cxn modelId="{32F44139-5FBB-4D9C-9A4A-50BDD2DF54FD}" type="presOf" srcId="{6480F030-0DE1-4F55-B87D-7111CAF64318}" destId="{C1CEE4FC-0B8E-4A1E-BD95-49A6E413ABA6}" srcOrd="0" destOrd="0" presId="urn:microsoft.com/office/officeart/2005/8/layout/orgChart1"/>
    <dgm:cxn modelId="{1C9B653A-3F41-48F3-A310-C1C0D9A06340}" type="presOf" srcId="{885BC170-2526-4A15-BF0E-C84D552F6D61}" destId="{B6F13812-D834-41A9-99CF-833A0D37C160}" srcOrd="0" destOrd="0" presId="urn:microsoft.com/office/officeart/2005/8/layout/orgChart1"/>
    <dgm:cxn modelId="{46C7CE3B-9958-4115-99E1-ED306B8C4BA1}" type="presOf" srcId="{DFD87F90-108B-427B-AE40-543EAC8E263C}" destId="{86D9D845-5689-41E5-9C1C-EBDA597CF689}" srcOrd="0" destOrd="0" presId="urn:microsoft.com/office/officeart/2005/8/layout/orgChart1"/>
    <dgm:cxn modelId="{2F86CE3E-1421-4659-B716-BD2CB669421F}" srcId="{2006A533-5562-44E7-80D5-05B4C22A5583}" destId="{D2301D27-3F66-478D-925D-8D88CFC22BDB}" srcOrd="5" destOrd="0" parTransId="{B929B36B-A2F7-43CA-8F0C-2F5FF1369550}" sibTransId="{50A01FD8-06EB-4BC4-8881-1CC3F74EA402}"/>
    <dgm:cxn modelId="{C8FB5240-E03F-459F-9D7B-0AF24EB37724}" type="presOf" srcId="{789FAF52-025D-4EC7-860A-8B7DB77C6DE6}" destId="{5F5E8015-0A12-4E35-A407-34EAD8C7D361}" srcOrd="0" destOrd="0" presId="urn:microsoft.com/office/officeart/2005/8/layout/orgChart1"/>
    <dgm:cxn modelId="{887ED240-0867-4318-BBA0-A4B0EDF86F86}" srcId="{67227200-F556-472D-A84E-99668AA33382}" destId="{FB1611C4-72DF-454E-8DE6-12EAF35E5078}" srcOrd="0" destOrd="0" parTransId="{C2456096-43FD-4D21-94CE-D9D96F41E829}" sibTransId="{FB3F0120-128D-4A01-9027-8B03BEF22AED}"/>
    <dgm:cxn modelId="{A59D7060-005A-45D7-8D44-A6D5876A8431}" type="presOf" srcId="{B929B36B-A2F7-43CA-8F0C-2F5FF1369550}" destId="{AD591159-C578-4DF3-B5F7-FBA5001CFDCA}" srcOrd="0" destOrd="0" presId="urn:microsoft.com/office/officeart/2005/8/layout/orgChart1"/>
    <dgm:cxn modelId="{97DAE461-AB40-44BF-92F2-8D54107F180A}" type="presOf" srcId="{44781676-03A1-4A97-AFBA-45545A2FE575}" destId="{81C301EB-1B73-4D4E-A1F1-F86543C6A941}" srcOrd="0" destOrd="0" presId="urn:microsoft.com/office/officeart/2005/8/layout/orgChart1"/>
    <dgm:cxn modelId="{44D44063-CC1B-4EBD-8F23-DE8BE0D5BA5A}" type="presOf" srcId="{2006A533-5562-44E7-80D5-05B4C22A5583}" destId="{A54C8AE8-14C0-4B59-9B81-52F2FFC4D813}" srcOrd="1" destOrd="0" presId="urn:microsoft.com/office/officeart/2005/8/layout/orgChart1"/>
    <dgm:cxn modelId="{1215144A-055B-4D3B-AA6D-8FEC3BFFB01C}" srcId="{10010597-F9FC-4A19-81B2-7DD830EEFF10}" destId="{2006A533-5562-44E7-80D5-05B4C22A5583}" srcOrd="0" destOrd="0" parTransId="{902E47D4-9956-4489-9AA2-45AF1EDAC93D}" sibTransId="{54783171-211D-4CEB-B12D-C9D2B3F732BF}"/>
    <dgm:cxn modelId="{B6C4EB4A-2816-4F0C-BF7A-1C3870D22BA0}" type="presOf" srcId="{5FF18C36-0B41-4D5A-9600-C22D2C498194}" destId="{A330D048-957B-4DC7-AA5E-20FE0941ED07}" srcOrd="0" destOrd="0" presId="urn:microsoft.com/office/officeart/2005/8/layout/orgChart1"/>
    <dgm:cxn modelId="{A939806C-ECCD-4141-A409-845BF8EC4E9E}" type="presOf" srcId="{726F4112-9EB2-4DB1-93DC-D3BA667D4861}" destId="{D0E09615-ABD5-48AC-B699-1F911F324325}" srcOrd="0" destOrd="0" presId="urn:microsoft.com/office/officeart/2005/8/layout/orgChart1"/>
    <dgm:cxn modelId="{7CE5976E-0EDA-47AB-9DF6-89A26FF54CF4}" type="presOf" srcId="{DFD87F90-108B-427B-AE40-543EAC8E263C}" destId="{0A62A195-96A8-4008-B88E-9E68CE8333CF}" srcOrd="1" destOrd="0" presId="urn:microsoft.com/office/officeart/2005/8/layout/orgChart1"/>
    <dgm:cxn modelId="{2692D26F-EB40-4996-B825-4AE7D64E231B}" srcId="{2006A533-5562-44E7-80D5-05B4C22A5583}" destId="{F39F1855-8E23-40E1-AA90-A84F7E8C5370}" srcOrd="3" destOrd="0" parTransId="{5FE326C4-95CA-4DB7-8B85-AA17E954B196}" sibTransId="{4856504B-8C6A-49BA-9447-E1E22F13C462}"/>
    <dgm:cxn modelId="{DAFE1C70-FCDE-424C-A483-70889CBC4EC9}" type="presOf" srcId="{109CB2A7-BC78-4137-A1E0-CEAB980768D3}" destId="{8BA48ED2-935B-45A0-A28E-1E32091E66FB}" srcOrd="0" destOrd="0" presId="urn:microsoft.com/office/officeart/2005/8/layout/orgChart1"/>
    <dgm:cxn modelId="{14346C53-1925-48D6-8417-8FAEB7F3F124}" srcId="{F6D43434-F461-4AF0-BEC5-A2400FF4C3F9}" destId="{44781676-03A1-4A97-AFBA-45545A2FE575}" srcOrd="2" destOrd="0" parTransId="{789FAF52-025D-4EC7-860A-8B7DB77C6DE6}" sibTransId="{0C6E34F1-6888-480C-822C-2F5292249EA7}"/>
    <dgm:cxn modelId="{0184EF73-20D5-4C76-96EC-E34E37DFA7EE}" type="presOf" srcId="{494134F1-E0F0-4FA2-912E-9EF3B7677640}" destId="{B66A997A-1523-4EA0-9A0D-1EA34EF78DDB}" srcOrd="0" destOrd="0" presId="urn:microsoft.com/office/officeart/2005/8/layout/orgChart1"/>
    <dgm:cxn modelId="{C87CE575-BBE9-4561-BDBB-D32BA3142EFF}" type="presOf" srcId="{BB0AC151-AD0B-4E09-9C06-144CF9B0F1A0}" destId="{DF75298A-D0A9-4585-B255-C17F49226D15}" srcOrd="0" destOrd="0" presId="urn:microsoft.com/office/officeart/2005/8/layout/orgChart1"/>
    <dgm:cxn modelId="{FB659256-F06B-4295-915C-DE432866C136}" type="presOf" srcId="{FB1611C4-72DF-454E-8DE6-12EAF35E5078}" destId="{C0D052FC-C7D5-4237-9B0F-275CBAFD6425}" srcOrd="0" destOrd="0" presId="urn:microsoft.com/office/officeart/2005/8/layout/orgChart1"/>
    <dgm:cxn modelId="{C292B456-7B4E-4BD1-A214-C5B0997EE122}" type="presOf" srcId="{D2301D27-3F66-478D-925D-8D88CFC22BDB}" destId="{3780DF2F-AF4C-4B2C-B907-690C8D4E4D5A}" srcOrd="0" destOrd="0" presId="urn:microsoft.com/office/officeart/2005/8/layout/orgChart1"/>
    <dgm:cxn modelId="{2EE0CE76-1EFE-4BE3-871E-B1F61084BFEE}" type="presOf" srcId="{50829DAE-84F3-452B-A48E-2A35A5C757F4}" destId="{1412A072-9D4E-42C1-BEC5-688B5FDB9871}" srcOrd="0" destOrd="0" presId="urn:microsoft.com/office/officeart/2005/8/layout/orgChart1"/>
    <dgm:cxn modelId="{61AF2D58-FC75-449F-BB9A-C8343721AD09}" type="presOf" srcId="{FB1611C4-72DF-454E-8DE6-12EAF35E5078}" destId="{58CBFFED-B75D-487E-9667-660DF6D5D1D9}" srcOrd="1" destOrd="0" presId="urn:microsoft.com/office/officeart/2005/8/layout/orgChart1"/>
    <dgm:cxn modelId="{4191D681-80B8-41E8-8099-70BC468D06EF}" srcId="{2006A533-5562-44E7-80D5-05B4C22A5583}" destId="{885BC170-2526-4A15-BF0E-C84D552F6D61}" srcOrd="0" destOrd="0" parTransId="{109CB2A7-BC78-4137-A1E0-CEAB980768D3}" sibTransId="{524C16FD-FFED-43E3-9EEA-F3A27A3E47DB}"/>
    <dgm:cxn modelId="{69923084-6BA3-4594-AE91-70E046BD79FD}" type="presOf" srcId="{7E149D23-E18A-4F83-AB9D-66946381C881}" destId="{44DC1379-91CE-4659-96D5-F2EA4F9D8858}" srcOrd="0" destOrd="0" presId="urn:microsoft.com/office/officeart/2005/8/layout/orgChart1"/>
    <dgm:cxn modelId="{E811FC8F-960F-436B-ADE9-2A6AA475D0BA}" type="presOf" srcId="{B6E2FAFF-152D-4DBB-8F02-DDD3604A2D6B}" destId="{EA3A61D7-37E3-4C7A-9F7B-219EF4879821}" srcOrd="0" destOrd="0" presId="urn:microsoft.com/office/officeart/2005/8/layout/orgChart1"/>
    <dgm:cxn modelId="{2E536594-B25D-45CE-A958-6080394553C0}" srcId="{F39F1855-8E23-40E1-AA90-A84F7E8C5370}" destId="{494134F1-E0F0-4FA2-912E-9EF3B7677640}" srcOrd="0" destOrd="0" parTransId="{6E57EFF1-6545-4DFE-88D0-AE5E2A18A499}" sibTransId="{871F8263-E918-446C-8F96-F322BC291C8F}"/>
    <dgm:cxn modelId="{A3879894-A5F4-4280-87AA-8BB41584F860}" type="presOf" srcId="{885BC170-2526-4A15-BF0E-C84D552F6D61}" destId="{B9321437-2FCC-4C68-BBFB-A0E12170341A}" srcOrd="1" destOrd="0" presId="urn:microsoft.com/office/officeart/2005/8/layout/orgChart1"/>
    <dgm:cxn modelId="{89E6B194-06A5-4FFF-A802-56D65F024CA1}" srcId="{885BC170-2526-4A15-BF0E-C84D552F6D61}" destId="{68347EF2-17BD-46EB-AA49-96014CBA6C17}" srcOrd="0" destOrd="0" parTransId="{B297F45B-7D15-44E8-A9ED-1DC0AA03BB9C}" sibTransId="{59328016-4E7E-404B-8BB4-DEB668676974}"/>
    <dgm:cxn modelId="{DF6E189B-8206-4B77-979B-4B4DBF5352D8}" type="presOf" srcId="{E2B610B2-6E70-4A52-B4F7-A815AD78259E}" destId="{ACA5B64D-858D-434E-862A-D44783A4E90E}" srcOrd="0" destOrd="0" presId="urn:microsoft.com/office/officeart/2005/8/layout/orgChart1"/>
    <dgm:cxn modelId="{BB74629D-A760-4972-A44B-472E48E7E771}" type="presOf" srcId="{F39F1855-8E23-40E1-AA90-A84F7E8C5370}" destId="{CECCC101-812A-4804-933A-514A4D50FE0E}" srcOrd="1" destOrd="0" presId="urn:microsoft.com/office/officeart/2005/8/layout/orgChart1"/>
    <dgm:cxn modelId="{592B9AA1-1AC6-4E37-A00B-17E8694E6234}" type="presOf" srcId="{A141DB55-19B7-4A5E-8DF9-9C2A7F6512F6}" destId="{F4732EC1-F217-4C2E-965E-8CF535D992D7}" srcOrd="0" destOrd="0" presId="urn:microsoft.com/office/officeart/2005/8/layout/orgChart1"/>
    <dgm:cxn modelId="{418DCCA2-38DB-47D4-8662-7E7DC7F25E43}" type="presOf" srcId="{1C11F7DE-68AE-4BCA-8B7E-7AA7D10BA3C6}" destId="{3564D8BD-BAF6-475A-B495-B2E753099F24}" srcOrd="1" destOrd="0" presId="urn:microsoft.com/office/officeart/2005/8/layout/orgChart1"/>
    <dgm:cxn modelId="{6DA0EFA2-A9FB-40B3-9769-0E9A95AE31FD}" type="presOf" srcId="{B6E2FAFF-152D-4DBB-8F02-DDD3604A2D6B}" destId="{FAF7CDB9-45C7-4BAD-B013-1E26725910FD}" srcOrd="1" destOrd="0" presId="urn:microsoft.com/office/officeart/2005/8/layout/orgChart1"/>
    <dgm:cxn modelId="{95701AA4-0916-46CD-BE1B-F75BBED8790C}" type="presOf" srcId="{68347EF2-17BD-46EB-AA49-96014CBA6C17}" destId="{40CFA9D0-87B2-4564-90A5-24BDC8238F30}" srcOrd="1" destOrd="0" presId="urn:microsoft.com/office/officeart/2005/8/layout/orgChart1"/>
    <dgm:cxn modelId="{3DA81EA5-6B17-402F-B68E-B55D91603490}" type="presOf" srcId="{F6D43434-F461-4AF0-BEC5-A2400FF4C3F9}" destId="{4C121F15-6C27-46F8-B7AD-A607276B4089}" srcOrd="0" destOrd="0" presId="urn:microsoft.com/office/officeart/2005/8/layout/orgChart1"/>
    <dgm:cxn modelId="{11EA92A6-D092-44E1-874A-94CD9813D56C}" type="presOf" srcId="{939E64EE-60B7-4A29-84B8-63FD8B172E8A}" destId="{FA06BE66-1EB6-4C2C-A73A-D1BF3821C63E}" srcOrd="1" destOrd="0" presId="urn:microsoft.com/office/officeart/2005/8/layout/orgChart1"/>
    <dgm:cxn modelId="{22BC2EA7-C031-4F16-BA97-EDBAE0AAE50E}" type="presOf" srcId="{BB0AC151-AD0B-4E09-9C06-144CF9B0F1A0}" destId="{22D685B6-020F-4431-A802-53C47279B9F0}" srcOrd="1" destOrd="0" presId="urn:microsoft.com/office/officeart/2005/8/layout/orgChart1"/>
    <dgm:cxn modelId="{02AFD8AC-2062-47DA-99CF-0A86B6A0CE58}" type="presOf" srcId="{F39F1855-8E23-40E1-AA90-A84F7E8C5370}" destId="{46178663-2455-4EA4-B313-AC582058381E}" srcOrd="0" destOrd="0" presId="urn:microsoft.com/office/officeart/2005/8/layout/orgChart1"/>
    <dgm:cxn modelId="{C3BC04B1-D161-4D2D-87A0-FC7C56080C92}" type="presOf" srcId="{670B44DE-4853-4EF8-96BD-287EEBE3B1C9}" destId="{DF53C32F-4CDA-4903-88BE-86BEDA3BFD56}" srcOrd="1" destOrd="0" presId="urn:microsoft.com/office/officeart/2005/8/layout/orgChart1"/>
    <dgm:cxn modelId="{A89A25B7-9D63-4895-A5F9-192C6F09A489}" type="presOf" srcId="{670B44DE-4853-4EF8-96BD-287EEBE3B1C9}" destId="{C6184426-B768-4113-B060-B874177A3588}" srcOrd="0" destOrd="0" presId="urn:microsoft.com/office/officeart/2005/8/layout/orgChart1"/>
    <dgm:cxn modelId="{DBE62BB8-4380-457C-B555-BFEA602C10CA}" srcId="{DFD87F90-108B-427B-AE40-543EAC8E263C}" destId="{B6E2FAFF-152D-4DBB-8F02-DDD3604A2D6B}" srcOrd="0" destOrd="0" parTransId="{50829DAE-84F3-452B-A48E-2A35A5C757F4}" sibTransId="{C618FAA6-EC0D-4B97-B892-181567C39550}"/>
    <dgm:cxn modelId="{ABCD0ABF-4640-4FCC-AAAC-51BB1BD52AD2}" type="presOf" srcId="{939E64EE-60B7-4A29-84B8-63FD8B172E8A}" destId="{20A86946-9017-499B-B4C1-7EF81B532942}" srcOrd="0" destOrd="0" presId="urn:microsoft.com/office/officeart/2005/8/layout/orgChart1"/>
    <dgm:cxn modelId="{1D02B7C0-0B3D-4ACF-B006-71D423C71E23}" type="presOf" srcId="{67227200-F556-472D-A84E-99668AA33382}" destId="{105D6755-FFA9-4B9F-810C-A5AB7D14A4CC}" srcOrd="1" destOrd="0" presId="urn:microsoft.com/office/officeart/2005/8/layout/orgChart1"/>
    <dgm:cxn modelId="{544B39C3-338A-4801-82BE-CA7516DE71B3}" type="presOf" srcId="{C372477B-0621-4D50-96CB-E659AC4ADFED}" destId="{AAEEE733-4242-49AC-AB67-8C8AB0E112CD}" srcOrd="0" destOrd="0" presId="urn:microsoft.com/office/officeart/2005/8/layout/orgChart1"/>
    <dgm:cxn modelId="{8CECD3C3-376F-4776-933A-C08557BA059A}" type="presOf" srcId="{494134F1-E0F0-4FA2-912E-9EF3B7677640}" destId="{ABA041A2-EDBA-47EB-8ABC-6F640EB136E7}" srcOrd="1" destOrd="0" presId="urn:microsoft.com/office/officeart/2005/8/layout/orgChart1"/>
    <dgm:cxn modelId="{9D6DEBC6-7076-4B08-9DB9-AA4649D90B8A}" srcId="{885BC170-2526-4A15-BF0E-C84D552F6D61}" destId="{939E64EE-60B7-4A29-84B8-63FD8B172E8A}" srcOrd="3" destOrd="0" parTransId="{5F19E630-C1C9-44DC-8F0A-9E9CB98BE394}" sibTransId="{F81DCF8C-F1F1-4FFB-916A-ADE43226450B}"/>
    <dgm:cxn modelId="{96C8CBCC-2263-4564-B591-9CF697CBDBCD}" type="presOf" srcId="{AB48BC0C-F880-4258-B7D5-CB3AC33587C7}" destId="{D0FE8656-0C29-4FEB-8740-474D7ABF8624}" srcOrd="0" destOrd="0" presId="urn:microsoft.com/office/officeart/2005/8/layout/orgChart1"/>
    <dgm:cxn modelId="{61A466CF-2382-4D3E-A5E4-21143DE78410}" type="presOf" srcId="{B297F45B-7D15-44E8-A9ED-1DC0AA03BB9C}" destId="{D9F17EF8-0E82-4E56-A1B0-1AA811349BCE}" srcOrd="0" destOrd="0" presId="urn:microsoft.com/office/officeart/2005/8/layout/orgChart1"/>
    <dgm:cxn modelId="{1DA8B8CF-D523-4F88-95FA-4187A41AEA27}" srcId="{2006A533-5562-44E7-80D5-05B4C22A5583}" destId="{F6D43434-F461-4AF0-BEC5-A2400FF4C3F9}" srcOrd="4" destOrd="0" parTransId="{6480F030-0DE1-4F55-B87D-7111CAF64318}" sibTransId="{BF6798F2-E4E6-4EFD-9C57-21E4C10E4165}"/>
    <dgm:cxn modelId="{4D90ACD0-A6E2-44A1-9D42-3F38E28DE83E}" type="presOf" srcId="{5F19E630-C1C9-44DC-8F0A-9E9CB98BE394}" destId="{6792D855-CFF9-48C9-A607-63914524DB7B}" srcOrd="0" destOrd="0" presId="urn:microsoft.com/office/officeart/2005/8/layout/orgChart1"/>
    <dgm:cxn modelId="{80BFF2D4-8CC6-44D4-B3CD-EACFF5649CB4}" type="presOf" srcId="{D2301D27-3F66-478D-925D-8D88CFC22BDB}" destId="{23FC6555-7D72-4BD4-A58B-69FFEC150148}" srcOrd="1" destOrd="0" presId="urn:microsoft.com/office/officeart/2005/8/layout/orgChart1"/>
    <dgm:cxn modelId="{0FED3DD5-5C9D-45AA-85AA-950380A234D2}" type="presOf" srcId="{1C11F7DE-68AE-4BCA-8B7E-7AA7D10BA3C6}" destId="{4832B71B-6D90-4E55-89CF-C6110434826F}" srcOrd="0" destOrd="0" presId="urn:microsoft.com/office/officeart/2005/8/layout/orgChart1"/>
    <dgm:cxn modelId="{0C3858D6-527A-4F7E-AC44-EC94ED4A0CC2}" type="presOf" srcId="{84C8FC24-8F29-4A91-A427-DECD5491BCD3}" destId="{2088A266-F689-4930-BB2B-775A50674AB4}" srcOrd="0" destOrd="0" presId="urn:microsoft.com/office/officeart/2005/8/layout/orgChart1"/>
    <dgm:cxn modelId="{7E7AD0D7-0F88-4988-959F-D5BD4CCC922D}" type="presOf" srcId="{68347EF2-17BD-46EB-AA49-96014CBA6C17}" destId="{A15B3439-F4D7-45C0-8E64-216658E34F82}" srcOrd="0" destOrd="0" presId="urn:microsoft.com/office/officeart/2005/8/layout/orgChart1"/>
    <dgm:cxn modelId="{604F46D8-A630-4556-8B10-68B24ACDAC34}" srcId="{885BC170-2526-4A15-BF0E-C84D552F6D61}" destId="{F73FFFD5-A579-43ED-BF5D-257C5ABB8D1D}" srcOrd="4" destOrd="0" parTransId="{AB1E823E-E0B5-42E7-8DE6-A89EF33D0300}" sibTransId="{8ED95B3C-1FF9-414C-8578-0BD8F475A892}"/>
    <dgm:cxn modelId="{A22A0AE0-E57F-48AA-BEB3-5B3D8E84614B}" srcId="{D2301D27-3F66-478D-925D-8D88CFC22BDB}" destId="{1C11F7DE-68AE-4BCA-8B7E-7AA7D10BA3C6}" srcOrd="1" destOrd="0" parTransId="{A141DB55-19B7-4A5E-8DF9-9C2A7F6512F6}" sibTransId="{124764B2-E006-49A4-90B2-002EF28EFB23}"/>
    <dgm:cxn modelId="{495659E0-DA93-40D4-8F7A-D67FD08BC780}" type="presOf" srcId="{F73FFFD5-A579-43ED-BF5D-257C5ABB8D1D}" destId="{33DE606F-062F-4742-ACB7-515F50F1B8AC}" srcOrd="0" destOrd="0" presId="urn:microsoft.com/office/officeart/2005/8/layout/orgChart1"/>
    <dgm:cxn modelId="{F52D64E2-8FE0-4EFA-A35A-3AC32C25C758}" srcId="{2006A533-5562-44E7-80D5-05B4C22A5583}" destId="{67227200-F556-472D-A84E-99668AA33382}" srcOrd="2" destOrd="0" parTransId="{C372477B-0621-4D50-96CB-E659AC4ADFED}" sibTransId="{44506732-B4CE-42F3-9A43-6C822C0E7F57}"/>
    <dgm:cxn modelId="{8F02D5EB-4EC1-4DA7-B353-AC930970700E}" type="presOf" srcId="{10010597-F9FC-4A19-81B2-7DD830EEFF10}" destId="{6EFE1D7A-83DC-42C9-A607-2FD202988ABB}" srcOrd="0" destOrd="0" presId="urn:microsoft.com/office/officeart/2005/8/layout/orgChart1"/>
    <dgm:cxn modelId="{7860EEF0-8B95-43D3-809B-E4CC6C07128F}" srcId="{885BC170-2526-4A15-BF0E-C84D552F6D61}" destId="{BB0AC151-AD0B-4E09-9C06-144CF9B0F1A0}" srcOrd="2" destOrd="0" parTransId="{E2B610B2-6E70-4A52-B4F7-A815AD78259E}" sibTransId="{4BCB7FEA-A77C-489E-AF0F-08A29D428A69}"/>
    <dgm:cxn modelId="{4AF029F5-FF01-41BD-AF9B-E0CB9B67224B}" type="presOf" srcId="{2006A533-5562-44E7-80D5-05B4C22A5583}" destId="{C17AC812-F3E9-4B6A-A034-95837708F955}" srcOrd="0" destOrd="0" presId="urn:microsoft.com/office/officeart/2005/8/layout/orgChart1"/>
    <dgm:cxn modelId="{FF4AC0F9-6E5B-4935-9450-94C098101145}" type="presOf" srcId="{5FE326C4-95CA-4DB7-8B85-AA17E954B196}" destId="{90B12AB3-550F-414A-AD2C-A04441BF2CCD}" srcOrd="0" destOrd="0" presId="urn:microsoft.com/office/officeart/2005/8/layout/orgChart1"/>
    <dgm:cxn modelId="{E2E5CAFB-E98B-4C8A-8632-2A7A49A96BF4}" type="presOf" srcId="{F73FFFD5-A579-43ED-BF5D-257C5ABB8D1D}" destId="{37DE07CE-D069-44A5-9AA2-786078413AC5}" srcOrd="1" destOrd="0" presId="urn:microsoft.com/office/officeart/2005/8/layout/orgChart1"/>
    <dgm:cxn modelId="{A77FBBFE-83B6-45DE-B25D-9D08F96AFA08}" type="presOf" srcId="{726F4112-9EB2-4DB1-93DC-D3BA667D4861}" destId="{924E18CB-FAE0-482E-9937-A80250B0E966}" srcOrd="1" destOrd="0" presId="urn:microsoft.com/office/officeart/2005/8/layout/orgChart1"/>
    <dgm:cxn modelId="{0BB62E97-991C-481A-AE09-E6E0AD3E21CC}" type="presParOf" srcId="{6EFE1D7A-83DC-42C9-A607-2FD202988ABB}" destId="{CFEBEBDE-CE5C-4748-ADD9-F72C6251ED5C}" srcOrd="0" destOrd="0" presId="urn:microsoft.com/office/officeart/2005/8/layout/orgChart1"/>
    <dgm:cxn modelId="{83D4434B-D30E-4744-A141-602C3CC03E55}" type="presParOf" srcId="{CFEBEBDE-CE5C-4748-ADD9-F72C6251ED5C}" destId="{D24F0160-719E-464A-910B-BDF4580E2B11}" srcOrd="0" destOrd="0" presId="urn:microsoft.com/office/officeart/2005/8/layout/orgChart1"/>
    <dgm:cxn modelId="{336692E4-D082-42CB-B13E-DF637AB296C9}" type="presParOf" srcId="{D24F0160-719E-464A-910B-BDF4580E2B11}" destId="{C17AC812-F3E9-4B6A-A034-95837708F955}" srcOrd="0" destOrd="0" presId="urn:microsoft.com/office/officeart/2005/8/layout/orgChart1"/>
    <dgm:cxn modelId="{1F50D98B-CE32-4489-83A6-22218A5E8CB9}" type="presParOf" srcId="{D24F0160-719E-464A-910B-BDF4580E2B11}" destId="{A54C8AE8-14C0-4B59-9B81-52F2FFC4D813}" srcOrd="1" destOrd="0" presId="urn:microsoft.com/office/officeart/2005/8/layout/orgChart1"/>
    <dgm:cxn modelId="{1F764408-93CE-4677-B86F-F45D7F5E7A1A}" type="presParOf" srcId="{CFEBEBDE-CE5C-4748-ADD9-F72C6251ED5C}" destId="{5A923542-CEBE-4103-A469-C974377311E4}" srcOrd="1" destOrd="0" presId="urn:microsoft.com/office/officeart/2005/8/layout/orgChart1"/>
    <dgm:cxn modelId="{8C7C89A2-5317-43CB-88E9-7925080EBF58}" type="presParOf" srcId="{5A923542-CEBE-4103-A469-C974377311E4}" destId="{8BA48ED2-935B-45A0-A28E-1E32091E66FB}" srcOrd="0" destOrd="0" presId="urn:microsoft.com/office/officeart/2005/8/layout/orgChart1"/>
    <dgm:cxn modelId="{3BD92C5B-7D43-4919-8AFA-B8F7E0D0E3C3}" type="presParOf" srcId="{5A923542-CEBE-4103-A469-C974377311E4}" destId="{AEC5BCF4-5179-43C1-8689-5428F994BAE6}" srcOrd="1" destOrd="0" presId="urn:microsoft.com/office/officeart/2005/8/layout/orgChart1"/>
    <dgm:cxn modelId="{13B93DC9-348E-409A-9455-1D94B3A00609}" type="presParOf" srcId="{AEC5BCF4-5179-43C1-8689-5428F994BAE6}" destId="{E0E78F59-3A84-49DD-8419-5F166EBF5A9E}" srcOrd="0" destOrd="0" presId="urn:microsoft.com/office/officeart/2005/8/layout/orgChart1"/>
    <dgm:cxn modelId="{57966825-E80C-4CC7-847A-CF985DCA7442}" type="presParOf" srcId="{E0E78F59-3A84-49DD-8419-5F166EBF5A9E}" destId="{B6F13812-D834-41A9-99CF-833A0D37C160}" srcOrd="0" destOrd="0" presId="urn:microsoft.com/office/officeart/2005/8/layout/orgChart1"/>
    <dgm:cxn modelId="{2FA2C012-9A94-40EC-86C9-BAE9575BF6FC}" type="presParOf" srcId="{E0E78F59-3A84-49DD-8419-5F166EBF5A9E}" destId="{B9321437-2FCC-4C68-BBFB-A0E12170341A}" srcOrd="1" destOrd="0" presId="urn:microsoft.com/office/officeart/2005/8/layout/orgChart1"/>
    <dgm:cxn modelId="{78177179-F592-4A83-93A2-6F24F299E644}" type="presParOf" srcId="{AEC5BCF4-5179-43C1-8689-5428F994BAE6}" destId="{2D6699AC-BF34-4A10-9D19-7234CB871CB1}" srcOrd="1" destOrd="0" presId="urn:microsoft.com/office/officeart/2005/8/layout/orgChart1"/>
    <dgm:cxn modelId="{A65DC9F1-0D40-468A-977E-49C75F029EB9}" type="presParOf" srcId="{2D6699AC-BF34-4A10-9D19-7234CB871CB1}" destId="{D9F17EF8-0E82-4E56-A1B0-1AA811349BCE}" srcOrd="0" destOrd="0" presId="urn:microsoft.com/office/officeart/2005/8/layout/orgChart1"/>
    <dgm:cxn modelId="{00A628F2-1778-4E1A-87CE-23D7EF791A02}" type="presParOf" srcId="{2D6699AC-BF34-4A10-9D19-7234CB871CB1}" destId="{791EF83D-9532-4604-894B-CD12388BA980}" srcOrd="1" destOrd="0" presId="urn:microsoft.com/office/officeart/2005/8/layout/orgChart1"/>
    <dgm:cxn modelId="{95ACBFA8-1596-43DD-9AAD-5DC8BC40EA47}" type="presParOf" srcId="{791EF83D-9532-4604-894B-CD12388BA980}" destId="{A6224239-E9C8-417D-9C08-C83846D1E348}" srcOrd="0" destOrd="0" presId="urn:microsoft.com/office/officeart/2005/8/layout/orgChart1"/>
    <dgm:cxn modelId="{879AA740-B009-44F8-91D7-77F869CCE657}" type="presParOf" srcId="{A6224239-E9C8-417D-9C08-C83846D1E348}" destId="{A15B3439-F4D7-45C0-8E64-216658E34F82}" srcOrd="0" destOrd="0" presId="urn:microsoft.com/office/officeart/2005/8/layout/orgChart1"/>
    <dgm:cxn modelId="{E6F1A349-9AB1-4AE7-A456-C83459CF2CC1}" type="presParOf" srcId="{A6224239-E9C8-417D-9C08-C83846D1E348}" destId="{40CFA9D0-87B2-4564-90A5-24BDC8238F30}" srcOrd="1" destOrd="0" presId="urn:microsoft.com/office/officeart/2005/8/layout/orgChart1"/>
    <dgm:cxn modelId="{D8D6245D-D865-497B-9299-FFA88037755D}" type="presParOf" srcId="{791EF83D-9532-4604-894B-CD12388BA980}" destId="{DFDCCE29-6C79-4E66-B297-7F9B7F73D031}" srcOrd="1" destOrd="0" presId="urn:microsoft.com/office/officeart/2005/8/layout/orgChart1"/>
    <dgm:cxn modelId="{595B894F-35E0-4FEE-935B-A3CAB6A38ED8}" type="presParOf" srcId="{791EF83D-9532-4604-894B-CD12388BA980}" destId="{AE974E82-2F39-4889-8603-7AF1A368C2CE}" srcOrd="2" destOrd="0" presId="urn:microsoft.com/office/officeart/2005/8/layout/orgChart1"/>
    <dgm:cxn modelId="{A01DC330-F289-4064-BF33-6B4EE6DB01E2}" type="presParOf" srcId="{2D6699AC-BF34-4A10-9D19-7234CB871CB1}" destId="{2088A266-F689-4930-BB2B-775A50674AB4}" srcOrd="2" destOrd="0" presId="urn:microsoft.com/office/officeart/2005/8/layout/orgChart1"/>
    <dgm:cxn modelId="{3C693001-270E-432A-B340-35B686BC8930}" type="presParOf" srcId="{2D6699AC-BF34-4A10-9D19-7234CB871CB1}" destId="{A2C8DF19-514A-4BC3-92D6-72F077E382A5}" srcOrd="3" destOrd="0" presId="urn:microsoft.com/office/officeart/2005/8/layout/orgChart1"/>
    <dgm:cxn modelId="{E562C0D7-5069-4EF7-8AA3-98EDA110F940}" type="presParOf" srcId="{A2C8DF19-514A-4BC3-92D6-72F077E382A5}" destId="{260430D6-4CD9-498D-8E1A-78D11857D3CA}" srcOrd="0" destOrd="0" presId="urn:microsoft.com/office/officeart/2005/8/layout/orgChart1"/>
    <dgm:cxn modelId="{8212F974-7F0B-4E79-B4E6-723818CAEA23}" type="presParOf" srcId="{260430D6-4CD9-498D-8E1A-78D11857D3CA}" destId="{C6184426-B768-4113-B060-B874177A3588}" srcOrd="0" destOrd="0" presId="urn:microsoft.com/office/officeart/2005/8/layout/orgChart1"/>
    <dgm:cxn modelId="{DF716339-D619-4D70-B453-2F9E8B021C50}" type="presParOf" srcId="{260430D6-4CD9-498D-8E1A-78D11857D3CA}" destId="{DF53C32F-4CDA-4903-88BE-86BEDA3BFD56}" srcOrd="1" destOrd="0" presId="urn:microsoft.com/office/officeart/2005/8/layout/orgChart1"/>
    <dgm:cxn modelId="{285149A1-0C4A-4BC1-BAB4-CEFE18294AFE}" type="presParOf" srcId="{A2C8DF19-514A-4BC3-92D6-72F077E382A5}" destId="{42D94C9B-774B-4196-B946-A81D749974A3}" srcOrd="1" destOrd="0" presId="urn:microsoft.com/office/officeart/2005/8/layout/orgChart1"/>
    <dgm:cxn modelId="{1C14D26B-4548-4253-8E59-5F8E578C8042}" type="presParOf" srcId="{A2C8DF19-514A-4BC3-92D6-72F077E382A5}" destId="{1BF31290-3EE2-4F22-9193-3F2CB57B0962}" srcOrd="2" destOrd="0" presId="urn:microsoft.com/office/officeart/2005/8/layout/orgChart1"/>
    <dgm:cxn modelId="{13560A6B-D2F5-4C36-A08D-B16A69F37129}" type="presParOf" srcId="{2D6699AC-BF34-4A10-9D19-7234CB871CB1}" destId="{ACA5B64D-858D-434E-862A-D44783A4E90E}" srcOrd="4" destOrd="0" presId="urn:microsoft.com/office/officeart/2005/8/layout/orgChart1"/>
    <dgm:cxn modelId="{876DA0CA-C33A-4580-86CB-C1728297F9EE}" type="presParOf" srcId="{2D6699AC-BF34-4A10-9D19-7234CB871CB1}" destId="{71CC198B-FA03-492E-BBC9-AF3AE812DFBF}" srcOrd="5" destOrd="0" presId="urn:microsoft.com/office/officeart/2005/8/layout/orgChart1"/>
    <dgm:cxn modelId="{E0814521-2F65-4547-8F5C-627B7AFCF431}" type="presParOf" srcId="{71CC198B-FA03-492E-BBC9-AF3AE812DFBF}" destId="{0DCCFC30-BE30-407C-A015-C9CD10D4449A}" srcOrd="0" destOrd="0" presId="urn:microsoft.com/office/officeart/2005/8/layout/orgChart1"/>
    <dgm:cxn modelId="{557A3F42-BAA7-4178-B840-F869AFFE20D8}" type="presParOf" srcId="{0DCCFC30-BE30-407C-A015-C9CD10D4449A}" destId="{DF75298A-D0A9-4585-B255-C17F49226D15}" srcOrd="0" destOrd="0" presId="urn:microsoft.com/office/officeart/2005/8/layout/orgChart1"/>
    <dgm:cxn modelId="{79B578C9-989B-468F-BF78-2A07C69A8497}" type="presParOf" srcId="{0DCCFC30-BE30-407C-A015-C9CD10D4449A}" destId="{22D685B6-020F-4431-A802-53C47279B9F0}" srcOrd="1" destOrd="0" presId="urn:microsoft.com/office/officeart/2005/8/layout/orgChart1"/>
    <dgm:cxn modelId="{1568C97A-B523-4CB3-A76E-01F34CEDF6F0}" type="presParOf" srcId="{71CC198B-FA03-492E-BBC9-AF3AE812DFBF}" destId="{96CBA470-7FF1-42C7-BA19-47CC90C9E51D}" srcOrd="1" destOrd="0" presId="urn:microsoft.com/office/officeart/2005/8/layout/orgChart1"/>
    <dgm:cxn modelId="{27515D7D-499B-4327-9397-3DECC74A094E}" type="presParOf" srcId="{71CC198B-FA03-492E-BBC9-AF3AE812DFBF}" destId="{FC7E4C92-4D76-46C0-A332-E3D5705F57AA}" srcOrd="2" destOrd="0" presId="urn:microsoft.com/office/officeart/2005/8/layout/orgChart1"/>
    <dgm:cxn modelId="{39FEB652-DDC7-4137-88E0-39DA6E4329C1}" type="presParOf" srcId="{2D6699AC-BF34-4A10-9D19-7234CB871CB1}" destId="{6792D855-CFF9-48C9-A607-63914524DB7B}" srcOrd="6" destOrd="0" presId="urn:microsoft.com/office/officeart/2005/8/layout/orgChart1"/>
    <dgm:cxn modelId="{8BD381CE-0A90-4212-80B9-7129D2725770}" type="presParOf" srcId="{2D6699AC-BF34-4A10-9D19-7234CB871CB1}" destId="{B36B39B4-9CC7-46AB-BF22-3576775147B7}" srcOrd="7" destOrd="0" presId="urn:microsoft.com/office/officeart/2005/8/layout/orgChart1"/>
    <dgm:cxn modelId="{FD317739-2185-4678-B9EA-97B2E2E77A6C}" type="presParOf" srcId="{B36B39B4-9CC7-46AB-BF22-3576775147B7}" destId="{F9D46C4F-0FB0-496C-AE41-628B1E07F612}" srcOrd="0" destOrd="0" presId="urn:microsoft.com/office/officeart/2005/8/layout/orgChart1"/>
    <dgm:cxn modelId="{E0FC09C4-63D4-43E4-BF2E-8E3371FAD9C2}" type="presParOf" srcId="{F9D46C4F-0FB0-496C-AE41-628B1E07F612}" destId="{20A86946-9017-499B-B4C1-7EF81B532942}" srcOrd="0" destOrd="0" presId="urn:microsoft.com/office/officeart/2005/8/layout/orgChart1"/>
    <dgm:cxn modelId="{028CEE35-7C50-4B34-BF55-0DF80D4B66BF}" type="presParOf" srcId="{F9D46C4F-0FB0-496C-AE41-628B1E07F612}" destId="{FA06BE66-1EB6-4C2C-A73A-D1BF3821C63E}" srcOrd="1" destOrd="0" presId="urn:microsoft.com/office/officeart/2005/8/layout/orgChart1"/>
    <dgm:cxn modelId="{F00389C3-70D8-4A69-9217-66C90E56B8A2}" type="presParOf" srcId="{B36B39B4-9CC7-46AB-BF22-3576775147B7}" destId="{C0D89589-185E-409F-A59E-E967C9B95B7E}" srcOrd="1" destOrd="0" presId="urn:microsoft.com/office/officeart/2005/8/layout/orgChart1"/>
    <dgm:cxn modelId="{C2E5C2FF-7EBD-4FBF-B5CC-4E7B6F8A887F}" type="presParOf" srcId="{B36B39B4-9CC7-46AB-BF22-3576775147B7}" destId="{FF3DCCFD-5F31-476F-A84E-69BDE1E19E02}" srcOrd="2" destOrd="0" presId="urn:microsoft.com/office/officeart/2005/8/layout/orgChart1"/>
    <dgm:cxn modelId="{0C32404C-54B3-4955-89BF-A12D182B22DB}" type="presParOf" srcId="{2D6699AC-BF34-4A10-9D19-7234CB871CB1}" destId="{8AC2CCC9-C3FC-4D30-8467-CB16BFA8E9C4}" srcOrd="8" destOrd="0" presId="urn:microsoft.com/office/officeart/2005/8/layout/orgChart1"/>
    <dgm:cxn modelId="{9145BD8A-8FD1-42CB-9F7E-A2FD3F8435A9}" type="presParOf" srcId="{2D6699AC-BF34-4A10-9D19-7234CB871CB1}" destId="{7B68E0AF-79B1-4C76-94C6-AEB3DD21900C}" srcOrd="9" destOrd="0" presId="urn:microsoft.com/office/officeart/2005/8/layout/orgChart1"/>
    <dgm:cxn modelId="{F1E7446A-BDED-4B63-A719-C173EDB818F4}" type="presParOf" srcId="{7B68E0AF-79B1-4C76-94C6-AEB3DD21900C}" destId="{5D8A6084-190D-4590-8FD7-93A7D681C53F}" srcOrd="0" destOrd="0" presId="urn:microsoft.com/office/officeart/2005/8/layout/orgChart1"/>
    <dgm:cxn modelId="{8BD5437A-CCBF-4BD1-BAFF-0D258CB74868}" type="presParOf" srcId="{5D8A6084-190D-4590-8FD7-93A7D681C53F}" destId="{33DE606F-062F-4742-ACB7-515F50F1B8AC}" srcOrd="0" destOrd="0" presId="urn:microsoft.com/office/officeart/2005/8/layout/orgChart1"/>
    <dgm:cxn modelId="{CD459E73-0E6E-457C-B2B0-53942B3E1EA2}" type="presParOf" srcId="{5D8A6084-190D-4590-8FD7-93A7D681C53F}" destId="{37DE07CE-D069-44A5-9AA2-786078413AC5}" srcOrd="1" destOrd="0" presId="urn:microsoft.com/office/officeart/2005/8/layout/orgChart1"/>
    <dgm:cxn modelId="{AD7F64C5-853D-4CF1-A2EF-F5BB8CB42C05}" type="presParOf" srcId="{7B68E0AF-79B1-4C76-94C6-AEB3DD21900C}" destId="{9A49B93D-A7B5-43D5-B5F0-38A3CE94C51C}" srcOrd="1" destOrd="0" presId="urn:microsoft.com/office/officeart/2005/8/layout/orgChart1"/>
    <dgm:cxn modelId="{6459FE62-FAFB-4DEF-8E3E-6F34EE188EF0}" type="presParOf" srcId="{7B68E0AF-79B1-4C76-94C6-AEB3DD21900C}" destId="{04339D4D-1202-4CB6-B5C7-1A98567E3D5F}" srcOrd="2" destOrd="0" presId="urn:microsoft.com/office/officeart/2005/8/layout/orgChart1"/>
    <dgm:cxn modelId="{AE788501-260F-438C-92A3-1232487AE005}" type="presParOf" srcId="{AEC5BCF4-5179-43C1-8689-5428F994BAE6}" destId="{58A5D80E-9A7A-4336-9182-22831B9E6FA1}" srcOrd="2" destOrd="0" presId="urn:microsoft.com/office/officeart/2005/8/layout/orgChart1"/>
    <dgm:cxn modelId="{2AB50995-25C6-4AEA-AB2D-587787A214CD}" type="presParOf" srcId="{5A923542-CEBE-4103-A469-C974377311E4}" destId="{765286C2-AFE7-43BE-A8B5-641D8D632FDD}" srcOrd="2" destOrd="0" presId="urn:microsoft.com/office/officeart/2005/8/layout/orgChart1"/>
    <dgm:cxn modelId="{D17CE257-64B8-4D6E-81D5-8F9B0428DB70}" type="presParOf" srcId="{5A923542-CEBE-4103-A469-C974377311E4}" destId="{DFE0BE7E-C9BE-4471-9BD2-A60319CB18ED}" srcOrd="3" destOrd="0" presId="urn:microsoft.com/office/officeart/2005/8/layout/orgChart1"/>
    <dgm:cxn modelId="{4DA4AF3E-0DC6-4C51-A069-CD65897A0F02}" type="presParOf" srcId="{DFE0BE7E-C9BE-4471-9BD2-A60319CB18ED}" destId="{7DD0AA85-F075-4DD5-B0F2-E0CB1262FCC4}" srcOrd="0" destOrd="0" presId="urn:microsoft.com/office/officeart/2005/8/layout/orgChart1"/>
    <dgm:cxn modelId="{142CB102-4000-46FC-95F5-F898AA8EF818}" type="presParOf" srcId="{7DD0AA85-F075-4DD5-B0F2-E0CB1262FCC4}" destId="{86D9D845-5689-41E5-9C1C-EBDA597CF689}" srcOrd="0" destOrd="0" presId="urn:microsoft.com/office/officeart/2005/8/layout/orgChart1"/>
    <dgm:cxn modelId="{79C982F5-FE37-4E4A-BF4E-9D4DBB35ACE1}" type="presParOf" srcId="{7DD0AA85-F075-4DD5-B0F2-E0CB1262FCC4}" destId="{0A62A195-96A8-4008-B88E-9E68CE8333CF}" srcOrd="1" destOrd="0" presId="urn:microsoft.com/office/officeart/2005/8/layout/orgChart1"/>
    <dgm:cxn modelId="{A3DCC62D-FD85-476B-9C1F-E4EB725024CA}" type="presParOf" srcId="{DFE0BE7E-C9BE-4471-9BD2-A60319CB18ED}" destId="{B2FDCCDA-AB49-4DDA-A406-BBB75F4AB842}" srcOrd="1" destOrd="0" presId="urn:microsoft.com/office/officeart/2005/8/layout/orgChart1"/>
    <dgm:cxn modelId="{A83B42C5-CC13-4DE4-8E9D-7B9C0B918024}" type="presParOf" srcId="{B2FDCCDA-AB49-4DDA-A406-BBB75F4AB842}" destId="{1412A072-9D4E-42C1-BEC5-688B5FDB9871}" srcOrd="0" destOrd="0" presId="urn:microsoft.com/office/officeart/2005/8/layout/orgChart1"/>
    <dgm:cxn modelId="{4BC831E8-4917-4C06-B46C-C45190B439AE}" type="presParOf" srcId="{B2FDCCDA-AB49-4DDA-A406-BBB75F4AB842}" destId="{14403B8D-8E9E-4907-992D-36E6C9120EF0}" srcOrd="1" destOrd="0" presId="urn:microsoft.com/office/officeart/2005/8/layout/orgChart1"/>
    <dgm:cxn modelId="{7FD05BF7-E747-4F7A-8B38-A6D70FF071CB}" type="presParOf" srcId="{14403B8D-8E9E-4907-992D-36E6C9120EF0}" destId="{7B15C87C-F7F3-4AA1-AA21-1ABDB7C0987C}" srcOrd="0" destOrd="0" presId="urn:microsoft.com/office/officeart/2005/8/layout/orgChart1"/>
    <dgm:cxn modelId="{81F1CD6C-3300-44C5-A442-B016E3F3BC99}" type="presParOf" srcId="{7B15C87C-F7F3-4AA1-AA21-1ABDB7C0987C}" destId="{EA3A61D7-37E3-4C7A-9F7B-219EF4879821}" srcOrd="0" destOrd="0" presId="urn:microsoft.com/office/officeart/2005/8/layout/orgChart1"/>
    <dgm:cxn modelId="{C1D53414-E299-4DFD-95C3-3CCB007C6678}" type="presParOf" srcId="{7B15C87C-F7F3-4AA1-AA21-1ABDB7C0987C}" destId="{FAF7CDB9-45C7-4BAD-B013-1E26725910FD}" srcOrd="1" destOrd="0" presId="urn:microsoft.com/office/officeart/2005/8/layout/orgChart1"/>
    <dgm:cxn modelId="{9AEA29A4-35A7-43CE-9E54-99913F3CC412}" type="presParOf" srcId="{14403B8D-8E9E-4907-992D-36E6C9120EF0}" destId="{B14AFF92-E985-4CB2-933F-9332A8A7B794}" srcOrd="1" destOrd="0" presId="urn:microsoft.com/office/officeart/2005/8/layout/orgChart1"/>
    <dgm:cxn modelId="{4C821739-68D8-449C-92E5-EB3DE5A20A4A}" type="presParOf" srcId="{14403B8D-8E9E-4907-992D-36E6C9120EF0}" destId="{B8BA88FA-1047-49BD-8775-A48BBEC26BE4}" srcOrd="2" destOrd="0" presId="urn:microsoft.com/office/officeart/2005/8/layout/orgChart1"/>
    <dgm:cxn modelId="{CDC133EB-3497-40F9-BDE2-700B740F129D}" type="presParOf" srcId="{DFE0BE7E-C9BE-4471-9BD2-A60319CB18ED}" destId="{0A9A6C36-1D83-4F45-B59B-66C38B818AF2}" srcOrd="2" destOrd="0" presId="urn:microsoft.com/office/officeart/2005/8/layout/orgChart1"/>
    <dgm:cxn modelId="{1D90041A-DC5A-4A41-9D07-7FC812DD9CC8}" type="presParOf" srcId="{5A923542-CEBE-4103-A469-C974377311E4}" destId="{AAEEE733-4242-49AC-AB67-8C8AB0E112CD}" srcOrd="4" destOrd="0" presId="urn:microsoft.com/office/officeart/2005/8/layout/orgChart1"/>
    <dgm:cxn modelId="{37C06689-6453-491D-B87E-5FCA3944DD0F}" type="presParOf" srcId="{5A923542-CEBE-4103-A469-C974377311E4}" destId="{18346385-81DC-4297-AAAB-AF61C11523D7}" srcOrd="5" destOrd="0" presId="urn:microsoft.com/office/officeart/2005/8/layout/orgChart1"/>
    <dgm:cxn modelId="{277F211C-1961-41D6-98F4-922B54DE0BB0}" type="presParOf" srcId="{18346385-81DC-4297-AAAB-AF61C11523D7}" destId="{59C0214F-1BF2-4363-9CC3-0B99976DE8B3}" srcOrd="0" destOrd="0" presId="urn:microsoft.com/office/officeart/2005/8/layout/orgChart1"/>
    <dgm:cxn modelId="{E748EB15-586F-4EB9-8002-5080B3181472}" type="presParOf" srcId="{59C0214F-1BF2-4363-9CC3-0B99976DE8B3}" destId="{B329F696-EFE0-4910-8A08-4D56BC775283}" srcOrd="0" destOrd="0" presId="urn:microsoft.com/office/officeart/2005/8/layout/orgChart1"/>
    <dgm:cxn modelId="{C17FF8D2-7DB9-467E-94AC-598C161735E4}" type="presParOf" srcId="{59C0214F-1BF2-4363-9CC3-0B99976DE8B3}" destId="{105D6755-FFA9-4B9F-810C-A5AB7D14A4CC}" srcOrd="1" destOrd="0" presId="urn:microsoft.com/office/officeart/2005/8/layout/orgChart1"/>
    <dgm:cxn modelId="{6BC28E3D-5A5F-4F97-93A3-37F52C8F494C}" type="presParOf" srcId="{18346385-81DC-4297-AAAB-AF61C11523D7}" destId="{3F0CF566-E35E-4C6E-BFE2-3BA6FD62B3F3}" srcOrd="1" destOrd="0" presId="urn:microsoft.com/office/officeart/2005/8/layout/orgChart1"/>
    <dgm:cxn modelId="{0FE489A3-C712-4827-8E11-CB023126AA43}" type="presParOf" srcId="{3F0CF566-E35E-4C6E-BFE2-3BA6FD62B3F3}" destId="{918B2D33-70C3-4D28-BD2B-61B013FB851E}" srcOrd="0" destOrd="0" presId="urn:microsoft.com/office/officeart/2005/8/layout/orgChart1"/>
    <dgm:cxn modelId="{1CA604A9-F1DC-4B76-99D2-DD59BD46F4C8}" type="presParOf" srcId="{3F0CF566-E35E-4C6E-BFE2-3BA6FD62B3F3}" destId="{41ECE322-6CC7-4579-9DD4-F3639F513EB6}" srcOrd="1" destOrd="0" presId="urn:microsoft.com/office/officeart/2005/8/layout/orgChart1"/>
    <dgm:cxn modelId="{D81A86ED-3052-4C26-B079-66F65D478820}" type="presParOf" srcId="{41ECE322-6CC7-4579-9DD4-F3639F513EB6}" destId="{F32F8B4F-0969-44A3-BCF4-4A1594A97FE9}" srcOrd="0" destOrd="0" presId="urn:microsoft.com/office/officeart/2005/8/layout/orgChart1"/>
    <dgm:cxn modelId="{356924BD-CDF0-49F2-B2ED-2FD94BA25D4F}" type="presParOf" srcId="{F32F8B4F-0969-44A3-BCF4-4A1594A97FE9}" destId="{C0D052FC-C7D5-4237-9B0F-275CBAFD6425}" srcOrd="0" destOrd="0" presId="urn:microsoft.com/office/officeart/2005/8/layout/orgChart1"/>
    <dgm:cxn modelId="{377C01F7-1DAE-4386-A180-C278B744D93E}" type="presParOf" srcId="{F32F8B4F-0969-44A3-BCF4-4A1594A97FE9}" destId="{58CBFFED-B75D-487E-9667-660DF6D5D1D9}" srcOrd="1" destOrd="0" presId="urn:microsoft.com/office/officeart/2005/8/layout/orgChart1"/>
    <dgm:cxn modelId="{2EC49C35-761B-48A1-B941-9C6D55A1974E}" type="presParOf" srcId="{41ECE322-6CC7-4579-9DD4-F3639F513EB6}" destId="{56431180-2124-49B7-994F-198399466D9D}" srcOrd="1" destOrd="0" presId="urn:microsoft.com/office/officeart/2005/8/layout/orgChart1"/>
    <dgm:cxn modelId="{C3AC5B9B-29F0-4A5A-81CB-EF1FFD7C661A}" type="presParOf" srcId="{41ECE322-6CC7-4579-9DD4-F3639F513EB6}" destId="{746E616F-8CC9-45B5-A7BF-31D4A6D11814}" srcOrd="2" destOrd="0" presId="urn:microsoft.com/office/officeart/2005/8/layout/orgChart1"/>
    <dgm:cxn modelId="{896B8AFE-F957-4F16-839B-47637B15FE05}" type="presParOf" srcId="{18346385-81DC-4297-AAAB-AF61C11523D7}" destId="{B19F6CFC-2579-4529-BC2C-5F43E86266DB}" srcOrd="2" destOrd="0" presId="urn:microsoft.com/office/officeart/2005/8/layout/orgChart1"/>
    <dgm:cxn modelId="{BA98CB16-9E06-4697-AD33-42951F5F7332}" type="presParOf" srcId="{5A923542-CEBE-4103-A469-C974377311E4}" destId="{90B12AB3-550F-414A-AD2C-A04441BF2CCD}" srcOrd="6" destOrd="0" presId="urn:microsoft.com/office/officeart/2005/8/layout/orgChart1"/>
    <dgm:cxn modelId="{12A334C2-65AD-4E73-978E-5DBD203B0AC2}" type="presParOf" srcId="{5A923542-CEBE-4103-A469-C974377311E4}" destId="{76E8B957-F86A-4DFF-8707-756BD93255C5}" srcOrd="7" destOrd="0" presId="urn:microsoft.com/office/officeart/2005/8/layout/orgChart1"/>
    <dgm:cxn modelId="{C16F7E2F-90AC-467F-816F-E72DC7399BAF}" type="presParOf" srcId="{76E8B957-F86A-4DFF-8707-756BD93255C5}" destId="{E49914B3-93D4-4558-A24B-CF88B9F7BA34}" srcOrd="0" destOrd="0" presId="urn:microsoft.com/office/officeart/2005/8/layout/orgChart1"/>
    <dgm:cxn modelId="{CF3A7F6D-B7B3-49C0-812F-227D5F4F77A9}" type="presParOf" srcId="{E49914B3-93D4-4558-A24B-CF88B9F7BA34}" destId="{46178663-2455-4EA4-B313-AC582058381E}" srcOrd="0" destOrd="0" presId="urn:microsoft.com/office/officeart/2005/8/layout/orgChart1"/>
    <dgm:cxn modelId="{ADF283EC-9A44-43FD-BFA1-58A5AB17EA4C}" type="presParOf" srcId="{E49914B3-93D4-4558-A24B-CF88B9F7BA34}" destId="{CECCC101-812A-4804-933A-514A4D50FE0E}" srcOrd="1" destOrd="0" presId="urn:microsoft.com/office/officeart/2005/8/layout/orgChart1"/>
    <dgm:cxn modelId="{D90D90F0-28C2-4CBE-82EA-2D1675BF262D}" type="presParOf" srcId="{76E8B957-F86A-4DFF-8707-756BD93255C5}" destId="{E730F6D9-AAF8-4BEB-BDC1-F641060D5908}" srcOrd="1" destOrd="0" presId="urn:microsoft.com/office/officeart/2005/8/layout/orgChart1"/>
    <dgm:cxn modelId="{96768B9F-265A-4CF6-9DF2-3AA9B41F0AD2}" type="presParOf" srcId="{E730F6D9-AAF8-4BEB-BDC1-F641060D5908}" destId="{90884953-A068-49F6-AFFF-846F9C1D243F}" srcOrd="0" destOrd="0" presId="urn:microsoft.com/office/officeart/2005/8/layout/orgChart1"/>
    <dgm:cxn modelId="{3F8BCB93-D2BF-492B-B2B5-64328A1F723A}" type="presParOf" srcId="{E730F6D9-AAF8-4BEB-BDC1-F641060D5908}" destId="{119D111E-9FB3-4D41-BC70-1CF2F1D3A547}" srcOrd="1" destOrd="0" presId="urn:microsoft.com/office/officeart/2005/8/layout/orgChart1"/>
    <dgm:cxn modelId="{227A712B-2753-4FFD-9B3C-1E47B84F7181}" type="presParOf" srcId="{119D111E-9FB3-4D41-BC70-1CF2F1D3A547}" destId="{6E5FD9F6-4503-4E8D-A998-E5DBB600A598}" srcOrd="0" destOrd="0" presId="urn:microsoft.com/office/officeart/2005/8/layout/orgChart1"/>
    <dgm:cxn modelId="{D49CD636-BFAD-45A3-B1A1-9128CFC1617E}" type="presParOf" srcId="{6E5FD9F6-4503-4E8D-A998-E5DBB600A598}" destId="{B66A997A-1523-4EA0-9A0D-1EA34EF78DDB}" srcOrd="0" destOrd="0" presId="urn:microsoft.com/office/officeart/2005/8/layout/orgChart1"/>
    <dgm:cxn modelId="{9B88D770-69EF-4CB4-AF58-17D1F74D5E18}" type="presParOf" srcId="{6E5FD9F6-4503-4E8D-A998-E5DBB600A598}" destId="{ABA041A2-EDBA-47EB-8ABC-6F640EB136E7}" srcOrd="1" destOrd="0" presId="urn:microsoft.com/office/officeart/2005/8/layout/orgChart1"/>
    <dgm:cxn modelId="{CD33A3EA-FEB1-4E5E-86D2-F8653D1FF910}" type="presParOf" srcId="{119D111E-9FB3-4D41-BC70-1CF2F1D3A547}" destId="{947CC1BF-3F89-414E-BEA0-DF6B43471593}" srcOrd="1" destOrd="0" presId="urn:microsoft.com/office/officeart/2005/8/layout/orgChart1"/>
    <dgm:cxn modelId="{447366C9-C768-41EE-B8A4-D0294B29FF96}" type="presParOf" srcId="{119D111E-9FB3-4D41-BC70-1CF2F1D3A547}" destId="{36217FF6-4057-4BE8-B55D-F234EB82854E}" srcOrd="2" destOrd="0" presId="urn:microsoft.com/office/officeart/2005/8/layout/orgChart1"/>
    <dgm:cxn modelId="{9CBBA366-446A-4266-A968-4FE024AE09D9}" type="presParOf" srcId="{76E8B957-F86A-4DFF-8707-756BD93255C5}" destId="{DFE3D542-D14C-4EDC-B6AD-A2641603C20B}" srcOrd="2" destOrd="0" presId="urn:microsoft.com/office/officeart/2005/8/layout/orgChart1"/>
    <dgm:cxn modelId="{1C7F128A-EF74-4849-9F84-20CEC109622C}" type="presParOf" srcId="{5A923542-CEBE-4103-A469-C974377311E4}" destId="{C1CEE4FC-0B8E-4A1E-BD95-49A6E413ABA6}" srcOrd="8" destOrd="0" presId="urn:microsoft.com/office/officeart/2005/8/layout/orgChart1"/>
    <dgm:cxn modelId="{286BD218-61AC-49F6-AF74-BD3A3D23AD8C}" type="presParOf" srcId="{5A923542-CEBE-4103-A469-C974377311E4}" destId="{57F132CA-E00C-48CF-BA9F-BE945E5C84DB}" srcOrd="9" destOrd="0" presId="urn:microsoft.com/office/officeart/2005/8/layout/orgChart1"/>
    <dgm:cxn modelId="{586EA1D4-71CA-4DE1-969B-75A75507775D}" type="presParOf" srcId="{57F132CA-E00C-48CF-BA9F-BE945E5C84DB}" destId="{57C16585-ADB6-4355-BB59-B95A98DD2EF5}" srcOrd="0" destOrd="0" presId="urn:microsoft.com/office/officeart/2005/8/layout/orgChart1"/>
    <dgm:cxn modelId="{090ADCE8-CBEB-447D-882C-0AA5A894BC4F}" type="presParOf" srcId="{57C16585-ADB6-4355-BB59-B95A98DD2EF5}" destId="{4C121F15-6C27-46F8-B7AD-A607276B4089}" srcOrd="0" destOrd="0" presId="urn:microsoft.com/office/officeart/2005/8/layout/orgChart1"/>
    <dgm:cxn modelId="{289E4764-B061-4E8C-98A2-407E9A261954}" type="presParOf" srcId="{57C16585-ADB6-4355-BB59-B95A98DD2EF5}" destId="{47C8516D-9101-469C-B594-BCF4C8D911AA}" srcOrd="1" destOrd="0" presId="urn:microsoft.com/office/officeart/2005/8/layout/orgChart1"/>
    <dgm:cxn modelId="{37F5BDE1-EED5-4CFF-8211-84BF53D13E6A}" type="presParOf" srcId="{57F132CA-E00C-48CF-BA9F-BE945E5C84DB}" destId="{F9346AB0-9837-490E-A16F-FF2CA86BD8B9}" srcOrd="1" destOrd="0" presId="urn:microsoft.com/office/officeart/2005/8/layout/orgChart1"/>
    <dgm:cxn modelId="{390CE2E2-C726-4B29-A6DE-E8B63E055B79}" type="presParOf" srcId="{F9346AB0-9837-490E-A16F-FF2CA86BD8B9}" destId="{44DC1379-91CE-4659-96D5-F2EA4F9D8858}" srcOrd="0" destOrd="0" presId="urn:microsoft.com/office/officeart/2005/8/layout/orgChart1"/>
    <dgm:cxn modelId="{54949405-3C1E-4614-83CA-1FA6F843EF0E}" type="presParOf" srcId="{F9346AB0-9837-490E-A16F-FF2CA86BD8B9}" destId="{89BF3F77-0887-44A2-87DE-B0BB58FED1DD}" srcOrd="1" destOrd="0" presId="urn:microsoft.com/office/officeart/2005/8/layout/orgChart1"/>
    <dgm:cxn modelId="{763E0A38-AC52-4E8D-B7BF-FDEBD3AFE61E}" type="presParOf" srcId="{89BF3F77-0887-44A2-87DE-B0BB58FED1DD}" destId="{FC80B8F9-DBF4-408A-A5C0-192A87679AA6}" srcOrd="0" destOrd="0" presId="urn:microsoft.com/office/officeart/2005/8/layout/orgChart1"/>
    <dgm:cxn modelId="{324AF64E-1070-4D61-8653-C5976E0892BF}" type="presParOf" srcId="{FC80B8F9-DBF4-408A-A5C0-192A87679AA6}" destId="{4FF9231D-F9EB-4DEF-8419-30C4EB89D40C}" srcOrd="0" destOrd="0" presId="urn:microsoft.com/office/officeart/2005/8/layout/orgChart1"/>
    <dgm:cxn modelId="{AFCA5B8A-B7D3-440B-A9B9-180E12DC771E}" type="presParOf" srcId="{FC80B8F9-DBF4-408A-A5C0-192A87679AA6}" destId="{2C93C784-18E5-496C-8BB9-EB8E95483BB1}" srcOrd="1" destOrd="0" presId="urn:microsoft.com/office/officeart/2005/8/layout/orgChart1"/>
    <dgm:cxn modelId="{C00EB8D7-15A4-44FD-981B-48009381913A}" type="presParOf" srcId="{89BF3F77-0887-44A2-87DE-B0BB58FED1DD}" destId="{EEABD386-66E6-4445-A3C3-A1C9B6A45560}" srcOrd="1" destOrd="0" presId="urn:microsoft.com/office/officeart/2005/8/layout/orgChart1"/>
    <dgm:cxn modelId="{A22FA094-7A47-4962-A72C-D5C2576E6772}" type="presParOf" srcId="{89BF3F77-0887-44A2-87DE-B0BB58FED1DD}" destId="{C8CAB2C8-4251-4F82-A29F-35632C004992}" srcOrd="2" destOrd="0" presId="urn:microsoft.com/office/officeart/2005/8/layout/orgChart1"/>
    <dgm:cxn modelId="{CD413657-735C-48A2-B0AF-8D02FE9209F1}" type="presParOf" srcId="{F9346AB0-9837-490E-A16F-FF2CA86BD8B9}" destId="{E8C105E7-BAB0-4A9E-B285-54300B91790A}" srcOrd="2" destOrd="0" presId="urn:microsoft.com/office/officeart/2005/8/layout/orgChart1"/>
    <dgm:cxn modelId="{C8457603-ED44-406D-99E3-6EE417651891}" type="presParOf" srcId="{F9346AB0-9837-490E-A16F-FF2CA86BD8B9}" destId="{058EC634-505B-4352-B15C-A08B6F4BB267}" srcOrd="3" destOrd="0" presId="urn:microsoft.com/office/officeart/2005/8/layout/orgChart1"/>
    <dgm:cxn modelId="{1534DA91-CDE8-4FD8-B37C-FA9B194B38A8}" type="presParOf" srcId="{058EC634-505B-4352-B15C-A08B6F4BB267}" destId="{92BEC479-5916-4F18-9256-CA232AD10861}" srcOrd="0" destOrd="0" presId="urn:microsoft.com/office/officeart/2005/8/layout/orgChart1"/>
    <dgm:cxn modelId="{393559E1-23A4-40C9-BA67-B5E64F5EDEAF}" type="presParOf" srcId="{92BEC479-5916-4F18-9256-CA232AD10861}" destId="{A330D048-957B-4DC7-AA5E-20FE0941ED07}" srcOrd="0" destOrd="0" presId="urn:microsoft.com/office/officeart/2005/8/layout/orgChart1"/>
    <dgm:cxn modelId="{F311AF90-C54B-413E-B893-42BAD5E746BE}" type="presParOf" srcId="{92BEC479-5916-4F18-9256-CA232AD10861}" destId="{AC2462C4-1E25-4368-8C8C-BAEA6D9F0956}" srcOrd="1" destOrd="0" presId="urn:microsoft.com/office/officeart/2005/8/layout/orgChart1"/>
    <dgm:cxn modelId="{E8382731-75BE-4B81-9666-86D2914484F3}" type="presParOf" srcId="{058EC634-505B-4352-B15C-A08B6F4BB267}" destId="{EA3884CE-EDD7-4DAD-A008-84574075B065}" srcOrd="1" destOrd="0" presId="urn:microsoft.com/office/officeart/2005/8/layout/orgChart1"/>
    <dgm:cxn modelId="{DC716FD6-7CE0-4C32-AC25-9FD666ED417F}" type="presParOf" srcId="{058EC634-505B-4352-B15C-A08B6F4BB267}" destId="{09339F37-70D4-4BC5-9029-363F9BE2F988}" srcOrd="2" destOrd="0" presId="urn:microsoft.com/office/officeart/2005/8/layout/orgChart1"/>
    <dgm:cxn modelId="{B68DE6A0-0408-4DCE-BF77-B5C70C3F0FB3}" type="presParOf" srcId="{F9346AB0-9837-490E-A16F-FF2CA86BD8B9}" destId="{5F5E8015-0A12-4E35-A407-34EAD8C7D361}" srcOrd="4" destOrd="0" presId="urn:microsoft.com/office/officeart/2005/8/layout/orgChart1"/>
    <dgm:cxn modelId="{13447230-43D7-4696-B915-6D9703FFBB38}" type="presParOf" srcId="{F9346AB0-9837-490E-A16F-FF2CA86BD8B9}" destId="{1256144F-635D-4020-A039-882A224CAE0E}" srcOrd="5" destOrd="0" presId="urn:microsoft.com/office/officeart/2005/8/layout/orgChart1"/>
    <dgm:cxn modelId="{CF0A14A4-D53F-47D8-9E95-EBC7264FFB66}" type="presParOf" srcId="{1256144F-635D-4020-A039-882A224CAE0E}" destId="{D072BA56-8358-4FB6-A2B0-1C06142F683B}" srcOrd="0" destOrd="0" presId="urn:microsoft.com/office/officeart/2005/8/layout/orgChart1"/>
    <dgm:cxn modelId="{D2F163AA-A864-4E10-ACBF-2A673AF41F5E}" type="presParOf" srcId="{D072BA56-8358-4FB6-A2B0-1C06142F683B}" destId="{81C301EB-1B73-4D4E-A1F1-F86543C6A941}" srcOrd="0" destOrd="0" presId="urn:microsoft.com/office/officeart/2005/8/layout/orgChart1"/>
    <dgm:cxn modelId="{CB47109E-FE49-4289-B0DC-33006778FDC6}" type="presParOf" srcId="{D072BA56-8358-4FB6-A2B0-1C06142F683B}" destId="{8C9F7022-5100-4DA5-9C0A-22A696820822}" srcOrd="1" destOrd="0" presId="urn:microsoft.com/office/officeart/2005/8/layout/orgChart1"/>
    <dgm:cxn modelId="{50118CE5-6D0E-444F-9F07-A7F6E9C385DC}" type="presParOf" srcId="{1256144F-635D-4020-A039-882A224CAE0E}" destId="{80BB6418-B54C-4944-8506-7CD6F1734F30}" srcOrd="1" destOrd="0" presId="urn:microsoft.com/office/officeart/2005/8/layout/orgChart1"/>
    <dgm:cxn modelId="{871586AA-311E-4FBE-9CD4-D23682314D14}" type="presParOf" srcId="{1256144F-635D-4020-A039-882A224CAE0E}" destId="{C4A8E8E9-7002-4601-B6D2-4C49824DE861}" srcOrd="2" destOrd="0" presId="urn:microsoft.com/office/officeart/2005/8/layout/orgChart1"/>
    <dgm:cxn modelId="{5331C9E7-C6CC-42E5-AE9D-90EB5568E23E}" type="presParOf" srcId="{57F132CA-E00C-48CF-BA9F-BE945E5C84DB}" destId="{067054EB-560F-4479-BB06-898D95DA0CEA}" srcOrd="2" destOrd="0" presId="urn:microsoft.com/office/officeart/2005/8/layout/orgChart1"/>
    <dgm:cxn modelId="{51E803D1-513C-409A-960C-D0E0F31CD6AE}" type="presParOf" srcId="{5A923542-CEBE-4103-A469-C974377311E4}" destId="{AD591159-C578-4DF3-B5F7-FBA5001CFDCA}" srcOrd="10" destOrd="0" presId="urn:microsoft.com/office/officeart/2005/8/layout/orgChart1"/>
    <dgm:cxn modelId="{006FC677-482D-4184-AB6F-51B5057E0C54}" type="presParOf" srcId="{5A923542-CEBE-4103-A469-C974377311E4}" destId="{27E1D53D-381E-4524-B0BE-FA3E6038CC97}" srcOrd="11" destOrd="0" presId="urn:microsoft.com/office/officeart/2005/8/layout/orgChart1"/>
    <dgm:cxn modelId="{90B255FD-2637-42DA-8915-8D0104ED6CEC}" type="presParOf" srcId="{27E1D53D-381E-4524-B0BE-FA3E6038CC97}" destId="{C6E2868B-FE6D-4551-A433-EC1D779101CE}" srcOrd="0" destOrd="0" presId="urn:microsoft.com/office/officeart/2005/8/layout/orgChart1"/>
    <dgm:cxn modelId="{F88E1799-D981-4B94-8DF3-33AFBF614910}" type="presParOf" srcId="{C6E2868B-FE6D-4551-A433-EC1D779101CE}" destId="{3780DF2F-AF4C-4B2C-B907-690C8D4E4D5A}" srcOrd="0" destOrd="0" presId="urn:microsoft.com/office/officeart/2005/8/layout/orgChart1"/>
    <dgm:cxn modelId="{1732B01A-AA0F-42D7-8063-C75AB3F72662}" type="presParOf" srcId="{C6E2868B-FE6D-4551-A433-EC1D779101CE}" destId="{23FC6555-7D72-4BD4-A58B-69FFEC150148}" srcOrd="1" destOrd="0" presId="urn:microsoft.com/office/officeart/2005/8/layout/orgChart1"/>
    <dgm:cxn modelId="{033AA848-602D-481D-80B5-03149D4DBE0E}" type="presParOf" srcId="{27E1D53D-381E-4524-B0BE-FA3E6038CC97}" destId="{61FBF4F4-BBE7-4928-A926-8FF5F77BE278}" srcOrd="1" destOrd="0" presId="urn:microsoft.com/office/officeart/2005/8/layout/orgChart1"/>
    <dgm:cxn modelId="{11EDC3EE-C27F-4BF1-9EE6-7DB44E0246C0}" type="presParOf" srcId="{61FBF4F4-BBE7-4928-A926-8FF5F77BE278}" destId="{D0FE8656-0C29-4FEB-8740-474D7ABF8624}" srcOrd="0" destOrd="0" presId="urn:microsoft.com/office/officeart/2005/8/layout/orgChart1"/>
    <dgm:cxn modelId="{AF4C99D7-4E7C-4400-ABA6-BF2B120D2346}" type="presParOf" srcId="{61FBF4F4-BBE7-4928-A926-8FF5F77BE278}" destId="{7573847D-2E3D-45E4-917B-8094AA260CBC}" srcOrd="1" destOrd="0" presId="urn:microsoft.com/office/officeart/2005/8/layout/orgChart1"/>
    <dgm:cxn modelId="{0BE63335-7AEA-4299-BAB9-5EC09F2CC7D2}" type="presParOf" srcId="{7573847D-2E3D-45E4-917B-8094AA260CBC}" destId="{0686486E-97B3-474D-87D4-F73457539CC1}" srcOrd="0" destOrd="0" presId="urn:microsoft.com/office/officeart/2005/8/layout/orgChart1"/>
    <dgm:cxn modelId="{C119B6C0-7660-4246-8AB0-AC9B8150BA61}" type="presParOf" srcId="{0686486E-97B3-474D-87D4-F73457539CC1}" destId="{D0E09615-ABD5-48AC-B699-1F911F324325}" srcOrd="0" destOrd="0" presId="urn:microsoft.com/office/officeart/2005/8/layout/orgChart1"/>
    <dgm:cxn modelId="{9A91E31A-1DFB-4445-8BA8-0E768C4492C8}" type="presParOf" srcId="{0686486E-97B3-474D-87D4-F73457539CC1}" destId="{924E18CB-FAE0-482E-9937-A80250B0E966}" srcOrd="1" destOrd="0" presId="urn:microsoft.com/office/officeart/2005/8/layout/orgChart1"/>
    <dgm:cxn modelId="{3BDAD5D7-5DE2-4739-956A-08CAAF78AC6B}" type="presParOf" srcId="{7573847D-2E3D-45E4-917B-8094AA260CBC}" destId="{833682F2-B4AC-4775-B64E-7F6F04E868E7}" srcOrd="1" destOrd="0" presId="urn:microsoft.com/office/officeart/2005/8/layout/orgChart1"/>
    <dgm:cxn modelId="{F0953A7F-A647-40FB-973A-F230B51F0EC4}" type="presParOf" srcId="{7573847D-2E3D-45E4-917B-8094AA260CBC}" destId="{671112DF-214A-4813-A385-28A059B18CD8}" srcOrd="2" destOrd="0" presId="urn:microsoft.com/office/officeart/2005/8/layout/orgChart1"/>
    <dgm:cxn modelId="{9618F3ED-05BB-43DE-9CB7-73E2C5DFB1F1}" type="presParOf" srcId="{61FBF4F4-BBE7-4928-A926-8FF5F77BE278}" destId="{F4732EC1-F217-4C2E-965E-8CF535D992D7}" srcOrd="2" destOrd="0" presId="urn:microsoft.com/office/officeart/2005/8/layout/orgChart1"/>
    <dgm:cxn modelId="{EBC65AB2-6FE8-4C3F-8C3A-902A536CEA2A}" type="presParOf" srcId="{61FBF4F4-BBE7-4928-A926-8FF5F77BE278}" destId="{7F019DEF-EE4F-4D09-A280-391EB102282C}" srcOrd="3" destOrd="0" presId="urn:microsoft.com/office/officeart/2005/8/layout/orgChart1"/>
    <dgm:cxn modelId="{822A5571-C3A9-45DE-A2DA-D04AFFE5DD32}" type="presParOf" srcId="{7F019DEF-EE4F-4D09-A280-391EB102282C}" destId="{E620171C-AF0B-4D23-AD46-152AF3AE7FBB}" srcOrd="0" destOrd="0" presId="urn:microsoft.com/office/officeart/2005/8/layout/orgChart1"/>
    <dgm:cxn modelId="{43FB5D1D-D407-48E1-8F05-CA25F75A636C}" type="presParOf" srcId="{E620171C-AF0B-4D23-AD46-152AF3AE7FBB}" destId="{4832B71B-6D90-4E55-89CF-C6110434826F}" srcOrd="0" destOrd="0" presId="urn:microsoft.com/office/officeart/2005/8/layout/orgChart1"/>
    <dgm:cxn modelId="{0527461F-2CAD-423E-817A-BFA624EAD2D3}" type="presParOf" srcId="{E620171C-AF0B-4D23-AD46-152AF3AE7FBB}" destId="{3564D8BD-BAF6-475A-B495-B2E753099F24}" srcOrd="1" destOrd="0" presId="urn:microsoft.com/office/officeart/2005/8/layout/orgChart1"/>
    <dgm:cxn modelId="{1AFE436E-1C3E-4B3F-97E2-0B5F8EA09465}" type="presParOf" srcId="{7F019DEF-EE4F-4D09-A280-391EB102282C}" destId="{68A52755-069F-4BF9-8459-A69FF3BF2C5D}" srcOrd="1" destOrd="0" presId="urn:microsoft.com/office/officeart/2005/8/layout/orgChart1"/>
    <dgm:cxn modelId="{23C21B1C-D7EC-4F6A-BF2E-BA1A5A206987}" type="presParOf" srcId="{7F019DEF-EE4F-4D09-A280-391EB102282C}" destId="{BE687928-0CFB-4893-BC6A-4F9BCC3FB6FC}" srcOrd="2" destOrd="0" presId="urn:microsoft.com/office/officeart/2005/8/layout/orgChart1"/>
    <dgm:cxn modelId="{6C3A0E80-557A-4A9A-AACC-3DB12E2370F1}" type="presParOf" srcId="{27E1D53D-381E-4524-B0BE-FA3E6038CC97}" destId="{32F48E78-1C72-4DB5-8171-94682EA0D4B1}" srcOrd="2" destOrd="0" presId="urn:microsoft.com/office/officeart/2005/8/layout/orgChart1"/>
    <dgm:cxn modelId="{901857EB-9A8F-4B46-9A0B-3C54FF05B270}" type="presParOf" srcId="{CFEBEBDE-CE5C-4748-ADD9-F72C6251ED5C}" destId="{7FF9CCC9-EFAB-44E9-B1B3-83748A30319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732EC1-F217-4C2E-965E-8CF535D992D7}">
      <dsp:nvSpPr>
        <dsp:cNvPr id="0" name=""/>
        <dsp:cNvSpPr/>
      </dsp:nvSpPr>
      <dsp:spPr>
        <a:xfrm>
          <a:off x="9337757" y="1653599"/>
          <a:ext cx="204943" cy="15985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8558"/>
              </a:lnTo>
              <a:lnTo>
                <a:pt x="204943" y="15985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FE8656-0C29-4FEB-8740-474D7ABF8624}">
      <dsp:nvSpPr>
        <dsp:cNvPr id="0" name=""/>
        <dsp:cNvSpPr/>
      </dsp:nvSpPr>
      <dsp:spPr>
        <a:xfrm>
          <a:off x="9337757" y="1653599"/>
          <a:ext cx="204943" cy="6284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8493"/>
              </a:lnTo>
              <a:lnTo>
                <a:pt x="204943" y="6284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591159-C578-4DF3-B5F7-FBA5001CFDCA}">
      <dsp:nvSpPr>
        <dsp:cNvPr id="0" name=""/>
        <dsp:cNvSpPr/>
      </dsp:nvSpPr>
      <dsp:spPr>
        <a:xfrm>
          <a:off x="5751247" y="683534"/>
          <a:ext cx="4133025" cy="2869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460"/>
              </a:lnTo>
              <a:lnTo>
                <a:pt x="4133025" y="143460"/>
              </a:lnTo>
              <a:lnTo>
                <a:pt x="4133025" y="2869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5E8015-0A12-4E35-A407-34EAD8C7D361}">
      <dsp:nvSpPr>
        <dsp:cNvPr id="0" name=""/>
        <dsp:cNvSpPr/>
      </dsp:nvSpPr>
      <dsp:spPr>
        <a:xfrm>
          <a:off x="7684547" y="1653599"/>
          <a:ext cx="204943" cy="25686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8624"/>
              </a:lnTo>
              <a:lnTo>
                <a:pt x="204943" y="25686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C105E7-BAB0-4A9E-B285-54300B91790A}">
      <dsp:nvSpPr>
        <dsp:cNvPr id="0" name=""/>
        <dsp:cNvSpPr/>
      </dsp:nvSpPr>
      <dsp:spPr>
        <a:xfrm>
          <a:off x="7684547" y="1653599"/>
          <a:ext cx="204943" cy="15985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8558"/>
              </a:lnTo>
              <a:lnTo>
                <a:pt x="204943" y="15985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DC1379-91CE-4659-96D5-F2EA4F9D8858}">
      <dsp:nvSpPr>
        <dsp:cNvPr id="0" name=""/>
        <dsp:cNvSpPr/>
      </dsp:nvSpPr>
      <dsp:spPr>
        <a:xfrm>
          <a:off x="7684547" y="1653599"/>
          <a:ext cx="204943" cy="6284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8493"/>
              </a:lnTo>
              <a:lnTo>
                <a:pt x="204943" y="6284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CEE4FC-0B8E-4A1E-BD95-49A6E413ABA6}">
      <dsp:nvSpPr>
        <dsp:cNvPr id="0" name=""/>
        <dsp:cNvSpPr/>
      </dsp:nvSpPr>
      <dsp:spPr>
        <a:xfrm>
          <a:off x="5751247" y="683534"/>
          <a:ext cx="2479815" cy="2869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460"/>
              </a:lnTo>
              <a:lnTo>
                <a:pt x="2479815" y="143460"/>
              </a:lnTo>
              <a:lnTo>
                <a:pt x="2479815" y="2869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884953-A068-49F6-AFFF-846F9C1D243F}">
      <dsp:nvSpPr>
        <dsp:cNvPr id="0" name=""/>
        <dsp:cNvSpPr/>
      </dsp:nvSpPr>
      <dsp:spPr>
        <a:xfrm>
          <a:off x="6031337" y="1653599"/>
          <a:ext cx="204943" cy="6284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8493"/>
              </a:lnTo>
              <a:lnTo>
                <a:pt x="204943" y="6284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B12AB3-550F-414A-AD2C-A04441BF2CCD}">
      <dsp:nvSpPr>
        <dsp:cNvPr id="0" name=""/>
        <dsp:cNvSpPr/>
      </dsp:nvSpPr>
      <dsp:spPr>
        <a:xfrm>
          <a:off x="5751247" y="683534"/>
          <a:ext cx="826605" cy="2869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460"/>
              </a:lnTo>
              <a:lnTo>
                <a:pt x="826605" y="143460"/>
              </a:lnTo>
              <a:lnTo>
                <a:pt x="826605" y="2869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8B2D33-70C3-4D28-BD2B-61B013FB851E}">
      <dsp:nvSpPr>
        <dsp:cNvPr id="0" name=""/>
        <dsp:cNvSpPr/>
      </dsp:nvSpPr>
      <dsp:spPr>
        <a:xfrm>
          <a:off x="4378126" y="1653599"/>
          <a:ext cx="204943" cy="6284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8493"/>
              </a:lnTo>
              <a:lnTo>
                <a:pt x="204943" y="6284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EEE733-4242-49AC-AB67-8C8AB0E112CD}">
      <dsp:nvSpPr>
        <dsp:cNvPr id="0" name=""/>
        <dsp:cNvSpPr/>
      </dsp:nvSpPr>
      <dsp:spPr>
        <a:xfrm>
          <a:off x="4924642" y="683534"/>
          <a:ext cx="826605" cy="286920"/>
        </a:xfrm>
        <a:custGeom>
          <a:avLst/>
          <a:gdLst/>
          <a:ahLst/>
          <a:cxnLst/>
          <a:rect l="0" t="0" r="0" b="0"/>
          <a:pathLst>
            <a:path>
              <a:moveTo>
                <a:pt x="826605" y="0"/>
              </a:moveTo>
              <a:lnTo>
                <a:pt x="826605" y="143460"/>
              </a:lnTo>
              <a:lnTo>
                <a:pt x="0" y="143460"/>
              </a:lnTo>
              <a:lnTo>
                <a:pt x="0" y="2869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12A072-9D4E-42C1-BEC5-688B5FDB9871}">
      <dsp:nvSpPr>
        <dsp:cNvPr id="0" name=""/>
        <dsp:cNvSpPr/>
      </dsp:nvSpPr>
      <dsp:spPr>
        <a:xfrm>
          <a:off x="2724916" y="1653599"/>
          <a:ext cx="204943" cy="6284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8493"/>
              </a:lnTo>
              <a:lnTo>
                <a:pt x="204943" y="6284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5286C2-AFE7-43BE-A8B5-641D8D632FDD}">
      <dsp:nvSpPr>
        <dsp:cNvPr id="0" name=""/>
        <dsp:cNvSpPr/>
      </dsp:nvSpPr>
      <dsp:spPr>
        <a:xfrm>
          <a:off x="3271432" y="683534"/>
          <a:ext cx="2479815" cy="286920"/>
        </a:xfrm>
        <a:custGeom>
          <a:avLst/>
          <a:gdLst/>
          <a:ahLst/>
          <a:cxnLst/>
          <a:rect l="0" t="0" r="0" b="0"/>
          <a:pathLst>
            <a:path>
              <a:moveTo>
                <a:pt x="2479815" y="0"/>
              </a:moveTo>
              <a:lnTo>
                <a:pt x="2479815" y="143460"/>
              </a:lnTo>
              <a:lnTo>
                <a:pt x="0" y="143460"/>
              </a:lnTo>
              <a:lnTo>
                <a:pt x="0" y="2869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C2CCC9-C3FC-4D30-8467-CB16BFA8E9C4}">
      <dsp:nvSpPr>
        <dsp:cNvPr id="0" name=""/>
        <dsp:cNvSpPr/>
      </dsp:nvSpPr>
      <dsp:spPr>
        <a:xfrm>
          <a:off x="1071705" y="1653599"/>
          <a:ext cx="204943" cy="45087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08755"/>
              </a:lnTo>
              <a:lnTo>
                <a:pt x="204943" y="45087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92D855-CFF9-48C9-A607-63914524DB7B}">
      <dsp:nvSpPr>
        <dsp:cNvPr id="0" name=""/>
        <dsp:cNvSpPr/>
      </dsp:nvSpPr>
      <dsp:spPr>
        <a:xfrm>
          <a:off x="1071705" y="1653599"/>
          <a:ext cx="204943" cy="35386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38690"/>
              </a:lnTo>
              <a:lnTo>
                <a:pt x="204943" y="35386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A5B64D-858D-434E-862A-D44783A4E90E}">
      <dsp:nvSpPr>
        <dsp:cNvPr id="0" name=""/>
        <dsp:cNvSpPr/>
      </dsp:nvSpPr>
      <dsp:spPr>
        <a:xfrm>
          <a:off x="1071705" y="1653599"/>
          <a:ext cx="204943" cy="25686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8624"/>
              </a:lnTo>
              <a:lnTo>
                <a:pt x="204943" y="25686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88A266-F689-4930-BB2B-775A50674AB4}">
      <dsp:nvSpPr>
        <dsp:cNvPr id="0" name=""/>
        <dsp:cNvSpPr/>
      </dsp:nvSpPr>
      <dsp:spPr>
        <a:xfrm>
          <a:off x="1071705" y="1653599"/>
          <a:ext cx="204943" cy="15985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8558"/>
              </a:lnTo>
              <a:lnTo>
                <a:pt x="204943" y="15985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F17EF8-0E82-4E56-A1B0-1AA811349BCE}">
      <dsp:nvSpPr>
        <dsp:cNvPr id="0" name=""/>
        <dsp:cNvSpPr/>
      </dsp:nvSpPr>
      <dsp:spPr>
        <a:xfrm>
          <a:off x="1071705" y="1653599"/>
          <a:ext cx="204943" cy="6284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8493"/>
              </a:lnTo>
              <a:lnTo>
                <a:pt x="204943" y="6284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A48ED2-935B-45A0-A28E-1E32091E66FB}">
      <dsp:nvSpPr>
        <dsp:cNvPr id="0" name=""/>
        <dsp:cNvSpPr/>
      </dsp:nvSpPr>
      <dsp:spPr>
        <a:xfrm>
          <a:off x="1618221" y="683534"/>
          <a:ext cx="4133025" cy="286920"/>
        </a:xfrm>
        <a:custGeom>
          <a:avLst/>
          <a:gdLst/>
          <a:ahLst/>
          <a:cxnLst/>
          <a:rect l="0" t="0" r="0" b="0"/>
          <a:pathLst>
            <a:path>
              <a:moveTo>
                <a:pt x="4133025" y="0"/>
              </a:moveTo>
              <a:lnTo>
                <a:pt x="4133025" y="143460"/>
              </a:lnTo>
              <a:lnTo>
                <a:pt x="0" y="143460"/>
              </a:lnTo>
              <a:lnTo>
                <a:pt x="0" y="2869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7AC812-F3E9-4B6A-A034-95837708F955}">
      <dsp:nvSpPr>
        <dsp:cNvPr id="0" name=""/>
        <dsp:cNvSpPr/>
      </dsp:nvSpPr>
      <dsp:spPr>
        <a:xfrm>
          <a:off x="4006147" y="389"/>
          <a:ext cx="3490200" cy="683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4000" kern="1200" dirty="0"/>
            <a:t>SQLITE</a:t>
          </a:r>
          <a:br>
            <a:rPr lang="es-CO" sz="4000" kern="1200" dirty="0"/>
          </a:br>
          <a:r>
            <a:rPr lang="es-CO" sz="2000" kern="1200" dirty="0"/>
            <a:t>Tutorial</a:t>
          </a:r>
          <a:endParaRPr lang="es-CO" sz="4000" kern="1200" dirty="0"/>
        </a:p>
      </dsp:txBody>
      <dsp:txXfrm>
        <a:off x="4006147" y="389"/>
        <a:ext cx="3490200" cy="683144"/>
      </dsp:txXfrm>
    </dsp:sp>
    <dsp:sp modelId="{B6F13812-D834-41A9-99CF-833A0D37C160}">
      <dsp:nvSpPr>
        <dsp:cNvPr id="0" name=""/>
        <dsp:cNvSpPr/>
      </dsp:nvSpPr>
      <dsp:spPr>
        <a:xfrm>
          <a:off x="935077" y="970454"/>
          <a:ext cx="1366289" cy="683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800" kern="1200" dirty="0" err="1"/>
            <a:t>Tracks</a:t>
          </a:r>
          <a:endParaRPr lang="es-CO" sz="1800" kern="1200" dirty="0"/>
        </a:p>
      </dsp:txBody>
      <dsp:txXfrm>
        <a:off x="935077" y="970454"/>
        <a:ext cx="1366289" cy="683144"/>
      </dsp:txXfrm>
    </dsp:sp>
    <dsp:sp modelId="{A15B3439-F4D7-45C0-8E64-216658E34F82}">
      <dsp:nvSpPr>
        <dsp:cNvPr id="0" name=""/>
        <dsp:cNvSpPr/>
      </dsp:nvSpPr>
      <dsp:spPr>
        <a:xfrm>
          <a:off x="1276649" y="1940520"/>
          <a:ext cx="1366289" cy="683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800" kern="1200" dirty="0" err="1"/>
            <a:t>Media_types</a:t>
          </a:r>
          <a:endParaRPr lang="es-CO" sz="1800" kern="1200" dirty="0"/>
        </a:p>
      </dsp:txBody>
      <dsp:txXfrm>
        <a:off x="1276649" y="1940520"/>
        <a:ext cx="1366289" cy="683144"/>
      </dsp:txXfrm>
    </dsp:sp>
    <dsp:sp modelId="{C6184426-B768-4113-B060-B874177A3588}">
      <dsp:nvSpPr>
        <dsp:cNvPr id="0" name=""/>
        <dsp:cNvSpPr/>
      </dsp:nvSpPr>
      <dsp:spPr>
        <a:xfrm>
          <a:off x="1276649" y="2910586"/>
          <a:ext cx="1366289" cy="683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800" kern="1200" dirty="0" err="1"/>
            <a:t>Genres</a:t>
          </a:r>
          <a:endParaRPr lang="es-CO" sz="1800" kern="1200" dirty="0"/>
        </a:p>
      </dsp:txBody>
      <dsp:txXfrm>
        <a:off x="1276649" y="2910586"/>
        <a:ext cx="1366289" cy="683144"/>
      </dsp:txXfrm>
    </dsp:sp>
    <dsp:sp modelId="{DF75298A-D0A9-4585-B255-C17F49226D15}">
      <dsp:nvSpPr>
        <dsp:cNvPr id="0" name=""/>
        <dsp:cNvSpPr/>
      </dsp:nvSpPr>
      <dsp:spPr>
        <a:xfrm>
          <a:off x="1276649" y="3880651"/>
          <a:ext cx="1366289" cy="683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800" kern="1200" dirty="0" err="1"/>
            <a:t>Artists</a:t>
          </a:r>
          <a:endParaRPr lang="es-CO" sz="1800" kern="1200" dirty="0"/>
        </a:p>
      </dsp:txBody>
      <dsp:txXfrm>
        <a:off x="1276649" y="3880651"/>
        <a:ext cx="1366289" cy="683144"/>
      </dsp:txXfrm>
    </dsp:sp>
    <dsp:sp modelId="{20A86946-9017-499B-B4C1-7EF81B532942}">
      <dsp:nvSpPr>
        <dsp:cNvPr id="0" name=""/>
        <dsp:cNvSpPr/>
      </dsp:nvSpPr>
      <dsp:spPr>
        <a:xfrm>
          <a:off x="1276649" y="4850717"/>
          <a:ext cx="1366289" cy="683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800" kern="1200" dirty="0" err="1"/>
            <a:t>Playlist</a:t>
          </a:r>
          <a:endParaRPr lang="es-CO" sz="1800" kern="1200" dirty="0"/>
        </a:p>
      </dsp:txBody>
      <dsp:txXfrm>
        <a:off x="1276649" y="4850717"/>
        <a:ext cx="1366289" cy="683144"/>
      </dsp:txXfrm>
    </dsp:sp>
    <dsp:sp modelId="{33DE606F-062F-4742-ACB7-515F50F1B8AC}">
      <dsp:nvSpPr>
        <dsp:cNvPr id="0" name=""/>
        <dsp:cNvSpPr/>
      </dsp:nvSpPr>
      <dsp:spPr>
        <a:xfrm>
          <a:off x="1276649" y="5820782"/>
          <a:ext cx="1366289" cy="683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800" kern="1200" dirty="0"/>
            <a:t>Date </a:t>
          </a:r>
          <a:r>
            <a:rPr lang="es-CO" sz="1800" kern="1200" dirty="0" err="1"/>
            <a:t>of</a:t>
          </a:r>
          <a:r>
            <a:rPr lang="es-CO" sz="1800" kern="1200" dirty="0"/>
            <a:t> </a:t>
          </a:r>
          <a:r>
            <a:rPr lang="es-CO" sz="1800" kern="1200" dirty="0" err="1"/>
            <a:t>track</a:t>
          </a:r>
          <a:endParaRPr lang="es-CO" sz="1800" kern="1200" dirty="0"/>
        </a:p>
      </dsp:txBody>
      <dsp:txXfrm>
        <a:off x="1276649" y="5820782"/>
        <a:ext cx="1366289" cy="683144"/>
      </dsp:txXfrm>
    </dsp:sp>
    <dsp:sp modelId="{86D9D845-5689-41E5-9C1C-EBDA597CF689}">
      <dsp:nvSpPr>
        <dsp:cNvPr id="0" name=""/>
        <dsp:cNvSpPr/>
      </dsp:nvSpPr>
      <dsp:spPr>
        <a:xfrm>
          <a:off x="2588287" y="970454"/>
          <a:ext cx="1366289" cy="683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800" kern="1200" dirty="0" err="1"/>
            <a:t>Albums</a:t>
          </a:r>
          <a:endParaRPr lang="es-CO" sz="1800" kern="1200" dirty="0"/>
        </a:p>
      </dsp:txBody>
      <dsp:txXfrm>
        <a:off x="2588287" y="970454"/>
        <a:ext cx="1366289" cy="683144"/>
      </dsp:txXfrm>
    </dsp:sp>
    <dsp:sp modelId="{EA3A61D7-37E3-4C7A-9F7B-219EF4879821}">
      <dsp:nvSpPr>
        <dsp:cNvPr id="0" name=""/>
        <dsp:cNvSpPr/>
      </dsp:nvSpPr>
      <dsp:spPr>
        <a:xfrm>
          <a:off x="2929859" y="1940520"/>
          <a:ext cx="1366289" cy="683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800" kern="1200" dirty="0" err="1"/>
            <a:t>Tracks</a:t>
          </a:r>
          <a:endParaRPr lang="es-CO" sz="1800" kern="1200" dirty="0"/>
        </a:p>
      </dsp:txBody>
      <dsp:txXfrm>
        <a:off x="2929859" y="1940520"/>
        <a:ext cx="1366289" cy="683144"/>
      </dsp:txXfrm>
    </dsp:sp>
    <dsp:sp modelId="{B329F696-EFE0-4910-8A08-4D56BC775283}">
      <dsp:nvSpPr>
        <dsp:cNvPr id="0" name=""/>
        <dsp:cNvSpPr/>
      </dsp:nvSpPr>
      <dsp:spPr>
        <a:xfrm>
          <a:off x="4241497" y="970454"/>
          <a:ext cx="1366289" cy="683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800" kern="1200" dirty="0" err="1"/>
            <a:t>Playlists</a:t>
          </a:r>
          <a:endParaRPr lang="es-CO" sz="1800" kern="1200" dirty="0"/>
        </a:p>
      </dsp:txBody>
      <dsp:txXfrm>
        <a:off x="4241497" y="970454"/>
        <a:ext cx="1366289" cy="683144"/>
      </dsp:txXfrm>
    </dsp:sp>
    <dsp:sp modelId="{C0D052FC-C7D5-4237-9B0F-275CBAFD6425}">
      <dsp:nvSpPr>
        <dsp:cNvPr id="0" name=""/>
        <dsp:cNvSpPr/>
      </dsp:nvSpPr>
      <dsp:spPr>
        <a:xfrm>
          <a:off x="4583070" y="1940520"/>
          <a:ext cx="1366289" cy="683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800" kern="1200" dirty="0" err="1"/>
            <a:t>Playlists</a:t>
          </a:r>
          <a:endParaRPr lang="es-CO" sz="1800" kern="1200" dirty="0"/>
        </a:p>
      </dsp:txBody>
      <dsp:txXfrm>
        <a:off x="4583070" y="1940520"/>
        <a:ext cx="1366289" cy="683144"/>
      </dsp:txXfrm>
    </dsp:sp>
    <dsp:sp modelId="{46178663-2455-4EA4-B313-AC582058381E}">
      <dsp:nvSpPr>
        <dsp:cNvPr id="0" name=""/>
        <dsp:cNvSpPr/>
      </dsp:nvSpPr>
      <dsp:spPr>
        <a:xfrm>
          <a:off x="5894708" y="970454"/>
          <a:ext cx="1366289" cy="683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800" kern="1200" dirty="0" err="1"/>
            <a:t>Invoices</a:t>
          </a:r>
          <a:endParaRPr lang="es-CO" sz="1800" kern="1200" dirty="0"/>
        </a:p>
      </dsp:txBody>
      <dsp:txXfrm>
        <a:off x="5894708" y="970454"/>
        <a:ext cx="1366289" cy="683144"/>
      </dsp:txXfrm>
    </dsp:sp>
    <dsp:sp modelId="{B66A997A-1523-4EA0-9A0D-1EA34EF78DDB}">
      <dsp:nvSpPr>
        <dsp:cNvPr id="0" name=""/>
        <dsp:cNvSpPr/>
      </dsp:nvSpPr>
      <dsp:spPr>
        <a:xfrm>
          <a:off x="6236280" y="1940520"/>
          <a:ext cx="1366289" cy="683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800" kern="1200" dirty="0" err="1"/>
            <a:t>Invoice_ítems</a:t>
          </a:r>
          <a:endParaRPr lang="es-CO" sz="1800" kern="1200" dirty="0"/>
        </a:p>
      </dsp:txBody>
      <dsp:txXfrm>
        <a:off x="6236280" y="1940520"/>
        <a:ext cx="1366289" cy="683144"/>
      </dsp:txXfrm>
    </dsp:sp>
    <dsp:sp modelId="{4C121F15-6C27-46F8-B7AD-A607276B4089}">
      <dsp:nvSpPr>
        <dsp:cNvPr id="0" name=""/>
        <dsp:cNvSpPr/>
      </dsp:nvSpPr>
      <dsp:spPr>
        <a:xfrm>
          <a:off x="7547918" y="970454"/>
          <a:ext cx="1366289" cy="683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800" kern="1200" dirty="0" err="1"/>
            <a:t>Customers</a:t>
          </a:r>
          <a:endParaRPr lang="es-CO" sz="1800" kern="1200" dirty="0"/>
        </a:p>
      </dsp:txBody>
      <dsp:txXfrm>
        <a:off x="7547918" y="970454"/>
        <a:ext cx="1366289" cy="683144"/>
      </dsp:txXfrm>
    </dsp:sp>
    <dsp:sp modelId="{4FF9231D-F9EB-4DEF-8419-30C4EB89D40C}">
      <dsp:nvSpPr>
        <dsp:cNvPr id="0" name=""/>
        <dsp:cNvSpPr/>
      </dsp:nvSpPr>
      <dsp:spPr>
        <a:xfrm>
          <a:off x="7889490" y="1940520"/>
          <a:ext cx="1366289" cy="683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800" kern="1200" dirty="0"/>
            <a:t>Date </a:t>
          </a:r>
          <a:r>
            <a:rPr lang="es-CO" sz="1800" kern="1200" dirty="0" err="1"/>
            <a:t>of</a:t>
          </a:r>
          <a:r>
            <a:rPr lang="es-CO" sz="1800" kern="1200" dirty="0"/>
            <a:t> </a:t>
          </a:r>
          <a:r>
            <a:rPr lang="es-CO" sz="1800" kern="1200" dirty="0" err="1"/>
            <a:t>Customers</a:t>
          </a:r>
          <a:endParaRPr lang="es-CO" sz="1800" kern="1200" dirty="0"/>
        </a:p>
      </dsp:txBody>
      <dsp:txXfrm>
        <a:off x="7889490" y="1940520"/>
        <a:ext cx="1366289" cy="683144"/>
      </dsp:txXfrm>
    </dsp:sp>
    <dsp:sp modelId="{A330D048-957B-4DC7-AA5E-20FE0941ED07}">
      <dsp:nvSpPr>
        <dsp:cNvPr id="0" name=""/>
        <dsp:cNvSpPr/>
      </dsp:nvSpPr>
      <dsp:spPr>
        <a:xfrm>
          <a:off x="7889490" y="2910586"/>
          <a:ext cx="1366289" cy="683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800" kern="1200" dirty="0" err="1"/>
            <a:t>Invoice</a:t>
          </a:r>
          <a:endParaRPr lang="es-CO" sz="1800" kern="1200" dirty="0"/>
        </a:p>
      </dsp:txBody>
      <dsp:txXfrm>
        <a:off x="7889490" y="2910586"/>
        <a:ext cx="1366289" cy="683144"/>
      </dsp:txXfrm>
    </dsp:sp>
    <dsp:sp modelId="{81C301EB-1B73-4D4E-A1F1-F86543C6A941}">
      <dsp:nvSpPr>
        <dsp:cNvPr id="0" name=""/>
        <dsp:cNvSpPr/>
      </dsp:nvSpPr>
      <dsp:spPr>
        <a:xfrm>
          <a:off x="7889490" y="3880651"/>
          <a:ext cx="1366289" cy="683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800" kern="1200" dirty="0" err="1"/>
            <a:t>Employees</a:t>
          </a:r>
          <a:endParaRPr lang="es-CO" sz="1800" kern="1200" dirty="0"/>
        </a:p>
      </dsp:txBody>
      <dsp:txXfrm>
        <a:off x="7889490" y="3880651"/>
        <a:ext cx="1366289" cy="683144"/>
      </dsp:txXfrm>
    </dsp:sp>
    <dsp:sp modelId="{3780DF2F-AF4C-4B2C-B907-690C8D4E4D5A}">
      <dsp:nvSpPr>
        <dsp:cNvPr id="0" name=""/>
        <dsp:cNvSpPr/>
      </dsp:nvSpPr>
      <dsp:spPr>
        <a:xfrm>
          <a:off x="9201128" y="970454"/>
          <a:ext cx="1366289" cy="683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800" kern="1200" dirty="0" err="1"/>
            <a:t>Artist</a:t>
          </a:r>
          <a:r>
            <a:rPr lang="es-CO" sz="1800" kern="1200" dirty="0"/>
            <a:t> </a:t>
          </a:r>
        </a:p>
      </dsp:txBody>
      <dsp:txXfrm>
        <a:off x="9201128" y="970454"/>
        <a:ext cx="1366289" cy="683144"/>
      </dsp:txXfrm>
    </dsp:sp>
    <dsp:sp modelId="{D0E09615-ABD5-48AC-B699-1F911F324325}">
      <dsp:nvSpPr>
        <dsp:cNvPr id="0" name=""/>
        <dsp:cNvSpPr/>
      </dsp:nvSpPr>
      <dsp:spPr>
        <a:xfrm>
          <a:off x="9542701" y="1940520"/>
          <a:ext cx="1366289" cy="683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800" kern="1200" dirty="0" err="1"/>
            <a:t>Tracks</a:t>
          </a:r>
          <a:endParaRPr lang="es-CO" sz="1800" kern="1200" dirty="0"/>
        </a:p>
      </dsp:txBody>
      <dsp:txXfrm>
        <a:off x="9542701" y="1940520"/>
        <a:ext cx="1366289" cy="683144"/>
      </dsp:txXfrm>
    </dsp:sp>
    <dsp:sp modelId="{4832B71B-6D90-4E55-89CF-C6110434826F}">
      <dsp:nvSpPr>
        <dsp:cNvPr id="0" name=""/>
        <dsp:cNvSpPr/>
      </dsp:nvSpPr>
      <dsp:spPr>
        <a:xfrm>
          <a:off x="9542701" y="2910586"/>
          <a:ext cx="1366289" cy="683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800" kern="1200" dirty="0"/>
            <a:t>Date </a:t>
          </a:r>
          <a:r>
            <a:rPr lang="es-CO" sz="1800" kern="1200" dirty="0" err="1"/>
            <a:t>artist</a:t>
          </a:r>
          <a:endParaRPr lang="es-CO" sz="1800" kern="1200" dirty="0"/>
        </a:p>
      </dsp:txBody>
      <dsp:txXfrm>
        <a:off x="9542701" y="2910586"/>
        <a:ext cx="1366289" cy="6831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47147C-B88D-47F7-8E81-3B22EFA17F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2F5BFDA-5695-4132-ABA5-CF42C7FF4A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D52052-4696-4F5E-9430-FEB2F408C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30847-CCF6-4E42-B977-5A56EA2224C8}" type="datetimeFigureOut">
              <a:rPr lang="es-CO" smtClean="0"/>
              <a:t>26/04/2021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48FEDE-C09C-40C9-8471-243061E1E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11B984-2DEB-4CD4-B565-625C63277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02E68-2114-48FE-8220-79176CDC7E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29810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48B119-2D55-4801-8A84-279B522BC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F11D190-6704-403C-9B13-4C4FC75B1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AC6F31-0145-463F-80FD-20B97760A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30847-CCF6-4E42-B977-5A56EA2224C8}" type="datetimeFigureOut">
              <a:rPr lang="es-CO" smtClean="0"/>
              <a:t>26/04/2021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D4BA6E-C8CC-4D7E-B11F-9C875C838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FFAE11-9944-404B-B316-D01A28B8B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02E68-2114-48FE-8220-79176CDC7E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798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33E0FF9-C56B-43F0-8292-44F1A4778D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2A6E8A4-D9D5-46E5-BE57-2CF37E342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BD0D9E-B572-42F0-AB31-6BEF5C4CE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30847-CCF6-4E42-B977-5A56EA2224C8}" type="datetimeFigureOut">
              <a:rPr lang="es-CO" smtClean="0"/>
              <a:t>26/04/2021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0E166B-59AC-4D79-8D42-EC2D8BCC5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E45BB7-DAE2-4C8C-9D76-E65F83417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02E68-2114-48FE-8220-79176CDC7E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28995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E6BDBE-18D0-4621-BDB7-148F4A918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066DF4-9047-44D6-91A6-651C6DE25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D92265-C09F-4068-BABC-C88E132FE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30847-CCF6-4E42-B977-5A56EA2224C8}" type="datetimeFigureOut">
              <a:rPr lang="es-CO" smtClean="0"/>
              <a:t>26/04/2021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B2BB23-6B45-4A7D-8EA9-67AF9E728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49AC16-D0E6-4C6A-A136-5B57E9D0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02E68-2114-48FE-8220-79176CDC7E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7414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F2EFC-1367-4AEB-B306-2D6E6F506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EC14A22-45DF-4A58-85E5-C1CB745B8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DFE3D9-8FA1-428A-A7FF-FC042DDA8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30847-CCF6-4E42-B977-5A56EA2224C8}" type="datetimeFigureOut">
              <a:rPr lang="es-CO" smtClean="0"/>
              <a:t>26/04/2021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11AFAD-B542-4D44-8B0D-403B423AB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642F4D-AFAC-42C6-B673-5A1B4073B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02E68-2114-48FE-8220-79176CDC7E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93018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161429-D891-4B95-9867-A084148BE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1D2570-AD24-4500-9291-9D1BF2ADC3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8BFC275-D08D-4D87-AEAD-C89480C7B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AC8CD70-3464-43BA-BD86-25CB74F2D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30847-CCF6-4E42-B977-5A56EA2224C8}" type="datetimeFigureOut">
              <a:rPr lang="es-CO" smtClean="0"/>
              <a:t>26/04/2021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6DDB56E-4F1C-4020-AB0F-5496507AB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3EF004-0A2C-4A15-B99B-F7195A004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02E68-2114-48FE-8220-79176CDC7E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92974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2D7959-3C95-4DC9-9EA4-6F5F77A46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538B33C-7C33-4A40-B6D7-CA864F339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7DCBE5B-2157-4D70-9D08-54022868B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148E193-5605-40A0-9F90-6EE1BCED2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FADB892-77CB-4690-855D-237D81DB5B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FBB079F-3C40-4E69-B8A5-D9F5E11A0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30847-CCF6-4E42-B977-5A56EA2224C8}" type="datetimeFigureOut">
              <a:rPr lang="es-CO" smtClean="0"/>
              <a:t>26/04/2021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B4A90C5-9DC0-4F56-B411-FB0790970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64751ED-D5E7-4C75-95A5-535388F1B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02E68-2114-48FE-8220-79176CDC7E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66775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2F0599-C9A9-4A0D-BEF6-F3A659C71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7A6D64B-4842-4EC9-8BC3-91CB6394D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30847-CCF6-4E42-B977-5A56EA2224C8}" type="datetimeFigureOut">
              <a:rPr lang="es-CO" smtClean="0"/>
              <a:t>26/04/2021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84F0142-909C-4A4F-913A-1C7008BDE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3600867-FCC7-4E59-804C-87857C707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02E68-2114-48FE-8220-79176CDC7E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24876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2F99EFF-53CF-4DBD-A704-DCCB530EC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30847-CCF6-4E42-B977-5A56EA2224C8}" type="datetimeFigureOut">
              <a:rPr lang="es-CO" smtClean="0"/>
              <a:t>26/04/2021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FF08385-BAD3-4875-B7BF-EA270D145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DCEFF2A-4804-4F4A-8471-FA77E34F0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02E68-2114-48FE-8220-79176CDC7E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5792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2CFFBF-7F7C-408E-9E4C-E3BF76960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E77F31-0ED1-4508-B8ED-4167F4C29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72BF8FA-1551-4468-A8B6-DE5CC9248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982CD5B-AFED-44FE-95E6-51BC72393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30847-CCF6-4E42-B977-5A56EA2224C8}" type="datetimeFigureOut">
              <a:rPr lang="es-CO" smtClean="0"/>
              <a:t>26/04/2021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6268BA5-ABC5-4AC4-96C1-D5FF56AFC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B18177D-B347-4A54-BBA5-2F0FCC95C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02E68-2114-48FE-8220-79176CDC7E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2939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4E497B-F05E-4506-B32A-7DF123C99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C1363DF-A967-4054-BFA8-E551064D84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802363C-7D0B-4402-8D7C-8487C35E8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22CA772-4E85-416E-B3C1-E96466B16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30847-CCF6-4E42-B977-5A56EA2224C8}" type="datetimeFigureOut">
              <a:rPr lang="es-CO" smtClean="0"/>
              <a:t>26/04/2021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0388AA8-B470-464B-A67D-E7C1F85DB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85C146-97B0-48B8-B60D-D4482BAED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02E68-2114-48FE-8220-79176CDC7E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126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37FF479-9879-4413-B3ED-7EBC427D3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7D3C6F-52B9-4933-BB81-8FD845A8F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A21E98-AEC0-4B6B-A6CD-0B987B2E66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30847-CCF6-4E42-B977-5A56EA2224C8}" type="datetimeFigureOut">
              <a:rPr lang="es-CO" smtClean="0"/>
              <a:t>26/04/2021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1993E8-1701-4769-A06B-24D80644AF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1BB041-67A3-4AAB-A0DF-BCC923DF9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02E68-2114-48FE-8220-79176CDC7E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57312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C5A8620A-3EC7-40A0-BAB4-D583A1D46A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2150159"/>
              </p:ext>
            </p:extLst>
          </p:nvPr>
        </p:nvGraphicFramePr>
        <p:xfrm>
          <a:off x="163902" y="129396"/>
          <a:ext cx="11844068" cy="6504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63680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31</Words>
  <Application>Microsoft Office PowerPoint</Application>
  <PresentationFormat>Panorámica</PresentationFormat>
  <Paragraphs>20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Felipe Narváez Gómez</dc:creator>
  <cp:lastModifiedBy>Luis Felipe Narváez Gómez</cp:lastModifiedBy>
  <cp:revision>2</cp:revision>
  <dcterms:created xsi:type="dcterms:W3CDTF">2021-04-26T17:37:19Z</dcterms:created>
  <dcterms:modified xsi:type="dcterms:W3CDTF">2021-04-26T17:44:56Z</dcterms:modified>
</cp:coreProperties>
</file>