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0477500" cy="3025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688" y="495191"/>
            <a:ext cx="7858125" cy="1053418"/>
          </a:xfrm>
        </p:spPr>
        <p:txBody>
          <a:bodyPr anchor="b"/>
          <a:lstStyle>
            <a:lvl1pPr algn="ctr">
              <a:defRPr sz="26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688" y="1589233"/>
            <a:ext cx="7858125" cy="730528"/>
          </a:xfrm>
        </p:spPr>
        <p:txBody>
          <a:bodyPr/>
          <a:lstStyle>
            <a:lvl1pPr marL="0" indent="0" algn="ctr">
              <a:buNone/>
              <a:defRPr sz="1059"/>
            </a:lvl1pPr>
            <a:lvl2pPr marL="201717" indent="0" algn="ctr">
              <a:buNone/>
              <a:defRPr sz="882"/>
            </a:lvl2pPr>
            <a:lvl3pPr marL="403433" indent="0" algn="ctr">
              <a:buNone/>
              <a:defRPr sz="794"/>
            </a:lvl3pPr>
            <a:lvl4pPr marL="605150" indent="0" algn="ctr">
              <a:buNone/>
              <a:defRPr sz="706"/>
            </a:lvl4pPr>
            <a:lvl5pPr marL="806867" indent="0" algn="ctr">
              <a:buNone/>
              <a:defRPr sz="706"/>
            </a:lvl5pPr>
            <a:lvl6pPr marL="1008583" indent="0" algn="ctr">
              <a:buNone/>
              <a:defRPr sz="706"/>
            </a:lvl6pPr>
            <a:lvl7pPr marL="1210300" indent="0" algn="ctr">
              <a:buNone/>
              <a:defRPr sz="706"/>
            </a:lvl7pPr>
            <a:lvl8pPr marL="1412016" indent="0" algn="ctr">
              <a:buNone/>
              <a:defRPr sz="706"/>
            </a:lvl8pPr>
            <a:lvl9pPr marL="1613733" indent="0" algn="ctr">
              <a:buNone/>
              <a:defRPr sz="70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51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092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7961" y="161095"/>
            <a:ext cx="2259211" cy="25642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328" y="161095"/>
            <a:ext cx="6646664" cy="256420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42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815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71" y="754343"/>
            <a:ext cx="9036844" cy="1258638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871" y="2024888"/>
            <a:ext cx="9036844" cy="661888"/>
          </a:xfrm>
        </p:spPr>
        <p:txBody>
          <a:bodyPr/>
          <a:lstStyle>
            <a:lvl1pPr marL="0" indent="0">
              <a:buNone/>
              <a:defRPr sz="1059">
                <a:solidFill>
                  <a:schemeClr val="tx1">
                    <a:tint val="75000"/>
                  </a:schemeClr>
                </a:solidFill>
              </a:defRPr>
            </a:lvl1pPr>
            <a:lvl2pPr marL="201717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2pPr>
            <a:lvl3pPr marL="403433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3pPr>
            <a:lvl4pPr marL="605150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806867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008583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210300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412016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613733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77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328" y="805473"/>
            <a:ext cx="4452938" cy="19198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4234" y="805473"/>
            <a:ext cx="4452938" cy="19198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2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93" y="161095"/>
            <a:ext cx="9036844" cy="58484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93" y="741735"/>
            <a:ext cx="4432473" cy="363513"/>
          </a:xfrm>
        </p:spPr>
        <p:txBody>
          <a:bodyPr anchor="b"/>
          <a:lstStyle>
            <a:lvl1pPr marL="0" indent="0">
              <a:buNone/>
              <a:defRPr sz="1059" b="1"/>
            </a:lvl1pPr>
            <a:lvl2pPr marL="201717" indent="0">
              <a:buNone/>
              <a:defRPr sz="882" b="1"/>
            </a:lvl2pPr>
            <a:lvl3pPr marL="403433" indent="0">
              <a:buNone/>
              <a:defRPr sz="794" b="1"/>
            </a:lvl3pPr>
            <a:lvl4pPr marL="605150" indent="0">
              <a:buNone/>
              <a:defRPr sz="706" b="1"/>
            </a:lvl4pPr>
            <a:lvl5pPr marL="806867" indent="0">
              <a:buNone/>
              <a:defRPr sz="706" b="1"/>
            </a:lvl5pPr>
            <a:lvl6pPr marL="1008583" indent="0">
              <a:buNone/>
              <a:defRPr sz="706" b="1"/>
            </a:lvl6pPr>
            <a:lvl7pPr marL="1210300" indent="0">
              <a:buNone/>
              <a:defRPr sz="706" b="1"/>
            </a:lvl7pPr>
            <a:lvl8pPr marL="1412016" indent="0">
              <a:buNone/>
              <a:defRPr sz="706" b="1"/>
            </a:lvl8pPr>
            <a:lvl9pPr marL="1613733" indent="0">
              <a:buNone/>
              <a:defRPr sz="70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693" y="1105248"/>
            <a:ext cx="4432473" cy="16256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4234" y="741735"/>
            <a:ext cx="4454302" cy="363513"/>
          </a:xfrm>
        </p:spPr>
        <p:txBody>
          <a:bodyPr anchor="b"/>
          <a:lstStyle>
            <a:lvl1pPr marL="0" indent="0">
              <a:buNone/>
              <a:defRPr sz="1059" b="1"/>
            </a:lvl1pPr>
            <a:lvl2pPr marL="201717" indent="0">
              <a:buNone/>
              <a:defRPr sz="882" b="1"/>
            </a:lvl2pPr>
            <a:lvl3pPr marL="403433" indent="0">
              <a:buNone/>
              <a:defRPr sz="794" b="1"/>
            </a:lvl3pPr>
            <a:lvl4pPr marL="605150" indent="0">
              <a:buNone/>
              <a:defRPr sz="706" b="1"/>
            </a:lvl4pPr>
            <a:lvl5pPr marL="806867" indent="0">
              <a:buNone/>
              <a:defRPr sz="706" b="1"/>
            </a:lvl5pPr>
            <a:lvl6pPr marL="1008583" indent="0">
              <a:buNone/>
              <a:defRPr sz="706" b="1"/>
            </a:lvl6pPr>
            <a:lvl7pPr marL="1210300" indent="0">
              <a:buNone/>
              <a:defRPr sz="706" b="1"/>
            </a:lvl7pPr>
            <a:lvl8pPr marL="1412016" indent="0">
              <a:buNone/>
              <a:defRPr sz="706" b="1"/>
            </a:lvl8pPr>
            <a:lvl9pPr marL="1613733" indent="0">
              <a:buNone/>
              <a:defRPr sz="70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4234" y="1105248"/>
            <a:ext cx="4454302" cy="16256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8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195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82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93" y="201718"/>
            <a:ext cx="3379266" cy="706014"/>
          </a:xfrm>
        </p:spPr>
        <p:txBody>
          <a:bodyPr anchor="b"/>
          <a:lstStyle>
            <a:lvl1pPr>
              <a:defRPr sz="14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302" y="435656"/>
            <a:ext cx="5304234" cy="2150261"/>
          </a:xfrm>
        </p:spPr>
        <p:txBody>
          <a:bodyPr/>
          <a:lstStyle>
            <a:lvl1pPr>
              <a:defRPr sz="1412"/>
            </a:lvl1pPr>
            <a:lvl2pPr>
              <a:defRPr sz="1235"/>
            </a:lvl2pPr>
            <a:lvl3pPr>
              <a:defRPr sz="1059"/>
            </a:lvl3pPr>
            <a:lvl4pPr>
              <a:defRPr sz="882"/>
            </a:lvl4pPr>
            <a:lvl5pPr>
              <a:defRPr sz="882"/>
            </a:lvl5pPr>
            <a:lvl6pPr>
              <a:defRPr sz="882"/>
            </a:lvl6pPr>
            <a:lvl7pPr>
              <a:defRPr sz="882"/>
            </a:lvl7pPr>
            <a:lvl8pPr>
              <a:defRPr sz="882"/>
            </a:lvl8pPr>
            <a:lvl9pPr>
              <a:defRPr sz="88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693" y="907732"/>
            <a:ext cx="3379266" cy="1681687"/>
          </a:xfrm>
        </p:spPr>
        <p:txBody>
          <a:bodyPr/>
          <a:lstStyle>
            <a:lvl1pPr marL="0" indent="0">
              <a:buNone/>
              <a:defRPr sz="706"/>
            </a:lvl1pPr>
            <a:lvl2pPr marL="201717" indent="0">
              <a:buNone/>
              <a:defRPr sz="618"/>
            </a:lvl2pPr>
            <a:lvl3pPr marL="403433" indent="0">
              <a:buNone/>
              <a:defRPr sz="529"/>
            </a:lvl3pPr>
            <a:lvl4pPr marL="605150" indent="0">
              <a:buNone/>
              <a:defRPr sz="441"/>
            </a:lvl4pPr>
            <a:lvl5pPr marL="806867" indent="0">
              <a:buNone/>
              <a:defRPr sz="441"/>
            </a:lvl5pPr>
            <a:lvl6pPr marL="1008583" indent="0">
              <a:buNone/>
              <a:defRPr sz="441"/>
            </a:lvl6pPr>
            <a:lvl7pPr marL="1210300" indent="0">
              <a:buNone/>
              <a:defRPr sz="441"/>
            </a:lvl7pPr>
            <a:lvl8pPr marL="1412016" indent="0">
              <a:buNone/>
              <a:defRPr sz="441"/>
            </a:lvl8pPr>
            <a:lvl9pPr marL="1613733" indent="0">
              <a:buNone/>
              <a:defRPr sz="44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8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93" y="201718"/>
            <a:ext cx="3379266" cy="706014"/>
          </a:xfrm>
        </p:spPr>
        <p:txBody>
          <a:bodyPr anchor="b"/>
          <a:lstStyle>
            <a:lvl1pPr>
              <a:defRPr sz="14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4302" y="435656"/>
            <a:ext cx="5304234" cy="2150261"/>
          </a:xfrm>
        </p:spPr>
        <p:txBody>
          <a:bodyPr anchor="t"/>
          <a:lstStyle>
            <a:lvl1pPr marL="0" indent="0">
              <a:buNone/>
              <a:defRPr sz="1412"/>
            </a:lvl1pPr>
            <a:lvl2pPr marL="201717" indent="0">
              <a:buNone/>
              <a:defRPr sz="1235"/>
            </a:lvl2pPr>
            <a:lvl3pPr marL="403433" indent="0">
              <a:buNone/>
              <a:defRPr sz="1059"/>
            </a:lvl3pPr>
            <a:lvl4pPr marL="605150" indent="0">
              <a:buNone/>
              <a:defRPr sz="882"/>
            </a:lvl4pPr>
            <a:lvl5pPr marL="806867" indent="0">
              <a:buNone/>
              <a:defRPr sz="882"/>
            </a:lvl5pPr>
            <a:lvl6pPr marL="1008583" indent="0">
              <a:buNone/>
              <a:defRPr sz="882"/>
            </a:lvl6pPr>
            <a:lvl7pPr marL="1210300" indent="0">
              <a:buNone/>
              <a:defRPr sz="882"/>
            </a:lvl7pPr>
            <a:lvl8pPr marL="1412016" indent="0">
              <a:buNone/>
              <a:defRPr sz="882"/>
            </a:lvl8pPr>
            <a:lvl9pPr marL="1613733" indent="0">
              <a:buNone/>
              <a:defRPr sz="88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693" y="907732"/>
            <a:ext cx="3379266" cy="1681687"/>
          </a:xfrm>
        </p:spPr>
        <p:txBody>
          <a:bodyPr/>
          <a:lstStyle>
            <a:lvl1pPr marL="0" indent="0">
              <a:buNone/>
              <a:defRPr sz="706"/>
            </a:lvl1pPr>
            <a:lvl2pPr marL="201717" indent="0">
              <a:buNone/>
              <a:defRPr sz="618"/>
            </a:lvl2pPr>
            <a:lvl3pPr marL="403433" indent="0">
              <a:buNone/>
              <a:defRPr sz="529"/>
            </a:lvl3pPr>
            <a:lvl4pPr marL="605150" indent="0">
              <a:buNone/>
              <a:defRPr sz="441"/>
            </a:lvl4pPr>
            <a:lvl5pPr marL="806867" indent="0">
              <a:buNone/>
              <a:defRPr sz="441"/>
            </a:lvl5pPr>
            <a:lvl6pPr marL="1008583" indent="0">
              <a:buNone/>
              <a:defRPr sz="441"/>
            </a:lvl6pPr>
            <a:lvl7pPr marL="1210300" indent="0">
              <a:buNone/>
              <a:defRPr sz="441"/>
            </a:lvl7pPr>
            <a:lvl8pPr marL="1412016" indent="0">
              <a:buNone/>
              <a:defRPr sz="441"/>
            </a:lvl8pPr>
            <a:lvl9pPr marL="1613733" indent="0">
              <a:buNone/>
              <a:defRPr sz="44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7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328" y="161095"/>
            <a:ext cx="9036844" cy="584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28" y="805473"/>
            <a:ext cx="9036844" cy="191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8" y="2804445"/>
            <a:ext cx="2357438" cy="161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C271-45EE-4640-A217-E52A8F218DCE}" type="datetimeFigureOut">
              <a:rPr lang="es-CO" smtClean="0"/>
              <a:t>11/03/2021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0672" y="2804445"/>
            <a:ext cx="3536156" cy="161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9734" y="2804445"/>
            <a:ext cx="2357438" cy="161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6928-B2A8-4071-AA69-66F7478E64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045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433" rtl="0" eaLnBrk="1" latinLnBrk="0" hangingPunct="1">
        <a:lnSpc>
          <a:spcPct val="90000"/>
        </a:lnSpc>
        <a:spcBef>
          <a:spcPct val="0"/>
        </a:spcBef>
        <a:buNone/>
        <a:defRPr sz="19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58" indent="-100858" algn="l" defTabSz="403433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1pPr>
      <a:lvl2pPr marL="302575" indent="-100858" algn="l" defTabSz="40343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2pPr>
      <a:lvl3pPr marL="504292" indent="-100858" algn="l" defTabSz="40343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3pPr>
      <a:lvl4pPr marL="706008" indent="-100858" algn="l" defTabSz="40343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907725" indent="-100858" algn="l" defTabSz="40343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109442" indent="-100858" algn="l" defTabSz="40343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311158" indent="-100858" algn="l" defTabSz="40343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512875" indent="-100858" algn="l" defTabSz="40343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714591" indent="-100858" algn="l" defTabSz="403433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433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1pPr>
      <a:lvl2pPr marL="201717" algn="l" defTabSz="403433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403433" algn="l" defTabSz="403433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3pPr>
      <a:lvl4pPr marL="605150" algn="l" defTabSz="403433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806867" algn="l" defTabSz="403433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008583" algn="l" defTabSz="403433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210300" algn="l" defTabSz="403433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412016" algn="l" defTabSz="403433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613733" algn="l" defTabSz="403433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E5029-F0EC-44D7-94C9-E3546E514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9786DE-97BD-471F-A49B-F8D4FA77D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C40A36-52A5-4189-AE9B-BE315525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1360"/>
            <a:ext cx="10477500" cy="50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F5AB6-6D3D-4DA9-A9DF-F01F95B8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594645-76FD-4649-9911-47418FE06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31"/>
            <a:ext cx="10477500" cy="5238750"/>
          </a:xfrm>
        </p:spPr>
      </p:pic>
    </p:spTree>
    <p:extLst>
      <p:ext uri="{BB962C8B-B14F-4D97-AF65-F5344CB8AC3E}">
        <p14:creationId xmlns:p14="http://schemas.microsoft.com/office/powerpoint/2010/main" val="39026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E0E9D-5767-4D91-A7D5-B8066EA8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77FD92-1A99-4015-866B-8BE6CF55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431"/>
            <a:ext cx="10477500" cy="5238750"/>
          </a:xfrm>
        </p:spPr>
      </p:pic>
    </p:spTree>
    <p:extLst>
      <p:ext uri="{BB962C8B-B14F-4D97-AF65-F5344CB8AC3E}">
        <p14:creationId xmlns:p14="http://schemas.microsoft.com/office/powerpoint/2010/main" val="263775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7F9DE-CA33-4AC3-94E5-AD2CED3A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2BFFD1-1E17-49C9-AE3C-652E1FD7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77500" cy="6111876"/>
          </a:xfrm>
        </p:spPr>
      </p:pic>
    </p:spTree>
    <p:extLst>
      <p:ext uri="{BB962C8B-B14F-4D97-AF65-F5344CB8AC3E}">
        <p14:creationId xmlns:p14="http://schemas.microsoft.com/office/powerpoint/2010/main" val="1133817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Personalizado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Narváez Gómez</dc:creator>
  <cp:lastModifiedBy>Luis Felipe Narváez Gómez</cp:lastModifiedBy>
  <cp:revision>2</cp:revision>
  <dcterms:created xsi:type="dcterms:W3CDTF">2021-03-12T03:08:25Z</dcterms:created>
  <dcterms:modified xsi:type="dcterms:W3CDTF">2021-03-12T03:24:15Z</dcterms:modified>
</cp:coreProperties>
</file>