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71924f85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71924f85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71924f85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71924f85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71924f85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71924f85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71924f85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71924f85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71924f85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71924f85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71924f85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71924f85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712a8209d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712a8209d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712a8209d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712a8209d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92afdd6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92afdd6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92afdd64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92afdd64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6ffc7a58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6ffc7a58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712a8209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712a8209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92afdd6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92afdd6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712a8209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712a8209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712a8209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712a8209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712a8209d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712a8209d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712a8209d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712a8209d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71924f8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71924f8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Using Simulation Model For NESTLE and Telefónica (1)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3859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Luis Felipe Narvaez Gomez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Hugo Emmanuel Hernandez Ramirez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Angel Manuel Correa Rivera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120" y="0"/>
            <a:ext cx="4826875" cy="36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Telefónica Deutschland Holding AG (O2D.DE)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22"/>
              <a:t>XETRA - XETRA Delayed Price. Currency in EUR</a:t>
            </a:r>
            <a:endParaRPr sz="1822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01129"/>
            <a:ext cx="9144001" cy="2442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126" y="0"/>
            <a:ext cx="4826876" cy="37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Telefónica, S.A. (TEF.MC)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MCE - MCE Delayed Price. Currency in EUR</a:t>
            </a:r>
            <a:endParaRPr sz="17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81272"/>
            <a:ext cx="9144001" cy="2462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400" y="0"/>
            <a:ext cx="4853600" cy="331370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Telefónica, S.A. (TNE5.DE)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XETRA - XETRA Delayed Price. Currency in EUR</a:t>
            </a:r>
            <a:endParaRPr sz="1900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2720985"/>
            <a:ext cx="9144001" cy="242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Telefônica Brasil S.A. (VIV)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NYSE - NYSE Delayed Price. Currency in USD</a:t>
            </a:r>
            <a:endParaRPr sz="170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077" y="0"/>
            <a:ext cx="4876923" cy="36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2691201"/>
            <a:ext cx="9144001" cy="2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25" y="500925"/>
            <a:ext cx="37065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 Factor a tener en cuenta: El </a:t>
            </a:r>
            <a:r>
              <a:rPr lang="es"/>
              <a:t>Histórico</a:t>
            </a:r>
            <a:r>
              <a:rPr lang="es"/>
              <a:t>.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994613"/>
            <a:ext cx="87725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Telefónica</a:t>
            </a:r>
            <a:r>
              <a:rPr lang="es"/>
              <a:t> S.A.(TEF)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NYSE - NYSE Delayed Price. Currency in USD</a:t>
            </a:r>
            <a:endParaRPr sz="160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5" y="2571738"/>
            <a:ext cx="87725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5825" y="109625"/>
            <a:ext cx="2815618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9275" y="109625"/>
            <a:ext cx="1431800" cy="17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9270" y="2019425"/>
            <a:ext cx="1630300" cy="44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VALORES LOGARÍTMICOS TELEFÓNICA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50" y="500922"/>
            <a:ext cx="4572000" cy="146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97114"/>
            <a:ext cx="4459750" cy="2097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25" y="500925"/>
            <a:ext cx="37065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DRIFT TELEFÓNICA</a:t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634350" y="1245050"/>
            <a:ext cx="325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calcula un drift de [0,00018477] puntos para la compañía de Nestlé. Este valor ayuda a compensar la asimetría en los resultados.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963" y="2791375"/>
            <a:ext cx="5338075" cy="21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175" y="677813"/>
            <a:ext cx="4398624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488" y="970373"/>
            <a:ext cx="6399025" cy="320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664250" y="18308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838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Nestlé es la compañía de alimentos y bebidas más grande del mundo. Tiene más de 2.000 marcas que van desde íconos globales a favoritas locales.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48445" t="0"/>
          <a:stretch/>
        </p:blipFill>
        <p:spPr>
          <a:xfrm>
            <a:off x="4726875" y="830600"/>
            <a:ext cx="3990050" cy="12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51751" r="0" t="0"/>
          <a:stretch/>
        </p:blipFill>
        <p:spPr>
          <a:xfrm>
            <a:off x="4726875" y="2937900"/>
            <a:ext cx="426472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/>
              <a:t>Telefónica, S. A. es una empresa multinacional española de telecomunicaciones, con sede central en Madrid. Es la cuarta compañía de telecomunicaciones más importante de Europa y la decimotercera a nivel mundial.​​</a:t>
            </a:r>
            <a:endParaRPr sz="23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00" y="715726"/>
            <a:ext cx="3410125" cy="34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75" y="150650"/>
            <a:ext cx="6641751" cy="488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VALORES LOGARÍTMICOS NESTLÉ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5214950" y="500925"/>
            <a:ext cx="35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Serie temporal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825" y="1084125"/>
            <a:ext cx="3891600" cy="24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994150" y="3745375"/>
            <a:ext cx="39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TIEMPO, DISTANCIA O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ÍNDICE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40900" y="18701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</a:t>
            </a:r>
            <a:r>
              <a:rPr lang="es">
                <a:solidFill>
                  <a:schemeClr val="lt1"/>
                </a:solidFill>
              </a:rPr>
              <a:t>xtraer información útil de los datos para desarrollar modelos predictivos.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137" y="703475"/>
            <a:ext cx="4855875" cy="38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53075" y="1731375"/>
            <a:ext cx="39597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puede observar que cada </a:t>
            </a:r>
            <a:r>
              <a:rPr lang="e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día</a:t>
            </a:r>
            <a:r>
              <a:rPr lang="e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pasa se obtiene un aumento o disminución en el mercado, y esto se puede observar de una mejor manera si se trabaja a una escala logarítmica, ya que </a:t>
            </a:r>
            <a:r>
              <a:rPr lang="e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valores</a:t>
            </a:r>
            <a:r>
              <a:rPr lang="es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devueltos, están más cercanos a la inicial.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DRIFT </a:t>
            </a:r>
            <a:r>
              <a:rPr lang="es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NESTLÉ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75" y="3009813"/>
            <a:ext cx="873442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64975" y="1245050"/>
            <a:ext cx="325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calcula un drift de [0,00018477] puntos para la compañía de Nestlé. Este valor ayuda a compensar la asimetría en los resultados.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53325" y="507900"/>
            <a:ext cx="3706500" cy="26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En esta gráfica se puede observar cómo se va a comportar las acciones 12 años posteriores al actual </a:t>
            </a:r>
            <a:r>
              <a:rPr lang="es" sz="1200"/>
              <a:t>cálculo</a:t>
            </a:r>
            <a:r>
              <a:rPr lang="es" sz="1200"/>
              <a:t>, dejando ver que al cuarto año se tendría la mejor oportunidad de venta de las acciones antes de que estas bajen.</a:t>
            </a:r>
            <a:endParaRPr sz="12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100" y="1655473"/>
            <a:ext cx="5774450" cy="29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706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Data </a:t>
            </a:r>
            <a:r>
              <a:rPr lang="es"/>
              <a:t>Escoger</a:t>
            </a:r>
            <a:r>
              <a:rPr lang="es"/>
              <a:t> para Telefonica?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5" y="1843725"/>
            <a:ext cx="8772525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6" y="500921"/>
            <a:ext cx="4239076" cy="942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