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SimSun</vt:lpstr>
      <vt:lpstr>Wingdings</vt:lpstr>
      <vt:lpstr/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shalini</dc:creator>
  <cp:lastModifiedBy>shalini</cp:lastModifiedBy>
  <cp:revision>1</cp:revision>
  <dcterms:created xsi:type="dcterms:W3CDTF">2018-01-07T16:55:01Z</dcterms:created>
  <dcterms:modified xsi:type="dcterms:W3CDTF">2018-01-07T16:55:02Z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1033-10.2.0.5978</vt:lpwstr>
  </property>
</Properties>
</file>