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7"/>
  </p:notesMasterIdLst>
  <p:sldIdLst>
    <p:sldId id="256" r:id="rId3"/>
    <p:sldId id="266" r:id="rId4"/>
    <p:sldId id="278" r:id="rId5"/>
    <p:sldId id="302" r:id="rId6"/>
    <p:sldId id="307" r:id="rId7"/>
    <p:sldId id="328" r:id="rId8"/>
    <p:sldId id="330" r:id="rId9"/>
    <p:sldId id="331" r:id="rId10"/>
    <p:sldId id="336" r:id="rId11"/>
    <p:sldId id="334" r:id="rId12"/>
    <p:sldId id="335" r:id="rId13"/>
    <p:sldId id="308" r:id="rId14"/>
    <p:sldId id="329" r:id="rId15"/>
    <p:sldId id="32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68" d="100"/>
          <a:sy n="68" d="100"/>
        </p:scale>
        <p:origin x="2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4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4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  Anju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397683"/>
            <a:ext cx="3455753" cy="923330"/>
            <a:chOff x="194266" y="166537"/>
            <a:chExt cx="3455753" cy="923330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166537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</a:p>
        </p:txBody>
      </p:sp>
    </p:spTree>
    <p:extLst>
      <p:ext uri="{BB962C8B-B14F-4D97-AF65-F5344CB8AC3E}">
        <p14:creationId xmlns:p14="http://schemas.microsoft.com/office/powerpoint/2010/main" val="2995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</a:p>
        </p:txBody>
      </p:sp>
    </p:spTree>
    <p:extLst>
      <p:ext uri="{BB962C8B-B14F-4D97-AF65-F5344CB8AC3E}">
        <p14:creationId xmlns:p14="http://schemas.microsoft.com/office/powerpoint/2010/main" val="7622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图里有图片&#10;&#10;描述已自动生成">
            <a:extLst>
              <a:ext uri="{FF2B5EF4-FFF2-40B4-BE49-F238E27FC236}">
                <a16:creationId xmlns:a16="http://schemas.microsoft.com/office/drawing/2014/main" id="{CDD7353C-C453-4379-9667-13816099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661987"/>
            <a:ext cx="12011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2580"/>
      </p:ext>
    </p:extLst>
  </p:cSld>
  <p:clrMapOvr>
    <a:masterClrMapping/>
  </p:clrMapOvr>
  <p:transition spd="slow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448</Words>
  <Application>Microsoft Office PowerPoint</Application>
  <PresentationFormat>宽屏</PresentationFormat>
  <Paragraphs>87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Rick Zhou</dc:creator>
  <cp:lastModifiedBy>LP3858</cp:lastModifiedBy>
  <cp:revision>116</cp:revision>
  <dcterms:created xsi:type="dcterms:W3CDTF">2020-06-09T08:26:45Z</dcterms:created>
  <dcterms:modified xsi:type="dcterms:W3CDTF">2022-04-14T00:25:07Z</dcterms:modified>
</cp:coreProperties>
</file>